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8" r:id="rId2"/>
    <p:sldId id="282" r:id="rId3"/>
    <p:sldId id="280" r:id="rId4"/>
    <p:sldId id="267" r:id="rId5"/>
    <p:sldId id="279" r:id="rId6"/>
    <p:sldId id="259" r:id="rId7"/>
    <p:sldId id="260" r:id="rId8"/>
    <p:sldId id="256" r:id="rId9"/>
    <p:sldId id="261" r:id="rId10"/>
    <p:sldId id="275" r:id="rId11"/>
    <p:sldId id="278" r:id="rId12"/>
    <p:sldId id="262" r:id="rId13"/>
    <p:sldId id="269" r:id="rId14"/>
    <p:sldId id="276" r:id="rId15"/>
    <p:sldId id="273" r:id="rId16"/>
    <p:sldId id="274" r:id="rId17"/>
    <p:sldId id="272" r:id="rId18"/>
    <p:sldId id="281" r:id="rId19"/>
    <p:sldId id="263" r:id="rId20"/>
    <p:sldId id="26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80352-C037-0867-26A5-164EFE9283C5}" v="321" dt="2018-11-22T16:46:55.564"/>
    <p1510:client id="{926A9436-B0C4-7FB3-579E-F70DC6793878}" v="108" dt="2018-11-21T22:51:46.758"/>
    <p1510:client id="{C61B8201-FE5B-F553-B311-DFA0CEFDEB1E}" v="2" dt="2018-11-22T12:43:11.281"/>
    <p1510:client id="{36F32948-B8DB-067D-EBF5-8B2BC74EBBE0}" v="32" dt="2018-11-22T16:05:28.302"/>
    <p1510:client id="{000A98DB-0A9F-4AFE-F07B-A432B38484E5}" v="427" dt="2018-11-22T16:31:23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E3FFE-42E1-4259-B4A3-E9A8AF01B7C5}" type="datetimeFigureOut">
              <a:rPr lang="en-US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937F-341F-4DC3-8BDF-216E961814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8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937F-341F-4DC3-8BDF-216E961814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9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For this project we use an architectural pattern called MVC. We split the business logic of the user interface, making the project more scalable.</a:t>
            </a:r>
            <a:br>
              <a:rPr lang="en">
                <a:cs typeface="Calibri"/>
              </a:rPr>
            </a:br>
            <a:br>
              <a:rPr lang="en">
                <a:cs typeface="Calibri"/>
              </a:rPr>
            </a:br>
            <a:r>
              <a:rPr lang="en"/>
              <a:t>Each one of us was working on each of these layers, since </a:t>
            </a:r>
            <a:r>
              <a:rPr lang="en" err="1"/>
              <a:t>mvc</a:t>
            </a:r>
            <a:r>
              <a:rPr lang="en"/>
              <a:t> gives flexibility to the developer and increases the reuse and flexibility of the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937F-341F-4DC3-8BDF-216E9618146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/>
          </a:p>
          <a:p>
            <a:r>
              <a:rPr lang="en"/>
              <a:t>For the control and management of this project, the Git version control system was used.</a:t>
            </a:r>
            <a:endParaRPr lang="en-US">
              <a:cs typeface="Calibri"/>
            </a:endParaRPr>
          </a:p>
          <a:p>
            <a:r>
              <a:rPr lang="en"/>
              <a:t>For the hosting of the repository, the GitHub hosting service was used because it is the perfect option to work as a team in the same project.</a:t>
            </a:r>
          </a:p>
          <a:p>
            <a:endParaRPr lang="en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937F-341F-4DC3-8BDF-216E9618146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275DD-127F-4A8F-86EB-DA9590EC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Chameleon Converter</a:t>
            </a:r>
          </a:p>
        </p:txBody>
      </p:sp>
      <p:sp>
        <p:nvSpPr>
          <p:cNvPr id="33" name="Content Placeholder 18">
            <a:extLst>
              <a:ext uri="{FF2B5EF4-FFF2-40B4-BE49-F238E27FC236}">
                <a16:creationId xmlns:a16="http://schemas.microsoft.com/office/drawing/2014/main" id="{C64731A9-8F46-4FD8-BA17-89FF0822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Wilson Lopez</a:t>
            </a:r>
          </a:p>
          <a:p>
            <a:r>
              <a:rPr lang="en-US">
                <a:solidFill>
                  <a:srgbClr val="EBEBEB"/>
                </a:solidFill>
              </a:rPr>
              <a:t>Jorge Flores</a:t>
            </a:r>
          </a:p>
          <a:p>
            <a:r>
              <a:rPr lang="en-US">
                <a:solidFill>
                  <a:srgbClr val="EBEBEB"/>
                </a:solidFill>
              </a:rPr>
              <a:t>Dennis </a:t>
            </a:r>
            <a:r>
              <a:rPr lang="en-US" err="1">
                <a:solidFill>
                  <a:srgbClr val="EBEBEB"/>
                </a:solidFill>
              </a:rPr>
              <a:t>Montaño</a:t>
            </a: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0103C76-009B-4101-90C1-22C7566A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69" y="1053118"/>
            <a:ext cx="5040702" cy="50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2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7851-6038-4706-9133-E350F49A0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27921"/>
          </a:xfrm>
        </p:spPr>
        <p:txBody>
          <a:bodyPr/>
          <a:lstStyle/>
          <a:p>
            <a:r>
              <a:rPr lang="en-US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23320-FB98-4FCF-A698-0F4AC438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9BB624A-9996-4D6E-98A7-ECEE3C74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57" y="2266860"/>
            <a:ext cx="5923471" cy="29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5601-3CC7-4611-9275-B8B629AD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106" y="311989"/>
            <a:ext cx="8825658" cy="1043581"/>
          </a:xfrm>
        </p:spPr>
        <p:txBody>
          <a:bodyPr/>
          <a:lstStyle/>
          <a:p>
            <a:r>
              <a:rPr lang="en-US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60591-ACAB-49F8-BC6C-3BF81DF47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A1E773-B12E-49B1-A208-A6D7F65B7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4" t="18866" r="9931" b="23171"/>
          <a:stretch/>
        </p:blipFill>
        <p:spPr>
          <a:xfrm>
            <a:off x="7030169" y="-7050"/>
            <a:ext cx="3339031" cy="1365555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C6BC10-36F8-4294-A58D-10D3361F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739" y="1429318"/>
            <a:ext cx="8220973" cy="52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FCE26-1D9F-41BA-8CDC-37E39596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5292000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97ED0A9-E0B8-4B85-8567-879E544D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249" y="157139"/>
            <a:ext cx="9371162" cy="54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22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6A5BF-3C11-49FB-B9EB-B3521E03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Model</a:t>
            </a:r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A4C4A46-9A61-41EE-B7BD-892BA6744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43" y="647698"/>
            <a:ext cx="5854883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8221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6A5BF-3C11-49FB-B9EB-B3521E03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022" y="1325880"/>
            <a:ext cx="347527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</a:t>
            </a:r>
            <a:r>
              <a:rPr lang="en-US" sz="5400">
                <a:solidFill>
                  <a:srgbClr val="EBEBEB"/>
                </a:solidFill>
              </a:rPr>
              <a:t>Controller</a:t>
            </a:r>
            <a:endParaRPr lang="en-US" sz="54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9AAE15F-CA47-4480-8FCB-386B9B7A2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68" y="356825"/>
            <a:ext cx="5287993" cy="62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4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6A5BF-3C11-49FB-B9EB-B3521E03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Model</a:t>
            </a:r>
            <a:r>
              <a:rPr lang="en-US" sz="5400">
                <a:solidFill>
                  <a:srgbClr val="EBEBEB"/>
                </a:solidFill>
              </a:rPr>
              <a:t> - Controller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7A15DBD6-5EB1-4D2F-B06B-68DCDA931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23" y="563206"/>
            <a:ext cx="7032522" cy="55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5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6A5BF-3C11-49FB-B9EB-B3521E03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280" y="1325880"/>
            <a:ext cx="4016052" cy="33491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</a:t>
            </a:r>
            <a:br>
              <a:rPr lang="en-US" sz="5400">
                <a:solidFill>
                  <a:srgbClr val="EBEBEB"/>
                </a:solidFill>
              </a:rPr>
            </a:br>
            <a:r>
              <a:rPr lang="en-US" sz="5400">
                <a:solidFill>
                  <a:srgbClr val="EBEBEB"/>
                </a:solidFill>
              </a:rPr>
              <a:t>Controller - View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74A13846-EE4B-47F5-9329-59FCCE3C6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90" y="963957"/>
            <a:ext cx="6883879" cy="56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106B5-345C-49D1-8D2C-C4B3950E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51" y="1325880"/>
            <a:ext cx="3880858" cy="4295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Design patterns used</a:t>
            </a:r>
            <a:r>
              <a:rPr lang="en-US" sz="5400">
                <a:solidFill>
                  <a:srgbClr val="EBEBEB"/>
                </a:solidFill>
              </a:rPr>
              <a:t>.</a:t>
            </a:r>
            <a:br>
              <a:rPr lang="en-US" sz="5400" b="0" i="0" kern="1200">
                <a:solidFill>
                  <a:srgbClr val="EBEBEB"/>
                </a:solidFill>
                <a:latin typeface="+mj-lt"/>
              </a:rPr>
            </a:br>
            <a:br>
              <a:rPr lang="en-US" sz="5400">
                <a:solidFill>
                  <a:srgbClr val="EBEBEB"/>
                </a:solidFill>
              </a:rPr>
            </a:br>
            <a:r>
              <a:rPr lang="en-US" sz="5400">
                <a:solidFill>
                  <a:srgbClr val="EBEBEB"/>
                </a:solidFill>
              </a:rPr>
              <a:t>Factory</a:t>
            </a:r>
            <a:endParaRPr lang="en-US" sz="54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1B52725-1984-4936-B324-98DEC4E6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1182" y="332272"/>
            <a:ext cx="7283827" cy="63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06B5-345C-49D1-8D2C-C4B3950E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latin typeface="+mj-lt"/>
                <a:ea typeface="+mj-ea"/>
                <a:cs typeface="+mj-cs"/>
              </a:rPr>
              <a:t>Design patterns used</a:t>
            </a:r>
            <a:r>
              <a:rPr lang="en-US" sz="2600"/>
              <a:t>.</a:t>
            </a:r>
            <a:br>
              <a:rPr lang="en-US" sz="2600" b="0" i="0" kern="1200">
                <a:latin typeface="+mj-lt"/>
              </a:rPr>
            </a:br>
            <a:br>
              <a:rPr lang="en-US" sz="2600"/>
            </a:br>
            <a:r>
              <a:rPr lang="en-US" sz="2600"/>
              <a:t>Singleton.</a:t>
            </a:r>
            <a:endParaRPr lang="en-US" sz="2600" b="0" i="0" kern="1200">
              <a:latin typeface="+mj-lt"/>
            </a:endParaRP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F7A3B63-9D78-4FC5-8FBB-4B04B2B0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47" y="5640988"/>
            <a:ext cx="10483569" cy="607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private static </a:t>
            </a:r>
            <a:r>
              <a:rPr lang="en-US" err="1">
                <a:latin typeface="Consolas"/>
              </a:rPr>
              <a:t>SingleLogger</a:t>
            </a:r>
            <a:r>
              <a:rPr lang="en-US">
                <a:latin typeface="Consolas"/>
              </a:rPr>
              <a:t> </a:t>
            </a:r>
            <a:r>
              <a:rPr lang="en-US" i="1" err="1">
                <a:latin typeface="Consolas"/>
              </a:rPr>
              <a:t>sL</a:t>
            </a:r>
            <a:r>
              <a:rPr lang="en-US" i="1">
                <a:latin typeface="Consolas"/>
              </a:rPr>
              <a:t> </a:t>
            </a:r>
            <a:r>
              <a:rPr lang="en-US">
                <a:latin typeface="Consolas"/>
              </a:rPr>
              <a:t>= </a:t>
            </a:r>
            <a:r>
              <a:rPr lang="en-US" err="1">
                <a:latin typeface="Consolas"/>
              </a:rPr>
              <a:t>SingleLogger.</a:t>
            </a:r>
            <a:r>
              <a:rPr lang="en-US" i="1" err="1">
                <a:latin typeface="Consolas"/>
              </a:rPr>
              <a:t>getInstanceLogger</a:t>
            </a:r>
            <a:r>
              <a:rPr lang="en-US">
                <a:latin typeface="Consolas"/>
              </a:rPr>
              <a:t>();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3C6BE-7DAA-4F34-99F0-010FED6AD214}"/>
              </a:ext>
            </a:extLst>
          </p:cNvPr>
          <p:cNvSpPr txBox="1"/>
          <p:nvPr/>
        </p:nvSpPr>
        <p:spPr>
          <a:xfrm>
            <a:off x="3372928" y="2718758"/>
            <a:ext cx="655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8027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55FF-2F62-478E-AF52-2063E66B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Coverage Screenshots</a:t>
            </a:r>
            <a:endParaRPr lang="en-US" err="1">
              <a:solidFill>
                <a:srgbClr val="FFFFFF"/>
              </a:solidFill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5E881F1-6713-4094-AAC0-B4914A3D0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62" y="2813855"/>
            <a:ext cx="11778880" cy="38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0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CA11-2C25-41C5-95C9-66FB511F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6FC1-8894-49C6-BDA8-B8392DE1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0352"/>
            <a:ext cx="8946541" cy="45980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chameleon converter is a software that search, player, convert files whit extensions: video and audio. </a:t>
            </a:r>
          </a:p>
          <a:p>
            <a:endParaRPr lang="en-US"/>
          </a:p>
          <a:p>
            <a:r>
              <a:rPr lang="en-US"/>
              <a:t>Formats available: avi, mpg, mp4, flv, wmv, mkv, mov </a:t>
            </a:r>
          </a:p>
          <a:p>
            <a:endParaRPr lang="en-US"/>
          </a:p>
          <a:p>
            <a:r>
              <a:rPr lang="en-US"/>
              <a:t>The Chameleon Converter can seach and player this formats. </a:t>
            </a:r>
          </a:p>
          <a:p>
            <a:endParaRPr lang="en-US"/>
          </a:p>
          <a:p>
            <a:r>
              <a:rPr lang="en-US"/>
              <a:t>The chameleon  converter work whit software ffmpeg for convert files multimedia. </a:t>
            </a:r>
            <a:r>
              <a:rPr lang="en-US" dirty="0"/>
              <a:t> </a:t>
            </a:r>
          </a:p>
          <a:p>
            <a:r>
              <a:rPr lang="en-US"/>
              <a:t>The chameleon convert save the history convert files.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179A-2BD8-4763-8FC0-993C08DF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Bugs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2C05-A105-473A-BAC1-B5ECF369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When a video with Audio Codec "ac3", video is played without sound.</a:t>
            </a:r>
          </a:p>
          <a:p>
            <a:r>
              <a:rPr lang="en-US"/>
              <a:t>Progress bar doesn't work continuously (only from 0 to 100 percent).</a:t>
            </a:r>
          </a:p>
          <a:p>
            <a:r>
              <a:rPr lang="en-US"/>
              <a:t>Video player cannot be maximized.</a:t>
            </a:r>
          </a:p>
          <a:p>
            <a:r>
              <a:rPr lang="en-US"/>
              <a:t>When a file in list result search is selected by keyboard, sometimes the file is not loaded in player window.</a:t>
            </a:r>
          </a:p>
          <a:p>
            <a:r>
              <a:rPr lang="en-US"/>
              <a:t>Some combinations between Type video to convert and Video codec are not working.</a:t>
            </a:r>
          </a:p>
          <a:p>
            <a:r>
              <a:rPr lang="en-US"/>
              <a:t>The conversion to audio to video  no controlling all combinations possible.</a:t>
            </a:r>
          </a:p>
          <a:p>
            <a:r>
              <a:rPr lang="en-US"/>
              <a:t>Is not possible to convert from Audio to Video. This option is available.</a:t>
            </a:r>
          </a:p>
          <a:p>
            <a:r>
              <a:rPr lang="en-US"/>
              <a:t>It's not possible to save files converted in C:\\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4463-E65F-4F05-ACF3-D0323853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7BDF-7629-4451-BEB1-447B6BB7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VIEW by Wilson Lopez.</a:t>
            </a:r>
          </a:p>
          <a:p>
            <a:endParaRPr lang="en-US"/>
          </a:p>
          <a:p>
            <a:r>
              <a:rPr lang="en-US"/>
              <a:t>CONVERTER by Jorge Flores.</a:t>
            </a:r>
          </a:p>
          <a:p>
            <a:endParaRPr lang="en-US"/>
          </a:p>
          <a:p>
            <a:r>
              <a:rPr lang="en-US"/>
              <a:t>SEARCH by Dennis </a:t>
            </a:r>
            <a:r>
              <a:rPr lang="en-US" err="1"/>
              <a:t>Montaño</a:t>
            </a:r>
            <a:r>
              <a:rPr lang="en-US"/>
              <a:t> and </a:t>
            </a:r>
            <a:r>
              <a:rPr lang="en-US" err="1"/>
              <a:t>Melvi</a:t>
            </a:r>
            <a:r>
              <a:rPr lang="en-US"/>
              <a:t> Caballero.</a:t>
            </a:r>
          </a:p>
        </p:txBody>
      </p:sp>
    </p:spTree>
    <p:extLst>
      <p:ext uri="{BB962C8B-B14F-4D97-AF65-F5344CB8AC3E}">
        <p14:creationId xmlns:p14="http://schemas.microsoft.com/office/powerpoint/2010/main" val="75822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39D7-826D-4224-9C1D-5B3AAAAA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8428"/>
            <a:ext cx="4245145" cy="4899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700" b="1"/>
              <a:t>Libraries</a:t>
            </a:r>
            <a:endParaRPr lang="en-US" b="1"/>
          </a:p>
          <a:p>
            <a:pPr marL="0" indent="0">
              <a:buNone/>
            </a:pPr>
            <a:r>
              <a:rPr lang="en-US" sz="2700"/>
              <a:t>Jna-352.jar</a:t>
            </a:r>
          </a:p>
          <a:p>
            <a:pPr marL="0" indent="0">
              <a:buNone/>
            </a:pPr>
            <a:r>
              <a:rPr lang="en-US" sz="2700"/>
              <a:t>Plaltform-3.5.2.jar</a:t>
            </a:r>
          </a:p>
          <a:p>
            <a:pPr>
              <a:buNone/>
            </a:pPr>
            <a:r>
              <a:rPr lang="en-US" sz="2700"/>
              <a:t>modelmapper-0.7.7.jar</a:t>
            </a:r>
          </a:p>
          <a:p>
            <a:pPr>
              <a:buNone/>
            </a:pPr>
            <a:r>
              <a:rPr lang="en-US" sz="2700"/>
              <a:t>gson-2.8.0.jar</a:t>
            </a:r>
          </a:p>
          <a:p>
            <a:pPr>
              <a:buNone/>
            </a:pPr>
            <a:r>
              <a:rPr lang="en-US" sz="2700"/>
              <a:t>guava-20.0.jar</a:t>
            </a:r>
          </a:p>
          <a:p>
            <a:pPr>
              <a:buNone/>
            </a:pPr>
            <a:r>
              <a:rPr lang="en-US" sz="2700"/>
              <a:t>ffmpeg-0.6.2.jar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15EC7F-64E6-465D-A4BD-F326EEF7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About Chameleon Converter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7CF543D-CB76-478C-8511-11CB6F86FA55}"/>
              </a:ext>
            </a:extLst>
          </p:cNvPr>
          <p:cNvSpPr txBox="1">
            <a:spLocks/>
          </p:cNvSpPr>
          <p:nvPr/>
        </p:nvSpPr>
        <p:spPr>
          <a:xfrm>
            <a:off x="6215901" y="1342677"/>
            <a:ext cx="4245145" cy="48999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None/>
            </a:pPr>
            <a:r>
              <a:rPr lang="en-US" sz="2700"/>
              <a:t>Libvlc.dll</a:t>
            </a:r>
            <a:endParaRPr lang="en-US"/>
          </a:p>
          <a:p>
            <a:pPr marL="0" indent="0">
              <a:buNone/>
            </a:pPr>
            <a:r>
              <a:rPr lang="en-US" sz="2700"/>
              <a:t>Libvlccore.dll</a:t>
            </a:r>
            <a:endParaRPr lang="en-US"/>
          </a:p>
          <a:p>
            <a:pPr>
              <a:buNone/>
            </a:pPr>
            <a:r>
              <a:rPr lang="en-US" sz="2700"/>
              <a:t>Npvlc.dll</a:t>
            </a:r>
          </a:p>
          <a:p>
            <a:pPr>
              <a:buNone/>
            </a:pPr>
            <a:r>
              <a:rPr lang="en-US" sz="2700"/>
              <a:t>Vlcj-3.0.1.jar</a:t>
            </a:r>
            <a:endParaRPr lang="en-US"/>
          </a:p>
          <a:p>
            <a:pPr>
              <a:buNone/>
            </a:pPr>
            <a:r>
              <a:rPr lang="en-US" sz="2700"/>
              <a:t>Plugins vlc Player (dll's)</a:t>
            </a:r>
          </a:p>
          <a:p>
            <a:pPr>
              <a:buNone/>
            </a:pPr>
            <a:r>
              <a:rPr lang="en-US" sz="2700"/>
              <a:t>commons-lang3-3.5.jar</a:t>
            </a:r>
          </a:p>
          <a:p>
            <a:pPr>
              <a:buNone/>
            </a:pPr>
            <a:r>
              <a:rPr lang="en-US" sz="2700"/>
              <a:t>Commons-io-2.5.jar</a:t>
            </a:r>
            <a:endParaRPr lang="en-US"/>
          </a:p>
          <a:p>
            <a:pPr marL="0" indent="0">
              <a:buNone/>
            </a:pPr>
            <a:r>
              <a:rPr lang="en-US" sz="2700" b="1"/>
              <a:t>Sofwtare external</a:t>
            </a:r>
          </a:p>
          <a:p>
            <a:pPr marL="0" indent="0">
              <a:buNone/>
            </a:pPr>
            <a:r>
              <a:rPr lang="en-US" sz="2700"/>
              <a:t>Ffprobe.exe</a:t>
            </a:r>
          </a:p>
          <a:p>
            <a:pPr marL="0" indent="0">
              <a:buNone/>
            </a:pPr>
            <a:r>
              <a:rPr lang="en-US" sz="2700"/>
              <a:t>Ffmpeg.exe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76D-3521-4AF1-9405-B4F4933D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Chameleon Converter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DC09D5-5EE1-4B7B-BBFD-F34C28638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794" y="1334051"/>
            <a:ext cx="6967778" cy="54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0D37-663B-42AE-AA23-4B3392A5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49E26B-0142-42CE-AABA-D7B23F5F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01" y="1190277"/>
            <a:ext cx="9942837" cy="55613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3D874B3-A783-4A70-9E3F-116936A43B42}"/>
              </a:ext>
            </a:extLst>
          </p:cNvPr>
          <p:cNvSpPr txBox="1">
            <a:spLocks/>
          </p:cNvSpPr>
          <p:nvPr/>
        </p:nvSpPr>
        <p:spPr>
          <a:xfrm>
            <a:off x="870398" y="38945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More about Chameleon Converter</a:t>
            </a:r>
          </a:p>
        </p:txBody>
      </p:sp>
    </p:spTree>
    <p:extLst>
      <p:ext uri="{BB962C8B-B14F-4D97-AF65-F5344CB8AC3E}">
        <p14:creationId xmlns:p14="http://schemas.microsoft.com/office/powerpoint/2010/main" val="27533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Search</a:t>
            </a:r>
          </a:p>
        </p:txBody>
      </p:sp>
      <p:sp>
        <p:nvSpPr>
          <p:cNvPr id="7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8753C221-479F-4403-B133-FB658C387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24376" y="173245"/>
            <a:ext cx="4121429" cy="64966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441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green&#10;&#10;Description generated with very high confidence">
            <a:extLst>
              <a:ext uri="{FF2B5EF4-FFF2-40B4-BE49-F238E27FC236}">
                <a16:creationId xmlns:a16="http://schemas.microsoft.com/office/drawing/2014/main" id="{A738FBA8-B1CF-4490-A4CC-328906897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3" t="117" r="-629" b="-117"/>
          <a:stretch/>
        </p:blipFill>
        <p:spPr>
          <a:xfrm rot="5400000">
            <a:off x="5076760" y="-5110825"/>
            <a:ext cx="2036261" cy="12252396"/>
          </a:xfrm>
          <a:prstGeom prst="rect">
            <a:avLst/>
          </a:prstGeom>
        </p:spPr>
      </p:pic>
      <p:pic>
        <p:nvPicPr>
          <p:cNvPr id="30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357" y="-263106"/>
            <a:ext cx="3046357" cy="1403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Player</a:t>
            </a:r>
          </a:p>
        </p:txBody>
      </p:sp>
      <p:pic>
        <p:nvPicPr>
          <p:cNvPr id="3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AB83FCD-31A3-4B10-B569-A5996EC60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6658" y="1329631"/>
            <a:ext cx="5348748" cy="55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Convertor</a:t>
            </a:r>
          </a:p>
        </p:txBody>
      </p:sp>
      <p:sp>
        <p:nvSpPr>
          <p:cNvPr id="22" name="Content Placeholder 13">
            <a:extLst>
              <a:ext uri="{FF2B5EF4-FFF2-40B4-BE49-F238E27FC236}">
                <a16:creationId xmlns:a16="http://schemas.microsoft.com/office/drawing/2014/main" id="{AE50DAF1-2D46-4EAB-B628-0BBDC8EB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E87755-E264-452A-822C-AC833E9A2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90" t="442" b="28761"/>
          <a:stretch/>
        </p:blipFill>
        <p:spPr>
          <a:xfrm>
            <a:off x="6289912" y="216377"/>
            <a:ext cx="4497330" cy="63533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563"/>
          </a:xfrm>
        </p:spPr>
        <p:txBody>
          <a:bodyPr/>
          <a:lstStyle/>
          <a:p>
            <a:r>
              <a:rPr lang="en-US"/>
              <a:t>View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91318A-E86A-453E-82B2-34DD8F96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01" y="1190277"/>
            <a:ext cx="9942837" cy="55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0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Chameleon Converter</vt:lpstr>
      <vt:lpstr>Introduction</vt:lpstr>
      <vt:lpstr>About Chameleon Converter</vt:lpstr>
      <vt:lpstr>More about Chameleon Converter</vt:lpstr>
      <vt:lpstr>PowerPoint Presentation</vt:lpstr>
      <vt:lpstr>Search</vt:lpstr>
      <vt:lpstr>Player</vt:lpstr>
      <vt:lpstr>Convertor</vt:lpstr>
      <vt:lpstr>View</vt:lpstr>
      <vt:lpstr>MVC</vt:lpstr>
      <vt:lpstr>GIT</vt:lpstr>
      <vt:lpstr>UML Diagram</vt:lpstr>
      <vt:lpstr>UML Model</vt:lpstr>
      <vt:lpstr>UML Controller</vt:lpstr>
      <vt:lpstr>UML Model - Controller</vt:lpstr>
      <vt:lpstr>UML Controller - View</vt:lpstr>
      <vt:lpstr>Design patterns used.  Factory</vt:lpstr>
      <vt:lpstr>Design patterns used.  Singleton.</vt:lpstr>
      <vt:lpstr>Code Coverage Screenshots</vt:lpstr>
      <vt:lpstr>Bugs List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221</cp:revision>
  <dcterms:created xsi:type="dcterms:W3CDTF">2014-09-12T17:24:29Z</dcterms:created>
  <dcterms:modified xsi:type="dcterms:W3CDTF">2018-11-22T17:50:33Z</dcterms:modified>
</cp:coreProperties>
</file>