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032" y="0"/>
            <a:ext cx="722793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lide3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032" y="0"/>
            <a:ext cx="722793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