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fernandez" initials="jf" lastIdx="1" clrIdx="0">
    <p:extLst>
      <p:ext uri="{19B8F6BF-5375-455C-9EA6-DF929625EA0E}">
        <p15:presenceInfo xmlns:p15="http://schemas.microsoft.com/office/powerpoint/2012/main" userId="571e82f9e52165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06" autoAdjust="0"/>
  </p:normalViewPr>
  <p:slideViewPr>
    <p:cSldViewPr snapToGrid="0">
      <p:cViewPr>
        <p:scale>
          <a:sx n="54" d="100"/>
          <a:sy n="54" d="100"/>
        </p:scale>
        <p:origin x="43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81845-9D2C-4D91-AE2C-7EFB76679CD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B366-497C-44CE-B95E-BD49BF054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2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B366-497C-44CE-B95E-BD49BF0543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0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B366-497C-44CE-B95E-BD49BF0543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2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B366-497C-44CE-B95E-BD49BF0543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2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B366-497C-44CE-B95E-BD49BF0543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1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B366-497C-44CE-B95E-BD49BF0543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2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B366-497C-44CE-B95E-BD49BF0543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7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151B-C97B-4C16-BE79-50BFB5DB4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B448F-4E49-49C0-BB90-AF3389BE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256F2-EA68-4A6B-9222-B98D1F3D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7B9E-7552-43B6-965E-217E2C3C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D21E-62DA-460C-B8AF-1DE2274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5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BEDE-4A88-493D-AC99-244502AE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4CD7B-3D05-4C69-AF42-545BAD8D2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F362-5F16-4042-B3C8-65D314ED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AA3D-781A-45B9-A0FD-24C36834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F22A-A489-4BFD-A115-B172E193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7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17F8A-87D0-43AF-A413-5494C52E1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F9FF1-5773-4E9B-8BBD-646FA117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4ACF-4BBD-450B-8658-019CF089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2A74-7C75-43D6-A7B3-B419E5D4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9A03-C4B8-46B5-B8C2-B5DA192E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6A5E-AFE8-4C45-8414-4E518E93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DAD3-C1DB-4D4F-99FF-6FCA6D32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52B5-A578-4E57-A833-CF0AEA83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26C1-CC29-4694-A1C7-E3118F86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007B-34D3-4CF3-87C6-A58404ED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08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752C-AD0A-4956-9DDA-9B56EB37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F345F-AF9D-4D9C-BC3A-95D058A5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EFFF2-DB99-4698-AF03-CF22C319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6418-AD71-4A90-A530-89669C86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6F28-6895-4470-82BF-D991232E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42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3443-1831-4A9B-9217-22863195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CB95-37BA-4C11-B712-7A0841DC6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8B142-07D2-4932-ACDB-6C8A8FCED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FA17-37D9-487B-947B-E21A34A0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B2C66-4702-4C95-A033-55A672DD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206C1-6B0B-4778-A03E-A0D74DF1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0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8E0E-C07E-4364-A839-FBB952DB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8D35-A77F-48E3-98BB-9DE65CAFF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C2AC9-1096-44ED-91FD-E38E4EFB7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39AFE-F4D7-42BC-AD0A-BF514EEC7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29217-07D5-41C9-9C25-502AB7C71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F6310-C0FB-4E0B-9844-393928C1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42D34-A900-4024-8D80-2F514CD4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75A06-A2E0-4875-8731-E7CC5E6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8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CF37-A0B2-4C9F-8454-6B165B4A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73155-A29A-437F-8C45-925F13C5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77A8F-0134-4F3B-8CE0-24126C72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D2058-1B71-459E-81FC-66EE2C19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3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7DF45-A9C3-4472-9BD2-06A1ECDB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7E816-DB25-4275-B2C5-418A7A9F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1D7C7-D491-4FDE-B920-D0B69C03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7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59AE-0954-4298-B2A0-08910C86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C4C1-9A64-4B23-BD57-E8374365D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76DBE-102D-4045-9174-B71A4A6CE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99505-767B-4BB7-8A90-1A5A4F73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989ED-F80B-4EA7-A16B-84AD1556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8A86-77DB-46AB-859D-A1962BBE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7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D9D6-1589-47DB-8783-D9522375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0A516-8C6F-4364-B012-3E2DCF4AD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1E611-D89F-4CA5-9879-A100711C7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E801-4ADA-42DF-B22F-7A8A4C1A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3B943-23C4-4C00-B909-494F0B2E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5BE9E-54A2-4D1A-A7B9-56EA909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3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67045-EFFD-4E27-95AF-19131A22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94964-11EF-4317-8925-8EBC3E4A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01B60-10A5-47D2-A78B-730D5A91C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94DF-B831-43AB-8CCE-EFCEC362996F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B29F-1FA7-4CD2-8543-B5446DA4C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30A9-9742-49C2-B417-13B8C88C3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F203-CEA6-4833-9811-4BE87D817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43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E876-9F27-4BDF-83F6-3D7C35DC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9" y="0"/>
            <a:ext cx="10515600" cy="818147"/>
          </a:xfrm>
        </p:spPr>
        <p:txBody>
          <a:bodyPr/>
          <a:lstStyle/>
          <a:p>
            <a:r>
              <a:rPr lang="en-GB" dirty="0"/>
              <a:t>GUI Layout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0B3A-4368-4889-BDBD-4FA1592A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9" y="818146"/>
            <a:ext cx="10515600" cy="5823285"/>
          </a:xfrm>
        </p:spPr>
        <p:txBody>
          <a:bodyPr/>
          <a:lstStyle/>
          <a:p>
            <a:r>
              <a:rPr lang="en-GB" dirty="0"/>
              <a:t>Aspect Ration 16:9</a:t>
            </a:r>
          </a:p>
          <a:p>
            <a:pPr lvl="1"/>
            <a:r>
              <a:rPr lang="en-GB" dirty="0"/>
              <a:t>1920 x 1080, but ideally less: 1024 x 576</a:t>
            </a:r>
          </a:p>
          <a:p>
            <a:r>
              <a:rPr lang="en-GB" dirty="0"/>
              <a:t>Scale GUI boxes as function of screen width / height</a:t>
            </a:r>
          </a:p>
          <a:p>
            <a:r>
              <a:rPr lang="en-GB" dirty="0"/>
              <a:t>Option A:</a:t>
            </a:r>
          </a:p>
          <a:p>
            <a:pPr lvl="1"/>
            <a:r>
              <a:rPr lang="en-GB" dirty="0"/>
              <a:t>All info displayed in boxes</a:t>
            </a:r>
          </a:p>
          <a:p>
            <a:pPr lvl="1"/>
            <a:r>
              <a:rPr lang="en-GB" dirty="0"/>
              <a:t>Too cluttered</a:t>
            </a:r>
          </a:p>
          <a:p>
            <a:r>
              <a:rPr lang="en-GB" dirty="0"/>
              <a:t>Option B:</a:t>
            </a:r>
          </a:p>
          <a:p>
            <a:pPr lvl="1"/>
            <a:r>
              <a:rPr lang="en-GB" dirty="0"/>
              <a:t>Nice spread of info in tabs</a:t>
            </a:r>
          </a:p>
          <a:p>
            <a:pPr lvl="1"/>
            <a:r>
              <a:rPr lang="en-GB" dirty="0"/>
              <a:t>No vital resources! (hull, energy, etc)</a:t>
            </a:r>
          </a:p>
          <a:p>
            <a:pPr lvl="1"/>
            <a:r>
              <a:rPr lang="en-GB" dirty="0"/>
              <a:t>Screen unimportant &amp; too big!</a:t>
            </a:r>
          </a:p>
          <a:p>
            <a:r>
              <a:rPr lang="en-GB" dirty="0"/>
              <a:t>Option C:</a:t>
            </a:r>
          </a:p>
          <a:p>
            <a:pPr lvl="1"/>
            <a:r>
              <a:rPr lang="en-GB" dirty="0"/>
              <a:t>Screen small enough, vitals &amp; terminal visible at all times, nice tabs</a:t>
            </a:r>
          </a:p>
          <a:p>
            <a:pPr lvl="1"/>
            <a:r>
              <a:rPr lang="en-GB" dirty="0"/>
              <a:t>Tab space unnecessarily large? Include another box?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71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1D93C4-D377-408F-9CC0-6752CA9F47C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88010"/>
                      <a:gd name="connsiteY0" fmla="*/ 0 h 5449506"/>
                      <a:gd name="connsiteX1" fmla="*/ 473003 w 9688010"/>
                      <a:gd name="connsiteY1" fmla="*/ 0 h 5449506"/>
                      <a:gd name="connsiteX2" fmla="*/ 752245 w 9688010"/>
                      <a:gd name="connsiteY2" fmla="*/ 0 h 5449506"/>
                      <a:gd name="connsiteX3" fmla="*/ 1515889 w 9688010"/>
                      <a:gd name="connsiteY3" fmla="*/ 0 h 5449506"/>
                      <a:gd name="connsiteX4" fmla="*/ 1988891 w 9688010"/>
                      <a:gd name="connsiteY4" fmla="*/ 0 h 5449506"/>
                      <a:gd name="connsiteX5" fmla="*/ 2461894 w 9688010"/>
                      <a:gd name="connsiteY5" fmla="*/ 0 h 5449506"/>
                      <a:gd name="connsiteX6" fmla="*/ 3225537 w 9688010"/>
                      <a:gd name="connsiteY6" fmla="*/ 0 h 5449506"/>
                      <a:gd name="connsiteX7" fmla="*/ 3601660 w 9688010"/>
                      <a:gd name="connsiteY7" fmla="*/ 0 h 5449506"/>
                      <a:gd name="connsiteX8" fmla="*/ 4365303 w 9688010"/>
                      <a:gd name="connsiteY8" fmla="*/ 0 h 5449506"/>
                      <a:gd name="connsiteX9" fmla="*/ 5128946 w 9688010"/>
                      <a:gd name="connsiteY9" fmla="*/ 0 h 5449506"/>
                      <a:gd name="connsiteX10" fmla="*/ 5698829 w 9688010"/>
                      <a:gd name="connsiteY10" fmla="*/ 0 h 5449506"/>
                      <a:gd name="connsiteX11" fmla="*/ 6462473 w 9688010"/>
                      <a:gd name="connsiteY11" fmla="*/ 0 h 5449506"/>
                      <a:gd name="connsiteX12" fmla="*/ 6935475 w 9688010"/>
                      <a:gd name="connsiteY12" fmla="*/ 0 h 5449506"/>
                      <a:gd name="connsiteX13" fmla="*/ 7408478 w 9688010"/>
                      <a:gd name="connsiteY13" fmla="*/ 0 h 5449506"/>
                      <a:gd name="connsiteX14" fmla="*/ 8075241 w 9688010"/>
                      <a:gd name="connsiteY14" fmla="*/ 0 h 5449506"/>
                      <a:gd name="connsiteX15" fmla="*/ 8548244 w 9688010"/>
                      <a:gd name="connsiteY15" fmla="*/ 0 h 5449506"/>
                      <a:gd name="connsiteX16" fmla="*/ 9688010 w 9688010"/>
                      <a:gd name="connsiteY16" fmla="*/ 0 h 5449506"/>
                      <a:gd name="connsiteX17" fmla="*/ 9688010 w 9688010"/>
                      <a:gd name="connsiteY17" fmla="*/ 653941 h 5449506"/>
                      <a:gd name="connsiteX18" fmla="*/ 9688010 w 9688010"/>
                      <a:gd name="connsiteY18" fmla="*/ 1253386 h 5449506"/>
                      <a:gd name="connsiteX19" fmla="*/ 9688010 w 9688010"/>
                      <a:gd name="connsiteY19" fmla="*/ 1852832 h 5449506"/>
                      <a:gd name="connsiteX20" fmla="*/ 9688010 w 9688010"/>
                      <a:gd name="connsiteY20" fmla="*/ 2234297 h 5449506"/>
                      <a:gd name="connsiteX21" fmla="*/ 9688010 w 9688010"/>
                      <a:gd name="connsiteY21" fmla="*/ 2670258 h 5449506"/>
                      <a:gd name="connsiteX22" fmla="*/ 9688010 w 9688010"/>
                      <a:gd name="connsiteY22" fmla="*/ 3269704 h 5449506"/>
                      <a:gd name="connsiteX23" fmla="*/ 9688010 w 9688010"/>
                      <a:gd name="connsiteY23" fmla="*/ 3760159 h 5449506"/>
                      <a:gd name="connsiteX24" fmla="*/ 9688010 w 9688010"/>
                      <a:gd name="connsiteY24" fmla="*/ 4196120 h 5449506"/>
                      <a:gd name="connsiteX25" fmla="*/ 9688010 w 9688010"/>
                      <a:gd name="connsiteY25" fmla="*/ 4795565 h 5449506"/>
                      <a:gd name="connsiteX26" fmla="*/ 9688010 w 9688010"/>
                      <a:gd name="connsiteY26" fmla="*/ 5449506 h 5449506"/>
                      <a:gd name="connsiteX27" fmla="*/ 9118127 w 9688010"/>
                      <a:gd name="connsiteY27" fmla="*/ 5449506 h 5449506"/>
                      <a:gd name="connsiteX28" fmla="*/ 8742004 w 9688010"/>
                      <a:gd name="connsiteY28" fmla="*/ 5449506 h 5449506"/>
                      <a:gd name="connsiteX29" fmla="*/ 8075241 w 9688010"/>
                      <a:gd name="connsiteY29" fmla="*/ 5449506 h 5449506"/>
                      <a:gd name="connsiteX30" fmla="*/ 7699119 w 9688010"/>
                      <a:gd name="connsiteY30" fmla="*/ 5449506 h 5449506"/>
                      <a:gd name="connsiteX31" fmla="*/ 7032355 w 9688010"/>
                      <a:gd name="connsiteY31" fmla="*/ 5449506 h 5449506"/>
                      <a:gd name="connsiteX32" fmla="*/ 6753113 w 9688010"/>
                      <a:gd name="connsiteY32" fmla="*/ 5449506 h 5449506"/>
                      <a:gd name="connsiteX33" fmla="*/ 6086350 w 9688010"/>
                      <a:gd name="connsiteY33" fmla="*/ 5449506 h 5449506"/>
                      <a:gd name="connsiteX34" fmla="*/ 5710227 w 9688010"/>
                      <a:gd name="connsiteY34" fmla="*/ 5449506 h 5449506"/>
                      <a:gd name="connsiteX35" fmla="*/ 5430984 w 9688010"/>
                      <a:gd name="connsiteY35" fmla="*/ 5449506 h 5449506"/>
                      <a:gd name="connsiteX36" fmla="*/ 5054862 w 9688010"/>
                      <a:gd name="connsiteY36" fmla="*/ 5449506 h 5449506"/>
                      <a:gd name="connsiteX37" fmla="*/ 4388099 w 9688010"/>
                      <a:gd name="connsiteY37" fmla="*/ 5449506 h 5449506"/>
                      <a:gd name="connsiteX38" fmla="*/ 4011976 w 9688010"/>
                      <a:gd name="connsiteY38" fmla="*/ 5449506 h 5449506"/>
                      <a:gd name="connsiteX39" fmla="*/ 3732733 w 9688010"/>
                      <a:gd name="connsiteY39" fmla="*/ 5449506 h 5449506"/>
                      <a:gd name="connsiteX40" fmla="*/ 3356611 w 9688010"/>
                      <a:gd name="connsiteY40" fmla="*/ 5449506 h 5449506"/>
                      <a:gd name="connsiteX41" fmla="*/ 2883608 w 9688010"/>
                      <a:gd name="connsiteY41" fmla="*/ 5449506 h 5449506"/>
                      <a:gd name="connsiteX42" fmla="*/ 2313725 w 9688010"/>
                      <a:gd name="connsiteY42" fmla="*/ 5449506 h 5449506"/>
                      <a:gd name="connsiteX43" fmla="*/ 1937602 w 9688010"/>
                      <a:gd name="connsiteY43" fmla="*/ 5449506 h 5449506"/>
                      <a:gd name="connsiteX44" fmla="*/ 1173959 w 9688010"/>
                      <a:gd name="connsiteY44" fmla="*/ 5449506 h 5449506"/>
                      <a:gd name="connsiteX45" fmla="*/ 604076 w 9688010"/>
                      <a:gd name="connsiteY45" fmla="*/ 5449506 h 5449506"/>
                      <a:gd name="connsiteX46" fmla="*/ 0 w 9688010"/>
                      <a:gd name="connsiteY46" fmla="*/ 5449506 h 5449506"/>
                      <a:gd name="connsiteX47" fmla="*/ 0 w 9688010"/>
                      <a:gd name="connsiteY47" fmla="*/ 4850060 h 5449506"/>
                      <a:gd name="connsiteX48" fmla="*/ 0 w 9688010"/>
                      <a:gd name="connsiteY48" fmla="*/ 4305110 h 5449506"/>
                      <a:gd name="connsiteX49" fmla="*/ 0 w 9688010"/>
                      <a:gd name="connsiteY49" fmla="*/ 3814654 h 5449506"/>
                      <a:gd name="connsiteX50" fmla="*/ 0 w 9688010"/>
                      <a:gd name="connsiteY50" fmla="*/ 3215209 h 5449506"/>
                      <a:gd name="connsiteX51" fmla="*/ 0 w 9688010"/>
                      <a:gd name="connsiteY51" fmla="*/ 2670258 h 5449506"/>
                      <a:gd name="connsiteX52" fmla="*/ 0 w 9688010"/>
                      <a:gd name="connsiteY52" fmla="*/ 2016317 h 5449506"/>
                      <a:gd name="connsiteX53" fmla="*/ 0 w 9688010"/>
                      <a:gd name="connsiteY53" fmla="*/ 1362377 h 5449506"/>
                      <a:gd name="connsiteX54" fmla="*/ 0 w 9688010"/>
                      <a:gd name="connsiteY54" fmla="*/ 762931 h 5449506"/>
                      <a:gd name="connsiteX55" fmla="*/ 0 w 9688010"/>
                      <a:gd name="connsiteY55" fmla="*/ 0 h 5449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9688010" h="5449506" extrusionOk="0">
                        <a:moveTo>
                          <a:pt x="0" y="0"/>
                        </a:moveTo>
                        <a:cubicBezTo>
                          <a:pt x="99839" y="-21993"/>
                          <a:pt x="333246" y="44753"/>
                          <a:pt x="473003" y="0"/>
                        </a:cubicBezTo>
                        <a:cubicBezTo>
                          <a:pt x="612760" y="-44753"/>
                          <a:pt x="654458" y="27064"/>
                          <a:pt x="752245" y="0"/>
                        </a:cubicBezTo>
                        <a:cubicBezTo>
                          <a:pt x="850032" y="-27064"/>
                          <a:pt x="1271117" y="74109"/>
                          <a:pt x="1515889" y="0"/>
                        </a:cubicBezTo>
                        <a:cubicBezTo>
                          <a:pt x="1760661" y="-74109"/>
                          <a:pt x="1816904" y="18888"/>
                          <a:pt x="1988891" y="0"/>
                        </a:cubicBezTo>
                        <a:cubicBezTo>
                          <a:pt x="2160878" y="-18888"/>
                          <a:pt x="2334938" y="19024"/>
                          <a:pt x="2461894" y="0"/>
                        </a:cubicBezTo>
                        <a:cubicBezTo>
                          <a:pt x="2588850" y="-19024"/>
                          <a:pt x="3047855" y="22840"/>
                          <a:pt x="3225537" y="0"/>
                        </a:cubicBezTo>
                        <a:cubicBezTo>
                          <a:pt x="3403219" y="-22840"/>
                          <a:pt x="3446976" y="41362"/>
                          <a:pt x="3601660" y="0"/>
                        </a:cubicBezTo>
                        <a:cubicBezTo>
                          <a:pt x="3756344" y="-41362"/>
                          <a:pt x="4009320" y="73544"/>
                          <a:pt x="4365303" y="0"/>
                        </a:cubicBezTo>
                        <a:cubicBezTo>
                          <a:pt x="4721286" y="-73544"/>
                          <a:pt x="4835496" y="49968"/>
                          <a:pt x="5128946" y="0"/>
                        </a:cubicBezTo>
                        <a:cubicBezTo>
                          <a:pt x="5422396" y="-49968"/>
                          <a:pt x="5551128" y="40111"/>
                          <a:pt x="5698829" y="0"/>
                        </a:cubicBezTo>
                        <a:cubicBezTo>
                          <a:pt x="5846530" y="-40111"/>
                          <a:pt x="6302472" y="63017"/>
                          <a:pt x="6462473" y="0"/>
                        </a:cubicBezTo>
                        <a:cubicBezTo>
                          <a:pt x="6622474" y="-63017"/>
                          <a:pt x="6761030" y="51771"/>
                          <a:pt x="6935475" y="0"/>
                        </a:cubicBezTo>
                        <a:cubicBezTo>
                          <a:pt x="7109920" y="-51771"/>
                          <a:pt x="7241810" y="1904"/>
                          <a:pt x="7408478" y="0"/>
                        </a:cubicBezTo>
                        <a:cubicBezTo>
                          <a:pt x="7575146" y="-1904"/>
                          <a:pt x="7779217" y="9851"/>
                          <a:pt x="8075241" y="0"/>
                        </a:cubicBezTo>
                        <a:cubicBezTo>
                          <a:pt x="8371265" y="-9851"/>
                          <a:pt x="8398441" y="46253"/>
                          <a:pt x="8548244" y="0"/>
                        </a:cubicBezTo>
                        <a:cubicBezTo>
                          <a:pt x="8698047" y="-46253"/>
                          <a:pt x="9304784" y="117070"/>
                          <a:pt x="9688010" y="0"/>
                        </a:cubicBezTo>
                        <a:cubicBezTo>
                          <a:pt x="9708295" y="219534"/>
                          <a:pt x="9653115" y="358535"/>
                          <a:pt x="9688010" y="653941"/>
                        </a:cubicBezTo>
                        <a:cubicBezTo>
                          <a:pt x="9722905" y="949347"/>
                          <a:pt x="9619303" y="976736"/>
                          <a:pt x="9688010" y="1253386"/>
                        </a:cubicBezTo>
                        <a:cubicBezTo>
                          <a:pt x="9756717" y="1530037"/>
                          <a:pt x="9684443" y="1671443"/>
                          <a:pt x="9688010" y="1852832"/>
                        </a:cubicBezTo>
                        <a:cubicBezTo>
                          <a:pt x="9691577" y="2034221"/>
                          <a:pt x="9682464" y="2072608"/>
                          <a:pt x="9688010" y="2234297"/>
                        </a:cubicBezTo>
                        <a:cubicBezTo>
                          <a:pt x="9693556" y="2395987"/>
                          <a:pt x="9672959" y="2468719"/>
                          <a:pt x="9688010" y="2670258"/>
                        </a:cubicBezTo>
                        <a:cubicBezTo>
                          <a:pt x="9703061" y="2871797"/>
                          <a:pt x="9653515" y="3145349"/>
                          <a:pt x="9688010" y="3269704"/>
                        </a:cubicBezTo>
                        <a:cubicBezTo>
                          <a:pt x="9722505" y="3394059"/>
                          <a:pt x="9658611" y="3606861"/>
                          <a:pt x="9688010" y="3760159"/>
                        </a:cubicBezTo>
                        <a:cubicBezTo>
                          <a:pt x="9717409" y="3913457"/>
                          <a:pt x="9686159" y="4028146"/>
                          <a:pt x="9688010" y="4196120"/>
                        </a:cubicBezTo>
                        <a:cubicBezTo>
                          <a:pt x="9689861" y="4364094"/>
                          <a:pt x="9672399" y="4596441"/>
                          <a:pt x="9688010" y="4795565"/>
                        </a:cubicBezTo>
                        <a:cubicBezTo>
                          <a:pt x="9703621" y="4994690"/>
                          <a:pt x="9668464" y="5293649"/>
                          <a:pt x="9688010" y="5449506"/>
                        </a:cubicBezTo>
                        <a:cubicBezTo>
                          <a:pt x="9549135" y="5455172"/>
                          <a:pt x="9292114" y="5435837"/>
                          <a:pt x="9118127" y="5449506"/>
                        </a:cubicBezTo>
                        <a:cubicBezTo>
                          <a:pt x="8944140" y="5463175"/>
                          <a:pt x="8845336" y="5418097"/>
                          <a:pt x="8742004" y="5449506"/>
                        </a:cubicBezTo>
                        <a:cubicBezTo>
                          <a:pt x="8638672" y="5480915"/>
                          <a:pt x="8244722" y="5384459"/>
                          <a:pt x="8075241" y="5449506"/>
                        </a:cubicBezTo>
                        <a:cubicBezTo>
                          <a:pt x="7905760" y="5514553"/>
                          <a:pt x="7874162" y="5428097"/>
                          <a:pt x="7699119" y="5449506"/>
                        </a:cubicBezTo>
                        <a:cubicBezTo>
                          <a:pt x="7524076" y="5470915"/>
                          <a:pt x="7345158" y="5440764"/>
                          <a:pt x="7032355" y="5449506"/>
                        </a:cubicBezTo>
                        <a:cubicBezTo>
                          <a:pt x="6719552" y="5458248"/>
                          <a:pt x="6860456" y="5429086"/>
                          <a:pt x="6753113" y="5449506"/>
                        </a:cubicBezTo>
                        <a:cubicBezTo>
                          <a:pt x="6645770" y="5469926"/>
                          <a:pt x="6230831" y="5376614"/>
                          <a:pt x="6086350" y="5449506"/>
                        </a:cubicBezTo>
                        <a:cubicBezTo>
                          <a:pt x="5941869" y="5522398"/>
                          <a:pt x="5861789" y="5444823"/>
                          <a:pt x="5710227" y="5449506"/>
                        </a:cubicBezTo>
                        <a:cubicBezTo>
                          <a:pt x="5558665" y="5454189"/>
                          <a:pt x="5523997" y="5430269"/>
                          <a:pt x="5430984" y="5449506"/>
                        </a:cubicBezTo>
                        <a:cubicBezTo>
                          <a:pt x="5337971" y="5468743"/>
                          <a:pt x="5154180" y="5417047"/>
                          <a:pt x="5054862" y="5449506"/>
                        </a:cubicBezTo>
                        <a:cubicBezTo>
                          <a:pt x="4955544" y="5481965"/>
                          <a:pt x="4617364" y="5416951"/>
                          <a:pt x="4388099" y="5449506"/>
                        </a:cubicBezTo>
                        <a:cubicBezTo>
                          <a:pt x="4158834" y="5482061"/>
                          <a:pt x="4137506" y="5406887"/>
                          <a:pt x="4011976" y="5449506"/>
                        </a:cubicBezTo>
                        <a:cubicBezTo>
                          <a:pt x="3886446" y="5492125"/>
                          <a:pt x="3820169" y="5432030"/>
                          <a:pt x="3732733" y="5449506"/>
                        </a:cubicBezTo>
                        <a:cubicBezTo>
                          <a:pt x="3645297" y="5466982"/>
                          <a:pt x="3496681" y="5406938"/>
                          <a:pt x="3356611" y="5449506"/>
                        </a:cubicBezTo>
                        <a:cubicBezTo>
                          <a:pt x="3216541" y="5492074"/>
                          <a:pt x="2999803" y="5417291"/>
                          <a:pt x="2883608" y="5449506"/>
                        </a:cubicBezTo>
                        <a:cubicBezTo>
                          <a:pt x="2767413" y="5481721"/>
                          <a:pt x="2547005" y="5415124"/>
                          <a:pt x="2313725" y="5449506"/>
                        </a:cubicBezTo>
                        <a:cubicBezTo>
                          <a:pt x="2080445" y="5483888"/>
                          <a:pt x="2045228" y="5421500"/>
                          <a:pt x="1937602" y="5449506"/>
                        </a:cubicBezTo>
                        <a:cubicBezTo>
                          <a:pt x="1829976" y="5477512"/>
                          <a:pt x="1551081" y="5374895"/>
                          <a:pt x="1173959" y="5449506"/>
                        </a:cubicBezTo>
                        <a:cubicBezTo>
                          <a:pt x="796837" y="5524117"/>
                          <a:pt x="787707" y="5391093"/>
                          <a:pt x="604076" y="5449506"/>
                        </a:cubicBezTo>
                        <a:cubicBezTo>
                          <a:pt x="420445" y="5507919"/>
                          <a:pt x="283110" y="5431457"/>
                          <a:pt x="0" y="5449506"/>
                        </a:cubicBezTo>
                        <a:cubicBezTo>
                          <a:pt x="-6739" y="5311257"/>
                          <a:pt x="39989" y="5107495"/>
                          <a:pt x="0" y="4850060"/>
                        </a:cubicBezTo>
                        <a:cubicBezTo>
                          <a:pt x="-39989" y="4592625"/>
                          <a:pt x="42644" y="4427377"/>
                          <a:pt x="0" y="4305110"/>
                        </a:cubicBezTo>
                        <a:cubicBezTo>
                          <a:pt x="-42644" y="4182843"/>
                          <a:pt x="16662" y="3996533"/>
                          <a:pt x="0" y="3814654"/>
                        </a:cubicBezTo>
                        <a:cubicBezTo>
                          <a:pt x="-16662" y="3632775"/>
                          <a:pt x="27609" y="3354250"/>
                          <a:pt x="0" y="3215209"/>
                        </a:cubicBezTo>
                        <a:cubicBezTo>
                          <a:pt x="-27609" y="3076169"/>
                          <a:pt x="57075" y="2935653"/>
                          <a:pt x="0" y="2670258"/>
                        </a:cubicBezTo>
                        <a:cubicBezTo>
                          <a:pt x="-57075" y="2404863"/>
                          <a:pt x="2370" y="2268694"/>
                          <a:pt x="0" y="2016317"/>
                        </a:cubicBezTo>
                        <a:cubicBezTo>
                          <a:pt x="-2370" y="1763940"/>
                          <a:pt x="30275" y="1684960"/>
                          <a:pt x="0" y="1362377"/>
                        </a:cubicBezTo>
                        <a:cubicBezTo>
                          <a:pt x="-30275" y="1039794"/>
                          <a:pt x="29148" y="1056599"/>
                          <a:pt x="0" y="762931"/>
                        </a:cubicBezTo>
                        <a:cubicBezTo>
                          <a:pt x="-29148" y="469263"/>
                          <a:pt x="40620" y="1757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134E3-DC6E-4C45-B102-489B4F0851CA}"/>
              </a:ext>
            </a:extLst>
          </p:cNvPr>
          <p:cNvSpPr>
            <a:spLocks noChangeAspect="1"/>
          </p:cNvSpPr>
          <p:nvPr/>
        </p:nvSpPr>
        <p:spPr>
          <a:xfrm>
            <a:off x="7492678" y="0"/>
            <a:ext cx="4699322" cy="46993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6CEEA-B786-4DBA-BB91-B038D5C43CEB}"/>
              </a:ext>
            </a:extLst>
          </p:cNvPr>
          <p:cNvSpPr>
            <a:spLocks/>
          </p:cNvSpPr>
          <p:nvPr/>
        </p:nvSpPr>
        <p:spPr>
          <a:xfrm>
            <a:off x="1" y="0"/>
            <a:ext cx="4016414" cy="46993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F0CCD2-FFB3-49D1-B800-A11B43420033}"/>
              </a:ext>
            </a:extLst>
          </p:cNvPr>
          <p:cNvSpPr>
            <a:spLocks/>
          </p:cNvSpPr>
          <p:nvPr/>
        </p:nvSpPr>
        <p:spPr>
          <a:xfrm>
            <a:off x="4016415" y="0"/>
            <a:ext cx="3476262" cy="38781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F4FA3-BD3E-45BF-B94D-00E1C30D7059}"/>
              </a:ext>
            </a:extLst>
          </p:cNvPr>
          <p:cNvSpPr>
            <a:spLocks/>
          </p:cNvSpPr>
          <p:nvPr/>
        </p:nvSpPr>
        <p:spPr>
          <a:xfrm>
            <a:off x="-1" y="4699322"/>
            <a:ext cx="4016414" cy="21779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Terminal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Reactor power is now 20%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Engines are now off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Scanner activated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_</a:t>
            </a:r>
          </a:p>
          <a:p>
            <a:endParaRPr lang="en-GB" sz="28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09B0E9-081B-4124-95DA-84CD1F371F02}"/>
              </a:ext>
            </a:extLst>
          </p:cNvPr>
          <p:cNvSpPr>
            <a:spLocks/>
          </p:cNvSpPr>
          <p:nvPr/>
        </p:nvSpPr>
        <p:spPr>
          <a:xfrm>
            <a:off x="4016413" y="3878198"/>
            <a:ext cx="3476262" cy="299909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8B636F-39BE-47F2-8A72-FD52B84C4220}"/>
              </a:ext>
            </a:extLst>
          </p:cNvPr>
          <p:cNvSpPr>
            <a:spLocks/>
          </p:cNvSpPr>
          <p:nvPr/>
        </p:nvSpPr>
        <p:spPr>
          <a:xfrm>
            <a:off x="7492675" y="4699322"/>
            <a:ext cx="4699322" cy="21779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96BFD1-D270-4A76-ABA9-C26C6CE0BE9D}"/>
              </a:ext>
            </a:extLst>
          </p:cNvPr>
          <p:cNvSpPr>
            <a:spLocks/>
          </p:cNvSpPr>
          <p:nvPr/>
        </p:nvSpPr>
        <p:spPr>
          <a:xfrm>
            <a:off x="277763" y="115529"/>
            <a:ext cx="3438831" cy="4817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Modules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48B9353-65C8-448F-95D5-8A2753959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34792"/>
              </p:ext>
            </p:extLst>
          </p:nvPr>
        </p:nvGraphicFramePr>
        <p:xfrm>
          <a:off x="216432" y="800349"/>
          <a:ext cx="364735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785">
                  <a:extLst>
                    <a:ext uri="{9D8B030D-6E8A-4147-A177-3AD203B41FA5}">
                      <a16:colId xmlns:a16="http://schemas.microsoft.com/office/drawing/2014/main" val="3727389211"/>
                    </a:ext>
                  </a:extLst>
                </a:gridCol>
                <a:gridCol w="1215785">
                  <a:extLst>
                    <a:ext uri="{9D8B030D-6E8A-4147-A177-3AD203B41FA5}">
                      <a16:colId xmlns:a16="http://schemas.microsoft.com/office/drawing/2014/main" val="1114668752"/>
                    </a:ext>
                  </a:extLst>
                </a:gridCol>
                <a:gridCol w="1215785">
                  <a:extLst>
                    <a:ext uri="{9D8B030D-6E8A-4147-A177-3AD203B41FA5}">
                      <a16:colId xmlns:a16="http://schemas.microsoft.com/office/drawing/2014/main" val="1567926679"/>
                    </a:ext>
                  </a:extLst>
                </a:gridCol>
              </a:tblGrid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Module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354717"/>
                  </a:ext>
                </a:extLst>
              </a:tr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Reactor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231750"/>
                  </a:ext>
                </a:extLst>
              </a:tr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Life Supp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854982"/>
                  </a:ext>
                </a:extLst>
              </a:tr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Antenna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762551"/>
                  </a:ext>
                </a:extLst>
              </a:tr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Engines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308293"/>
                  </a:ext>
                </a:extLst>
              </a:tr>
              <a:tr h="321997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Hyperdrive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53117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6FB1ED16-2DE8-416E-9888-072FD7356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98639"/>
              </p:ext>
            </p:extLst>
          </p:nvPr>
        </p:nvGraphicFramePr>
        <p:xfrm>
          <a:off x="-4" y="3878197"/>
          <a:ext cx="4016413" cy="82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025">
                  <a:extLst>
                    <a:ext uri="{9D8B030D-6E8A-4147-A177-3AD203B41FA5}">
                      <a16:colId xmlns:a16="http://schemas.microsoft.com/office/drawing/2014/main" val="3727389211"/>
                    </a:ext>
                  </a:extLst>
                </a:gridCol>
                <a:gridCol w="1998388">
                  <a:extLst>
                    <a:ext uri="{9D8B030D-6E8A-4147-A177-3AD203B41FA5}">
                      <a16:colId xmlns:a16="http://schemas.microsoft.com/office/drawing/2014/main" val="1114668752"/>
                    </a:ext>
                  </a:extLst>
                </a:gridCol>
              </a:tblGrid>
              <a:tr h="43475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Hull (100/100) (+0/s)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Energy (500/500) (+10)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354717"/>
                  </a:ext>
                </a:extLst>
              </a:tr>
              <a:tr h="38636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Oxygen (100/100) (+10)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Fuel (100/100) (+0)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32094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F8F6AEE-67F1-40BF-850F-FB4F18C1FD25}"/>
              </a:ext>
            </a:extLst>
          </p:cNvPr>
          <p:cNvSpPr>
            <a:spLocks/>
          </p:cNvSpPr>
          <p:nvPr/>
        </p:nvSpPr>
        <p:spPr>
          <a:xfrm>
            <a:off x="4169043" y="115529"/>
            <a:ext cx="3149594" cy="4817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Tools</a:t>
            </a:r>
          </a:p>
        </p:txBody>
      </p:sp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D4A89A71-BC11-466E-80D3-075586C3D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07164"/>
              </p:ext>
            </p:extLst>
          </p:nvPr>
        </p:nvGraphicFramePr>
        <p:xfrm>
          <a:off x="4438322" y="900340"/>
          <a:ext cx="243157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785">
                  <a:extLst>
                    <a:ext uri="{9D8B030D-6E8A-4147-A177-3AD203B41FA5}">
                      <a16:colId xmlns:a16="http://schemas.microsoft.com/office/drawing/2014/main" val="3727389211"/>
                    </a:ext>
                  </a:extLst>
                </a:gridCol>
                <a:gridCol w="1215785">
                  <a:extLst>
                    <a:ext uri="{9D8B030D-6E8A-4147-A177-3AD203B41FA5}">
                      <a16:colId xmlns:a16="http://schemas.microsoft.com/office/drawing/2014/main" val="1114668752"/>
                    </a:ext>
                  </a:extLst>
                </a:gridCol>
              </a:tblGrid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Tool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354717"/>
                  </a:ext>
                </a:extLst>
              </a:tr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Scanner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Run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231750"/>
                  </a:ext>
                </a:extLst>
              </a:tr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Recycler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854982"/>
                  </a:ext>
                </a:extLst>
              </a:tr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Drill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Run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90259"/>
                  </a:ext>
                </a:extLst>
              </a:tr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Defences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Deploy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53117"/>
                  </a:ext>
                </a:extLst>
              </a:tr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Comms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62354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D63EACB-0207-4597-8CF4-52351460D6AF}"/>
              </a:ext>
            </a:extLst>
          </p:cNvPr>
          <p:cNvSpPr/>
          <p:nvPr/>
        </p:nvSpPr>
        <p:spPr>
          <a:xfrm>
            <a:off x="4146118" y="3905841"/>
            <a:ext cx="314959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n>
                  <a:solidFill>
                    <a:schemeClr val="tx1"/>
                  </a:solidFill>
                </a:ln>
              </a:rPr>
              <a:t>Inventory</a:t>
            </a:r>
          </a:p>
          <a:p>
            <a:pPr algn="ctr"/>
            <a:endParaRPr lang="en-GB" sz="1400" b="1" dirty="0">
              <a:ln>
                <a:solidFill>
                  <a:schemeClr val="tx1"/>
                </a:solidFill>
              </a:ln>
            </a:endParaRP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Oxygen = 100 kg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</a:rPr>
              <a:t>Engine Fuel = 20 kg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</a:rPr>
              <a:t>Hydrogen = 10 kg</a:t>
            </a:r>
          </a:p>
          <a:p>
            <a:endParaRPr lang="en-GB" dirty="0">
              <a:ln>
                <a:solidFill>
                  <a:schemeClr val="tx1"/>
                </a:solidFill>
              </a:ln>
            </a:endParaRPr>
          </a:p>
          <a:p>
            <a:endParaRPr lang="en-GB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45C2F9B-0AD6-4368-9664-6FE88EBE0003}"/>
              </a:ext>
            </a:extLst>
          </p:cNvPr>
          <p:cNvSpPr/>
          <p:nvPr/>
        </p:nvSpPr>
        <p:spPr>
          <a:xfrm rot="5400000">
            <a:off x="7031118" y="6408522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7D4BBFB-EE4C-407F-98BF-A7D573A65035}"/>
              </a:ext>
            </a:extLst>
          </p:cNvPr>
          <p:cNvSpPr/>
          <p:nvPr/>
        </p:nvSpPr>
        <p:spPr>
          <a:xfrm rot="16200000">
            <a:off x="4174028" y="6410623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E06A98-4B22-479A-9795-EA3A10D86A39}"/>
              </a:ext>
            </a:extLst>
          </p:cNvPr>
          <p:cNvSpPr>
            <a:spLocks noChangeAspect="1"/>
          </p:cNvSpPr>
          <p:nvPr/>
        </p:nvSpPr>
        <p:spPr>
          <a:xfrm>
            <a:off x="7686546" y="193872"/>
            <a:ext cx="4311579" cy="431157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EBA660-C418-41A3-AC5E-E2904E863249}"/>
              </a:ext>
            </a:extLst>
          </p:cNvPr>
          <p:cNvSpPr/>
          <p:nvPr/>
        </p:nvSpPr>
        <p:spPr>
          <a:xfrm>
            <a:off x="7686546" y="4669859"/>
            <a:ext cx="431157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n>
                  <a:solidFill>
                    <a:schemeClr val="tx1"/>
                  </a:solidFill>
                </a:ln>
              </a:rPr>
              <a:t>Travel Logs</a:t>
            </a:r>
          </a:p>
          <a:p>
            <a:r>
              <a:rPr lang="en-GB" u="sng" dirty="0">
                <a:ln>
                  <a:solidFill>
                    <a:schemeClr val="tx1"/>
                  </a:solidFill>
                </a:ln>
              </a:rPr>
              <a:t>System 0184</a:t>
            </a:r>
          </a:p>
          <a:p>
            <a:endParaRPr lang="en-GB" u="sng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6D2AC30-E2B5-4E0E-B051-A3F683B2B79A}"/>
              </a:ext>
            </a:extLst>
          </p:cNvPr>
          <p:cNvSpPr/>
          <p:nvPr/>
        </p:nvSpPr>
        <p:spPr>
          <a:xfrm>
            <a:off x="3542455" y="4923826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FEE197F-734D-4FE0-8546-5CFA8BCA8218}"/>
              </a:ext>
            </a:extLst>
          </p:cNvPr>
          <p:cNvSpPr/>
          <p:nvPr/>
        </p:nvSpPr>
        <p:spPr>
          <a:xfrm rot="10800000">
            <a:off x="3546621" y="6424951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EF321C8B-CA52-4655-86CE-02D2FBDA5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2"/>
          <a:stretch/>
        </p:blipFill>
        <p:spPr bwMode="auto">
          <a:xfrm>
            <a:off x="7717618" y="193870"/>
            <a:ext cx="4257949" cy="431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F1C98CF-C9E2-474C-BE93-AE19F816658E}"/>
              </a:ext>
            </a:extLst>
          </p:cNvPr>
          <p:cNvSpPr/>
          <p:nvPr/>
        </p:nvSpPr>
        <p:spPr>
          <a:xfrm>
            <a:off x="8966903" y="279927"/>
            <a:ext cx="1750864" cy="76944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4400" b="1" dirty="0">
                <a:ln>
                  <a:solidFill>
                    <a:schemeClr val="tx1"/>
                  </a:solidFill>
                </a:ln>
              </a:rPr>
              <a:t>Screen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0C1614-83BC-4E35-A2EB-EEE5D0B9907D}"/>
              </a:ext>
            </a:extLst>
          </p:cNvPr>
          <p:cNvSpPr txBox="1"/>
          <p:nvPr/>
        </p:nvSpPr>
        <p:spPr>
          <a:xfrm>
            <a:off x="4965879" y="334797"/>
            <a:ext cx="285148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0" dirty="0">
                <a:solidFill>
                  <a:srgbClr val="00B050">
                    <a:alpha val="35000"/>
                  </a:srgb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387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250681-9DEF-4E75-AEEA-FC2E78C1E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2"/>
          <a:stretch/>
        </p:blipFill>
        <p:spPr bwMode="auto">
          <a:xfrm>
            <a:off x="5519353" y="185360"/>
            <a:ext cx="6477897" cy="648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D93C4-D377-408F-9CC0-6752CA9F47C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88010"/>
                      <a:gd name="connsiteY0" fmla="*/ 0 h 5449506"/>
                      <a:gd name="connsiteX1" fmla="*/ 473003 w 9688010"/>
                      <a:gd name="connsiteY1" fmla="*/ 0 h 5449506"/>
                      <a:gd name="connsiteX2" fmla="*/ 752245 w 9688010"/>
                      <a:gd name="connsiteY2" fmla="*/ 0 h 5449506"/>
                      <a:gd name="connsiteX3" fmla="*/ 1515889 w 9688010"/>
                      <a:gd name="connsiteY3" fmla="*/ 0 h 5449506"/>
                      <a:gd name="connsiteX4" fmla="*/ 1988891 w 9688010"/>
                      <a:gd name="connsiteY4" fmla="*/ 0 h 5449506"/>
                      <a:gd name="connsiteX5" fmla="*/ 2461894 w 9688010"/>
                      <a:gd name="connsiteY5" fmla="*/ 0 h 5449506"/>
                      <a:gd name="connsiteX6" fmla="*/ 3225537 w 9688010"/>
                      <a:gd name="connsiteY6" fmla="*/ 0 h 5449506"/>
                      <a:gd name="connsiteX7" fmla="*/ 3601660 w 9688010"/>
                      <a:gd name="connsiteY7" fmla="*/ 0 h 5449506"/>
                      <a:gd name="connsiteX8" fmla="*/ 4365303 w 9688010"/>
                      <a:gd name="connsiteY8" fmla="*/ 0 h 5449506"/>
                      <a:gd name="connsiteX9" fmla="*/ 5128946 w 9688010"/>
                      <a:gd name="connsiteY9" fmla="*/ 0 h 5449506"/>
                      <a:gd name="connsiteX10" fmla="*/ 5698829 w 9688010"/>
                      <a:gd name="connsiteY10" fmla="*/ 0 h 5449506"/>
                      <a:gd name="connsiteX11" fmla="*/ 6462473 w 9688010"/>
                      <a:gd name="connsiteY11" fmla="*/ 0 h 5449506"/>
                      <a:gd name="connsiteX12" fmla="*/ 6935475 w 9688010"/>
                      <a:gd name="connsiteY12" fmla="*/ 0 h 5449506"/>
                      <a:gd name="connsiteX13" fmla="*/ 7408478 w 9688010"/>
                      <a:gd name="connsiteY13" fmla="*/ 0 h 5449506"/>
                      <a:gd name="connsiteX14" fmla="*/ 8075241 w 9688010"/>
                      <a:gd name="connsiteY14" fmla="*/ 0 h 5449506"/>
                      <a:gd name="connsiteX15" fmla="*/ 8548244 w 9688010"/>
                      <a:gd name="connsiteY15" fmla="*/ 0 h 5449506"/>
                      <a:gd name="connsiteX16" fmla="*/ 9688010 w 9688010"/>
                      <a:gd name="connsiteY16" fmla="*/ 0 h 5449506"/>
                      <a:gd name="connsiteX17" fmla="*/ 9688010 w 9688010"/>
                      <a:gd name="connsiteY17" fmla="*/ 653941 h 5449506"/>
                      <a:gd name="connsiteX18" fmla="*/ 9688010 w 9688010"/>
                      <a:gd name="connsiteY18" fmla="*/ 1253386 h 5449506"/>
                      <a:gd name="connsiteX19" fmla="*/ 9688010 w 9688010"/>
                      <a:gd name="connsiteY19" fmla="*/ 1852832 h 5449506"/>
                      <a:gd name="connsiteX20" fmla="*/ 9688010 w 9688010"/>
                      <a:gd name="connsiteY20" fmla="*/ 2234297 h 5449506"/>
                      <a:gd name="connsiteX21" fmla="*/ 9688010 w 9688010"/>
                      <a:gd name="connsiteY21" fmla="*/ 2670258 h 5449506"/>
                      <a:gd name="connsiteX22" fmla="*/ 9688010 w 9688010"/>
                      <a:gd name="connsiteY22" fmla="*/ 3269704 h 5449506"/>
                      <a:gd name="connsiteX23" fmla="*/ 9688010 w 9688010"/>
                      <a:gd name="connsiteY23" fmla="*/ 3760159 h 5449506"/>
                      <a:gd name="connsiteX24" fmla="*/ 9688010 w 9688010"/>
                      <a:gd name="connsiteY24" fmla="*/ 4196120 h 5449506"/>
                      <a:gd name="connsiteX25" fmla="*/ 9688010 w 9688010"/>
                      <a:gd name="connsiteY25" fmla="*/ 4795565 h 5449506"/>
                      <a:gd name="connsiteX26" fmla="*/ 9688010 w 9688010"/>
                      <a:gd name="connsiteY26" fmla="*/ 5449506 h 5449506"/>
                      <a:gd name="connsiteX27" fmla="*/ 9118127 w 9688010"/>
                      <a:gd name="connsiteY27" fmla="*/ 5449506 h 5449506"/>
                      <a:gd name="connsiteX28" fmla="*/ 8742004 w 9688010"/>
                      <a:gd name="connsiteY28" fmla="*/ 5449506 h 5449506"/>
                      <a:gd name="connsiteX29" fmla="*/ 8075241 w 9688010"/>
                      <a:gd name="connsiteY29" fmla="*/ 5449506 h 5449506"/>
                      <a:gd name="connsiteX30" fmla="*/ 7699119 w 9688010"/>
                      <a:gd name="connsiteY30" fmla="*/ 5449506 h 5449506"/>
                      <a:gd name="connsiteX31" fmla="*/ 7032355 w 9688010"/>
                      <a:gd name="connsiteY31" fmla="*/ 5449506 h 5449506"/>
                      <a:gd name="connsiteX32" fmla="*/ 6753113 w 9688010"/>
                      <a:gd name="connsiteY32" fmla="*/ 5449506 h 5449506"/>
                      <a:gd name="connsiteX33" fmla="*/ 6086350 w 9688010"/>
                      <a:gd name="connsiteY33" fmla="*/ 5449506 h 5449506"/>
                      <a:gd name="connsiteX34" fmla="*/ 5710227 w 9688010"/>
                      <a:gd name="connsiteY34" fmla="*/ 5449506 h 5449506"/>
                      <a:gd name="connsiteX35" fmla="*/ 5430984 w 9688010"/>
                      <a:gd name="connsiteY35" fmla="*/ 5449506 h 5449506"/>
                      <a:gd name="connsiteX36" fmla="*/ 5054862 w 9688010"/>
                      <a:gd name="connsiteY36" fmla="*/ 5449506 h 5449506"/>
                      <a:gd name="connsiteX37" fmla="*/ 4388099 w 9688010"/>
                      <a:gd name="connsiteY37" fmla="*/ 5449506 h 5449506"/>
                      <a:gd name="connsiteX38" fmla="*/ 4011976 w 9688010"/>
                      <a:gd name="connsiteY38" fmla="*/ 5449506 h 5449506"/>
                      <a:gd name="connsiteX39" fmla="*/ 3732733 w 9688010"/>
                      <a:gd name="connsiteY39" fmla="*/ 5449506 h 5449506"/>
                      <a:gd name="connsiteX40" fmla="*/ 3356611 w 9688010"/>
                      <a:gd name="connsiteY40" fmla="*/ 5449506 h 5449506"/>
                      <a:gd name="connsiteX41" fmla="*/ 2883608 w 9688010"/>
                      <a:gd name="connsiteY41" fmla="*/ 5449506 h 5449506"/>
                      <a:gd name="connsiteX42" fmla="*/ 2313725 w 9688010"/>
                      <a:gd name="connsiteY42" fmla="*/ 5449506 h 5449506"/>
                      <a:gd name="connsiteX43" fmla="*/ 1937602 w 9688010"/>
                      <a:gd name="connsiteY43" fmla="*/ 5449506 h 5449506"/>
                      <a:gd name="connsiteX44" fmla="*/ 1173959 w 9688010"/>
                      <a:gd name="connsiteY44" fmla="*/ 5449506 h 5449506"/>
                      <a:gd name="connsiteX45" fmla="*/ 604076 w 9688010"/>
                      <a:gd name="connsiteY45" fmla="*/ 5449506 h 5449506"/>
                      <a:gd name="connsiteX46" fmla="*/ 0 w 9688010"/>
                      <a:gd name="connsiteY46" fmla="*/ 5449506 h 5449506"/>
                      <a:gd name="connsiteX47" fmla="*/ 0 w 9688010"/>
                      <a:gd name="connsiteY47" fmla="*/ 4850060 h 5449506"/>
                      <a:gd name="connsiteX48" fmla="*/ 0 w 9688010"/>
                      <a:gd name="connsiteY48" fmla="*/ 4305110 h 5449506"/>
                      <a:gd name="connsiteX49" fmla="*/ 0 w 9688010"/>
                      <a:gd name="connsiteY49" fmla="*/ 3814654 h 5449506"/>
                      <a:gd name="connsiteX50" fmla="*/ 0 w 9688010"/>
                      <a:gd name="connsiteY50" fmla="*/ 3215209 h 5449506"/>
                      <a:gd name="connsiteX51" fmla="*/ 0 w 9688010"/>
                      <a:gd name="connsiteY51" fmla="*/ 2670258 h 5449506"/>
                      <a:gd name="connsiteX52" fmla="*/ 0 w 9688010"/>
                      <a:gd name="connsiteY52" fmla="*/ 2016317 h 5449506"/>
                      <a:gd name="connsiteX53" fmla="*/ 0 w 9688010"/>
                      <a:gd name="connsiteY53" fmla="*/ 1362377 h 5449506"/>
                      <a:gd name="connsiteX54" fmla="*/ 0 w 9688010"/>
                      <a:gd name="connsiteY54" fmla="*/ 762931 h 5449506"/>
                      <a:gd name="connsiteX55" fmla="*/ 0 w 9688010"/>
                      <a:gd name="connsiteY55" fmla="*/ 0 h 5449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9688010" h="5449506" extrusionOk="0">
                        <a:moveTo>
                          <a:pt x="0" y="0"/>
                        </a:moveTo>
                        <a:cubicBezTo>
                          <a:pt x="99839" y="-21993"/>
                          <a:pt x="333246" y="44753"/>
                          <a:pt x="473003" y="0"/>
                        </a:cubicBezTo>
                        <a:cubicBezTo>
                          <a:pt x="612760" y="-44753"/>
                          <a:pt x="654458" y="27064"/>
                          <a:pt x="752245" y="0"/>
                        </a:cubicBezTo>
                        <a:cubicBezTo>
                          <a:pt x="850032" y="-27064"/>
                          <a:pt x="1271117" y="74109"/>
                          <a:pt x="1515889" y="0"/>
                        </a:cubicBezTo>
                        <a:cubicBezTo>
                          <a:pt x="1760661" y="-74109"/>
                          <a:pt x="1816904" y="18888"/>
                          <a:pt x="1988891" y="0"/>
                        </a:cubicBezTo>
                        <a:cubicBezTo>
                          <a:pt x="2160878" y="-18888"/>
                          <a:pt x="2334938" y="19024"/>
                          <a:pt x="2461894" y="0"/>
                        </a:cubicBezTo>
                        <a:cubicBezTo>
                          <a:pt x="2588850" y="-19024"/>
                          <a:pt x="3047855" y="22840"/>
                          <a:pt x="3225537" y="0"/>
                        </a:cubicBezTo>
                        <a:cubicBezTo>
                          <a:pt x="3403219" y="-22840"/>
                          <a:pt x="3446976" y="41362"/>
                          <a:pt x="3601660" y="0"/>
                        </a:cubicBezTo>
                        <a:cubicBezTo>
                          <a:pt x="3756344" y="-41362"/>
                          <a:pt x="4009320" y="73544"/>
                          <a:pt x="4365303" y="0"/>
                        </a:cubicBezTo>
                        <a:cubicBezTo>
                          <a:pt x="4721286" y="-73544"/>
                          <a:pt x="4835496" y="49968"/>
                          <a:pt x="5128946" y="0"/>
                        </a:cubicBezTo>
                        <a:cubicBezTo>
                          <a:pt x="5422396" y="-49968"/>
                          <a:pt x="5551128" y="40111"/>
                          <a:pt x="5698829" y="0"/>
                        </a:cubicBezTo>
                        <a:cubicBezTo>
                          <a:pt x="5846530" y="-40111"/>
                          <a:pt x="6302472" y="63017"/>
                          <a:pt x="6462473" y="0"/>
                        </a:cubicBezTo>
                        <a:cubicBezTo>
                          <a:pt x="6622474" y="-63017"/>
                          <a:pt x="6761030" y="51771"/>
                          <a:pt x="6935475" y="0"/>
                        </a:cubicBezTo>
                        <a:cubicBezTo>
                          <a:pt x="7109920" y="-51771"/>
                          <a:pt x="7241810" y="1904"/>
                          <a:pt x="7408478" y="0"/>
                        </a:cubicBezTo>
                        <a:cubicBezTo>
                          <a:pt x="7575146" y="-1904"/>
                          <a:pt x="7779217" y="9851"/>
                          <a:pt x="8075241" y="0"/>
                        </a:cubicBezTo>
                        <a:cubicBezTo>
                          <a:pt x="8371265" y="-9851"/>
                          <a:pt x="8398441" y="46253"/>
                          <a:pt x="8548244" y="0"/>
                        </a:cubicBezTo>
                        <a:cubicBezTo>
                          <a:pt x="8698047" y="-46253"/>
                          <a:pt x="9304784" y="117070"/>
                          <a:pt x="9688010" y="0"/>
                        </a:cubicBezTo>
                        <a:cubicBezTo>
                          <a:pt x="9708295" y="219534"/>
                          <a:pt x="9653115" y="358535"/>
                          <a:pt x="9688010" y="653941"/>
                        </a:cubicBezTo>
                        <a:cubicBezTo>
                          <a:pt x="9722905" y="949347"/>
                          <a:pt x="9619303" y="976736"/>
                          <a:pt x="9688010" y="1253386"/>
                        </a:cubicBezTo>
                        <a:cubicBezTo>
                          <a:pt x="9756717" y="1530037"/>
                          <a:pt x="9684443" y="1671443"/>
                          <a:pt x="9688010" y="1852832"/>
                        </a:cubicBezTo>
                        <a:cubicBezTo>
                          <a:pt x="9691577" y="2034221"/>
                          <a:pt x="9682464" y="2072608"/>
                          <a:pt x="9688010" y="2234297"/>
                        </a:cubicBezTo>
                        <a:cubicBezTo>
                          <a:pt x="9693556" y="2395987"/>
                          <a:pt x="9672959" y="2468719"/>
                          <a:pt x="9688010" y="2670258"/>
                        </a:cubicBezTo>
                        <a:cubicBezTo>
                          <a:pt x="9703061" y="2871797"/>
                          <a:pt x="9653515" y="3145349"/>
                          <a:pt x="9688010" y="3269704"/>
                        </a:cubicBezTo>
                        <a:cubicBezTo>
                          <a:pt x="9722505" y="3394059"/>
                          <a:pt x="9658611" y="3606861"/>
                          <a:pt x="9688010" y="3760159"/>
                        </a:cubicBezTo>
                        <a:cubicBezTo>
                          <a:pt x="9717409" y="3913457"/>
                          <a:pt x="9686159" y="4028146"/>
                          <a:pt x="9688010" y="4196120"/>
                        </a:cubicBezTo>
                        <a:cubicBezTo>
                          <a:pt x="9689861" y="4364094"/>
                          <a:pt x="9672399" y="4596441"/>
                          <a:pt x="9688010" y="4795565"/>
                        </a:cubicBezTo>
                        <a:cubicBezTo>
                          <a:pt x="9703621" y="4994690"/>
                          <a:pt x="9668464" y="5293649"/>
                          <a:pt x="9688010" y="5449506"/>
                        </a:cubicBezTo>
                        <a:cubicBezTo>
                          <a:pt x="9549135" y="5455172"/>
                          <a:pt x="9292114" y="5435837"/>
                          <a:pt x="9118127" y="5449506"/>
                        </a:cubicBezTo>
                        <a:cubicBezTo>
                          <a:pt x="8944140" y="5463175"/>
                          <a:pt x="8845336" y="5418097"/>
                          <a:pt x="8742004" y="5449506"/>
                        </a:cubicBezTo>
                        <a:cubicBezTo>
                          <a:pt x="8638672" y="5480915"/>
                          <a:pt x="8244722" y="5384459"/>
                          <a:pt x="8075241" y="5449506"/>
                        </a:cubicBezTo>
                        <a:cubicBezTo>
                          <a:pt x="7905760" y="5514553"/>
                          <a:pt x="7874162" y="5428097"/>
                          <a:pt x="7699119" y="5449506"/>
                        </a:cubicBezTo>
                        <a:cubicBezTo>
                          <a:pt x="7524076" y="5470915"/>
                          <a:pt x="7345158" y="5440764"/>
                          <a:pt x="7032355" y="5449506"/>
                        </a:cubicBezTo>
                        <a:cubicBezTo>
                          <a:pt x="6719552" y="5458248"/>
                          <a:pt x="6860456" y="5429086"/>
                          <a:pt x="6753113" y="5449506"/>
                        </a:cubicBezTo>
                        <a:cubicBezTo>
                          <a:pt x="6645770" y="5469926"/>
                          <a:pt x="6230831" y="5376614"/>
                          <a:pt x="6086350" y="5449506"/>
                        </a:cubicBezTo>
                        <a:cubicBezTo>
                          <a:pt x="5941869" y="5522398"/>
                          <a:pt x="5861789" y="5444823"/>
                          <a:pt x="5710227" y="5449506"/>
                        </a:cubicBezTo>
                        <a:cubicBezTo>
                          <a:pt x="5558665" y="5454189"/>
                          <a:pt x="5523997" y="5430269"/>
                          <a:pt x="5430984" y="5449506"/>
                        </a:cubicBezTo>
                        <a:cubicBezTo>
                          <a:pt x="5337971" y="5468743"/>
                          <a:pt x="5154180" y="5417047"/>
                          <a:pt x="5054862" y="5449506"/>
                        </a:cubicBezTo>
                        <a:cubicBezTo>
                          <a:pt x="4955544" y="5481965"/>
                          <a:pt x="4617364" y="5416951"/>
                          <a:pt x="4388099" y="5449506"/>
                        </a:cubicBezTo>
                        <a:cubicBezTo>
                          <a:pt x="4158834" y="5482061"/>
                          <a:pt x="4137506" y="5406887"/>
                          <a:pt x="4011976" y="5449506"/>
                        </a:cubicBezTo>
                        <a:cubicBezTo>
                          <a:pt x="3886446" y="5492125"/>
                          <a:pt x="3820169" y="5432030"/>
                          <a:pt x="3732733" y="5449506"/>
                        </a:cubicBezTo>
                        <a:cubicBezTo>
                          <a:pt x="3645297" y="5466982"/>
                          <a:pt x="3496681" y="5406938"/>
                          <a:pt x="3356611" y="5449506"/>
                        </a:cubicBezTo>
                        <a:cubicBezTo>
                          <a:pt x="3216541" y="5492074"/>
                          <a:pt x="2999803" y="5417291"/>
                          <a:pt x="2883608" y="5449506"/>
                        </a:cubicBezTo>
                        <a:cubicBezTo>
                          <a:pt x="2767413" y="5481721"/>
                          <a:pt x="2547005" y="5415124"/>
                          <a:pt x="2313725" y="5449506"/>
                        </a:cubicBezTo>
                        <a:cubicBezTo>
                          <a:pt x="2080445" y="5483888"/>
                          <a:pt x="2045228" y="5421500"/>
                          <a:pt x="1937602" y="5449506"/>
                        </a:cubicBezTo>
                        <a:cubicBezTo>
                          <a:pt x="1829976" y="5477512"/>
                          <a:pt x="1551081" y="5374895"/>
                          <a:pt x="1173959" y="5449506"/>
                        </a:cubicBezTo>
                        <a:cubicBezTo>
                          <a:pt x="796837" y="5524117"/>
                          <a:pt x="787707" y="5391093"/>
                          <a:pt x="604076" y="5449506"/>
                        </a:cubicBezTo>
                        <a:cubicBezTo>
                          <a:pt x="420445" y="5507919"/>
                          <a:pt x="283110" y="5431457"/>
                          <a:pt x="0" y="5449506"/>
                        </a:cubicBezTo>
                        <a:cubicBezTo>
                          <a:pt x="-6739" y="5311257"/>
                          <a:pt x="39989" y="5107495"/>
                          <a:pt x="0" y="4850060"/>
                        </a:cubicBezTo>
                        <a:cubicBezTo>
                          <a:pt x="-39989" y="4592625"/>
                          <a:pt x="42644" y="4427377"/>
                          <a:pt x="0" y="4305110"/>
                        </a:cubicBezTo>
                        <a:cubicBezTo>
                          <a:pt x="-42644" y="4182843"/>
                          <a:pt x="16662" y="3996533"/>
                          <a:pt x="0" y="3814654"/>
                        </a:cubicBezTo>
                        <a:cubicBezTo>
                          <a:pt x="-16662" y="3632775"/>
                          <a:pt x="27609" y="3354250"/>
                          <a:pt x="0" y="3215209"/>
                        </a:cubicBezTo>
                        <a:cubicBezTo>
                          <a:pt x="-27609" y="3076169"/>
                          <a:pt x="57075" y="2935653"/>
                          <a:pt x="0" y="2670258"/>
                        </a:cubicBezTo>
                        <a:cubicBezTo>
                          <a:pt x="-57075" y="2404863"/>
                          <a:pt x="2370" y="2268694"/>
                          <a:pt x="0" y="2016317"/>
                        </a:cubicBezTo>
                        <a:cubicBezTo>
                          <a:pt x="-2370" y="1763940"/>
                          <a:pt x="30275" y="1684960"/>
                          <a:pt x="0" y="1362377"/>
                        </a:cubicBezTo>
                        <a:cubicBezTo>
                          <a:pt x="-30275" y="1039794"/>
                          <a:pt x="29148" y="1056599"/>
                          <a:pt x="0" y="762931"/>
                        </a:cubicBezTo>
                        <a:cubicBezTo>
                          <a:pt x="-29148" y="469263"/>
                          <a:pt x="40620" y="1757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134E3-DC6E-4C45-B102-489B4F0851CA}"/>
              </a:ext>
            </a:extLst>
          </p:cNvPr>
          <p:cNvSpPr>
            <a:spLocks noChangeAspect="1"/>
          </p:cNvSpPr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6CEEA-B786-4DBA-BB91-B038D5C43CEB}"/>
              </a:ext>
            </a:extLst>
          </p:cNvPr>
          <p:cNvSpPr>
            <a:spLocks/>
          </p:cNvSpPr>
          <p:nvPr/>
        </p:nvSpPr>
        <p:spPr>
          <a:xfrm>
            <a:off x="0" y="0"/>
            <a:ext cx="5333999" cy="46993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F4FA3-BD3E-45BF-B94D-00E1C30D7059}"/>
              </a:ext>
            </a:extLst>
          </p:cNvPr>
          <p:cNvSpPr>
            <a:spLocks/>
          </p:cNvSpPr>
          <p:nvPr/>
        </p:nvSpPr>
        <p:spPr>
          <a:xfrm>
            <a:off x="-1" y="4699322"/>
            <a:ext cx="5333998" cy="21779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56BABEF-A9DB-4A2A-8D41-AF22DBD7B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41701"/>
              </p:ext>
            </p:extLst>
          </p:nvPr>
        </p:nvGraphicFramePr>
        <p:xfrm>
          <a:off x="81022" y="152281"/>
          <a:ext cx="51623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577">
                  <a:extLst>
                    <a:ext uri="{9D8B030D-6E8A-4147-A177-3AD203B41FA5}">
                      <a16:colId xmlns:a16="http://schemas.microsoft.com/office/drawing/2014/main" val="1230366903"/>
                    </a:ext>
                  </a:extLst>
                </a:gridCol>
                <a:gridCol w="1290577">
                  <a:extLst>
                    <a:ext uri="{9D8B030D-6E8A-4147-A177-3AD203B41FA5}">
                      <a16:colId xmlns:a16="http://schemas.microsoft.com/office/drawing/2014/main" val="2555377427"/>
                    </a:ext>
                  </a:extLst>
                </a:gridCol>
                <a:gridCol w="1290577">
                  <a:extLst>
                    <a:ext uri="{9D8B030D-6E8A-4147-A177-3AD203B41FA5}">
                      <a16:colId xmlns:a16="http://schemas.microsoft.com/office/drawing/2014/main" val="201512993"/>
                    </a:ext>
                  </a:extLst>
                </a:gridCol>
                <a:gridCol w="1290577">
                  <a:extLst>
                    <a:ext uri="{9D8B030D-6E8A-4147-A177-3AD203B41FA5}">
                      <a16:colId xmlns:a16="http://schemas.microsoft.com/office/drawing/2014/main" val="3188667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Modules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Tools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Resources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Logs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48288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1DB6302-8AA4-482A-AC20-211AD110199F}"/>
              </a:ext>
            </a:extLst>
          </p:cNvPr>
          <p:cNvSpPr/>
          <p:nvPr/>
        </p:nvSpPr>
        <p:spPr>
          <a:xfrm>
            <a:off x="116114" y="456565"/>
            <a:ext cx="1212814" cy="763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EDB485-B804-4428-9E60-0A2D8CDAEF97}"/>
              </a:ext>
            </a:extLst>
          </p:cNvPr>
          <p:cNvSpPr>
            <a:spLocks noChangeAspect="1"/>
          </p:cNvSpPr>
          <p:nvPr/>
        </p:nvSpPr>
        <p:spPr>
          <a:xfrm>
            <a:off x="5519359" y="185360"/>
            <a:ext cx="6487279" cy="648727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D589A8-5C33-436F-8B74-7BBA5F6A761C}"/>
              </a:ext>
            </a:extLst>
          </p:cNvPr>
          <p:cNvSpPr/>
          <p:nvPr/>
        </p:nvSpPr>
        <p:spPr>
          <a:xfrm>
            <a:off x="-4" y="4699322"/>
            <a:ext cx="533399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Terminal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Reactor power is now 20%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Engines are now off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Scanner activated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_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A03CAEB-0F18-4562-81D7-BA8384AEB57B}"/>
              </a:ext>
            </a:extLst>
          </p:cNvPr>
          <p:cNvSpPr/>
          <p:nvPr/>
        </p:nvSpPr>
        <p:spPr>
          <a:xfrm>
            <a:off x="4871000" y="4844555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D37B176-0C6F-4124-93B4-789E8265FA95}"/>
              </a:ext>
            </a:extLst>
          </p:cNvPr>
          <p:cNvSpPr/>
          <p:nvPr/>
        </p:nvSpPr>
        <p:spPr>
          <a:xfrm rot="10800000">
            <a:off x="4871000" y="6389996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AA11F-DBF3-4B7C-AFBB-A2352FB77281}"/>
              </a:ext>
            </a:extLst>
          </p:cNvPr>
          <p:cNvSpPr/>
          <p:nvPr/>
        </p:nvSpPr>
        <p:spPr>
          <a:xfrm>
            <a:off x="8114494" y="451054"/>
            <a:ext cx="1750864" cy="76944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4400" b="1" dirty="0">
                <a:ln>
                  <a:solidFill>
                    <a:schemeClr val="tx1"/>
                  </a:solidFill>
                </a:ln>
              </a:rPr>
              <a:t>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8E597-3B23-4C84-AA70-904A07365CFA}"/>
              </a:ext>
            </a:extLst>
          </p:cNvPr>
          <p:cNvSpPr txBox="1"/>
          <p:nvPr/>
        </p:nvSpPr>
        <p:spPr>
          <a:xfrm>
            <a:off x="4083593" y="371071"/>
            <a:ext cx="285148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0" b="1" dirty="0">
                <a:solidFill>
                  <a:srgbClr val="00B050">
                    <a:alpha val="35000"/>
                  </a:srgb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296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1D93C4-D377-408F-9CC0-6752CA9F47C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88010"/>
                      <a:gd name="connsiteY0" fmla="*/ 0 h 5449506"/>
                      <a:gd name="connsiteX1" fmla="*/ 473003 w 9688010"/>
                      <a:gd name="connsiteY1" fmla="*/ 0 h 5449506"/>
                      <a:gd name="connsiteX2" fmla="*/ 752245 w 9688010"/>
                      <a:gd name="connsiteY2" fmla="*/ 0 h 5449506"/>
                      <a:gd name="connsiteX3" fmla="*/ 1515889 w 9688010"/>
                      <a:gd name="connsiteY3" fmla="*/ 0 h 5449506"/>
                      <a:gd name="connsiteX4" fmla="*/ 1988891 w 9688010"/>
                      <a:gd name="connsiteY4" fmla="*/ 0 h 5449506"/>
                      <a:gd name="connsiteX5" fmla="*/ 2461894 w 9688010"/>
                      <a:gd name="connsiteY5" fmla="*/ 0 h 5449506"/>
                      <a:gd name="connsiteX6" fmla="*/ 3225537 w 9688010"/>
                      <a:gd name="connsiteY6" fmla="*/ 0 h 5449506"/>
                      <a:gd name="connsiteX7" fmla="*/ 3601660 w 9688010"/>
                      <a:gd name="connsiteY7" fmla="*/ 0 h 5449506"/>
                      <a:gd name="connsiteX8" fmla="*/ 4365303 w 9688010"/>
                      <a:gd name="connsiteY8" fmla="*/ 0 h 5449506"/>
                      <a:gd name="connsiteX9" fmla="*/ 5128946 w 9688010"/>
                      <a:gd name="connsiteY9" fmla="*/ 0 h 5449506"/>
                      <a:gd name="connsiteX10" fmla="*/ 5698829 w 9688010"/>
                      <a:gd name="connsiteY10" fmla="*/ 0 h 5449506"/>
                      <a:gd name="connsiteX11" fmla="*/ 6462473 w 9688010"/>
                      <a:gd name="connsiteY11" fmla="*/ 0 h 5449506"/>
                      <a:gd name="connsiteX12" fmla="*/ 6935475 w 9688010"/>
                      <a:gd name="connsiteY12" fmla="*/ 0 h 5449506"/>
                      <a:gd name="connsiteX13" fmla="*/ 7408478 w 9688010"/>
                      <a:gd name="connsiteY13" fmla="*/ 0 h 5449506"/>
                      <a:gd name="connsiteX14" fmla="*/ 8075241 w 9688010"/>
                      <a:gd name="connsiteY14" fmla="*/ 0 h 5449506"/>
                      <a:gd name="connsiteX15" fmla="*/ 8548244 w 9688010"/>
                      <a:gd name="connsiteY15" fmla="*/ 0 h 5449506"/>
                      <a:gd name="connsiteX16" fmla="*/ 9688010 w 9688010"/>
                      <a:gd name="connsiteY16" fmla="*/ 0 h 5449506"/>
                      <a:gd name="connsiteX17" fmla="*/ 9688010 w 9688010"/>
                      <a:gd name="connsiteY17" fmla="*/ 653941 h 5449506"/>
                      <a:gd name="connsiteX18" fmla="*/ 9688010 w 9688010"/>
                      <a:gd name="connsiteY18" fmla="*/ 1253386 h 5449506"/>
                      <a:gd name="connsiteX19" fmla="*/ 9688010 w 9688010"/>
                      <a:gd name="connsiteY19" fmla="*/ 1852832 h 5449506"/>
                      <a:gd name="connsiteX20" fmla="*/ 9688010 w 9688010"/>
                      <a:gd name="connsiteY20" fmla="*/ 2234297 h 5449506"/>
                      <a:gd name="connsiteX21" fmla="*/ 9688010 w 9688010"/>
                      <a:gd name="connsiteY21" fmla="*/ 2670258 h 5449506"/>
                      <a:gd name="connsiteX22" fmla="*/ 9688010 w 9688010"/>
                      <a:gd name="connsiteY22" fmla="*/ 3269704 h 5449506"/>
                      <a:gd name="connsiteX23" fmla="*/ 9688010 w 9688010"/>
                      <a:gd name="connsiteY23" fmla="*/ 3760159 h 5449506"/>
                      <a:gd name="connsiteX24" fmla="*/ 9688010 w 9688010"/>
                      <a:gd name="connsiteY24" fmla="*/ 4196120 h 5449506"/>
                      <a:gd name="connsiteX25" fmla="*/ 9688010 w 9688010"/>
                      <a:gd name="connsiteY25" fmla="*/ 4795565 h 5449506"/>
                      <a:gd name="connsiteX26" fmla="*/ 9688010 w 9688010"/>
                      <a:gd name="connsiteY26" fmla="*/ 5449506 h 5449506"/>
                      <a:gd name="connsiteX27" fmla="*/ 9118127 w 9688010"/>
                      <a:gd name="connsiteY27" fmla="*/ 5449506 h 5449506"/>
                      <a:gd name="connsiteX28" fmla="*/ 8742004 w 9688010"/>
                      <a:gd name="connsiteY28" fmla="*/ 5449506 h 5449506"/>
                      <a:gd name="connsiteX29" fmla="*/ 8075241 w 9688010"/>
                      <a:gd name="connsiteY29" fmla="*/ 5449506 h 5449506"/>
                      <a:gd name="connsiteX30" fmla="*/ 7699119 w 9688010"/>
                      <a:gd name="connsiteY30" fmla="*/ 5449506 h 5449506"/>
                      <a:gd name="connsiteX31" fmla="*/ 7032355 w 9688010"/>
                      <a:gd name="connsiteY31" fmla="*/ 5449506 h 5449506"/>
                      <a:gd name="connsiteX32" fmla="*/ 6753113 w 9688010"/>
                      <a:gd name="connsiteY32" fmla="*/ 5449506 h 5449506"/>
                      <a:gd name="connsiteX33" fmla="*/ 6086350 w 9688010"/>
                      <a:gd name="connsiteY33" fmla="*/ 5449506 h 5449506"/>
                      <a:gd name="connsiteX34" fmla="*/ 5710227 w 9688010"/>
                      <a:gd name="connsiteY34" fmla="*/ 5449506 h 5449506"/>
                      <a:gd name="connsiteX35" fmla="*/ 5430984 w 9688010"/>
                      <a:gd name="connsiteY35" fmla="*/ 5449506 h 5449506"/>
                      <a:gd name="connsiteX36" fmla="*/ 5054862 w 9688010"/>
                      <a:gd name="connsiteY36" fmla="*/ 5449506 h 5449506"/>
                      <a:gd name="connsiteX37" fmla="*/ 4388099 w 9688010"/>
                      <a:gd name="connsiteY37" fmla="*/ 5449506 h 5449506"/>
                      <a:gd name="connsiteX38" fmla="*/ 4011976 w 9688010"/>
                      <a:gd name="connsiteY38" fmla="*/ 5449506 h 5449506"/>
                      <a:gd name="connsiteX39" fmla="*/ 3732733 w 9688010"/>
                      <a:gd name="connsiteY39" fmla="*/ 5449506 h 5449506"/>
                      <a:gd name="connsiteX40" fmla="*/ 3356611 w 9688010"/>
                      <a:gd name="connsiteY40" fmla="*/ 5449506 h 5449506"/>
                      <a:gd name="connsiteX41" fmla="*/ 2883608 w 9688010"/>
                      <a:gd name="connsiteY41" fmla="*/ 5449506 h 5449506"/>
                      <a:gd name="connsiteX42" fmla="*/ 2313725 w 9688010"/>
                      <a:gd name="connsiteY42" fmla="*/ 5449506 h 5449506"/>
                      <a:gd name="connsiteX43" fmla="*/ 1937602 w 9688010"/>
                      <a:gd name="connsiteY43" fmla="*/ 5449506 h 5449506"/>
                      <a:gd name="connsiteX44" fmla="*/ 1173959 w 9688010"/>
                      <a:gd name="connsiteY44" fmla="*/ 5449506 h 5449506"/>
                      <a:gd name="connsiteX45" fmla="*/ 604076 w 9688010"/>
                      <a:gd name="connsiteY45" fmla="*/ 5449506 h 5449506"/>
                      <a:gd name="connsiteX46" fmla="*/ 0 w 9688010"/>
                      <a:gd name="connsiteY46" fmla="*/ 5449506 h 5449506"/>
                      <a:gd name="connsiteX47" fmla="*/ 0 w 9688010"/>
                      <a:gd name="connsiteY47" fmla="*/ 4850060 h 5449506"/>
                      <a:gd name="connsiteX48" fmla="*/ 0 w 9688010"/>
                      <a:gd name="connsiteY48" fmla="*/ 4305110 h 5449506"/>
                      <a:gd name="connsiteX49" fmla="*/ 0 w 9688010"/>
                      <a:gd name="connsiteY49" fmla="*/ 3814654 h 5449506"/>
                      <a:gd name="connsiteX50" fmla="*/ 0 w 9688010"/>
                      <a:gd name="connsiteY50" fmla="*/ 3215209 h 5449506"/>
                      <a:gd name="connsiteX51" fmla="*/ 0 w 9688010"/>
                      <a:gd name="connsiteY51" fmla="*/ 2670258 h 5449506"/>
                      <a:gd name="connsiteX52" fmla="*/ 0 w 9688010"/>
                      <a:gd name="connsiteY52" fmla="*/ 2016317 h 5449506"/>
                      <a:gd name="connsiteX53" fmla="*/ 0 w 9688010"/>
                      <a:gd name="connsiteY53" fmla="*/ 1362377 h 5449506"/>
                      <a:gd name="connsiteX54" fmla="*/ 0 w 9688010"/>
                      <a:gd name="connsiteY54" fmla="*/ 762931 h 5449506"/>
                      <a:gd name="connsiteX55" fmla="*/ 0 w 9688010"/>
                      <a:gd name="connsiteY55" fmla="*/ 0 h 5449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9688010" h="5449506" extrusionOk="0">
                        <a:moveTo>
                          <a:pt x="0" y="0"/>
                        </a:moveTo>
                        <a:cubicBezTo>
                          <a:pt x="99839" y="-21993"/>
                          <a:pt x="333246" y="44753"/>
                          <a:pt x="473003" y="0"/>
                        </a:cubicBezTo>
                        <a:cubicBezTo>
                          <a:pt x="612760" y="-44753"/>
                          <a:pt x="654458" y="27064"/>
                          <a:pt x="752245" y="0"/>
                        </a:cubicBezTo>
                        <a:cubicBezTo>
                          <a:pt x="850032" y="-27064"/>
                          <a:pt x="1271117" y="74109"/>
                          <a:pt x="1515889" y="0"/>
                        </a:cubicBezTo>
                        <a:cubicBezTo>
                          <a:pt x="1760661" y="-74109"/>
                          <a:pt x="1816904" y="18888"/>
                          <a:pt x="1988891" y="0"/>
                        </a:cubicBezTo>
                        <a:cubicBezTo>
                          <a:pt x="2160878" y="-18888"/>
                          <a:pt x="2334938" y="19024"/>
                          <a:pt x="2461894" y="0"/>
                        </a:cubicBezTo>
                        <a:cubicBezTo>
                          <a:pt x="2588850" y="-19024"/>
                          <a:pt x="3047855" y="22840"/>
                          <a:pt x="3225537" y="0"/>
                        </a:cubicBezTo>
                        <a:cubicBezTo>
                          <a:pt x="3403219" y="-22840"/>
                          <a:pt x="3446976" y="41362"/>
                          <a:pt x="3601660" y="0"/>
                        </a:cubicBezTo>
                        <a:cubicBezTo>
                          <a:pt x="3756344" y="-41362"/>
                          <a:pt x="4009320" y="73544"/>
                          <a:pt x="4365303" y="0"/>
                        </a:cubicBezTo>
                        <a:cubicBezTo>
                          <a:pt x="4721286" y="-73544"/>
                          <a:pt x="4835496" y="49968"/>
                          <a:pt x="5128946" y="0"/>
                        </a:cubicBezTo>
                        <a:cubicBezTo>
                          <a:pt x="5422396" y="-49968"/>
                          <a:pt x="5551128" y="40111"/>
                          <a:pt x="5698829" y="0"/>
                        </a:cubicBezTo>
                        <a:cubicBezTo>
                          <a:pt x="5846530" y="-40111"/>
                          <a:pt x="6302472" y="63017"/>
                          <a:pt x="6462473" y="0"/>
                        </a:cubicBezTo>
                        <a:cubicBezTo>
                          <a:pt x="6622474" y="-63017"/>
                          <a:pt x="6761030" y="51771"/>
                          <a:pt x="6935475" y="0"/>
                        </a:cubicBezTo>
                        <a:cubicBezTo>
                          <a:pt x="7109920" y="-51771"/>
                          <a:pt x="7241810" y="1904"/>
                          <a:pt x="7408478" y="0"/>
                        </a:cubicBezTo>
                        <a:cubicBezTo>
                          <a:pt x="7575146" y="-1904"/>
                          <a:pt x="7779217" y="9851"/>
                          <a:pt x="8075241" y="0"/>
                        </a:cubicBezTo>
                        <a:cubicBezTo>
                          <a:pt x="8371265" y="-9851"/>
                          <a:pt x="8398441" y="46253"/>
                          <a:pt x="8548244" y="0"/>
                        </a:cubicBezTo>
                        <a:cubicBezTo>
                          <a:pt x="8698047" y="-46253"/>
                          <a:pt x="9304784" y="117070"/>
                          <a:pt x="9688010" y="0"/>
                        </a:cubicBezTo>
                        <a:cubicBezTo>
                          <a:pt x="9708295" y="219534"/>
                          <a:pt x="9653115" y="358535"/>
                          <a:pt x="9688010" y="653941"/>
                        </a:cubicBezTo>
                        <a:cubicBezTo>
                          <a:pt x="9722905" y="949347"/>
                          <a:pt x="9619303" y="976736"/>
                          <a:pt x="9688010" y="1253386"/>
                        </a:cubicBezTo>
                        <a:cubicBezTo>
                          <a:pt x="9756717" y="1530037"/>
                          <a:pt x="9684443" y="1671443"/>
                          <a:pt x="9688010" y="1852832"/>
                        </a:cubicBezTo>
                        <a:cubicBezTo>
                          <a:pt x="9691577" y="2034221"/>
                          <a:pt x="9682464" y="2072608"/>
                          <a:pt x="9688010" y="2234297"/>
                        </a:cubicBezTo>
                        <a:cubicBezTo>
                          <a:pt x="9693556" y="2395987"/>
                          <a:pt x="9672959" y="2468719"/>
                          <a:pt x="9688010" y="2670258"/>
                        </a:cubicBezTo>
                        <a:cubicBezTo>
                          <a:pt x="9703061" y="2871797"/>
                          <a:pt x="9653515" y="3145349"/>
                          <a:pt x="9688010" y="3269704"/>
                        </a:cubicBezTo>
                        <a:cubicBezTo>
                          <a:pt x="9722505" y="3394059"/>
                          <a:pt x="9658611" y="3606861"/>
                          <a:pt x="9688010" y="3760159"/>
                        </a:cubicBezTo>
                        <a:cubicBezTo>
                          <a:pt x="9717409" y="3913457"/>
                          <a:pt x="9686159" y="4028146"/>
                          <a:pt x="9688010" y="4196120"/>
                        </a:cubicBezTo>
                        <a:cubicBezTo>
                          <a:pt x="9689861" y="4364094"/>
                          <a:pt x="9672399" y="4596441"/>
                          <a:pt x="9688010" y="4795565"/>
                        </a:cubicBezTo>
                        <a:cubicBezTo>
                          <a:pt x="9703621" y="4994690"/>
                          <a:pt x="9668464" y="5293649"/>
                          <a:pt x="9688010" y="5449506"/>
                        </a:cubicBezTo>
                        <a:cubicBezTo>
                          <a:pt x="9549135" y="5455172"/>
                          <a:pt x="9292114" y="5435837"/>
                          <a:pt x="9118127" y="5449506"/>
                        </a:cubicBezTo>
                        <a:cubicBezTo>
                          <a:pt x="8944140" y="5463175"/>
                          <a:pt x="8845336" y="5418097"/>
                          <a:pt x="8742004" y="5449506"/>
                        </a:cubicBezTo>
                        <a:cubicBezTo>
                          <a:pt x="8638672" y="5480915"/>
                          <a:pt x="8244722" y="5384459"/>
                          <a:pt x="8075241" y="5449506"/>
                        </a:cubicBezTo>
                        <a:cubicBezTo>
                          <a:pt x="7905760" y="5514553"/>
                          <a:pt x="7874162" y="5428097"/>
                          <a:pt x="7699119" y="5449506"/>
                        </a:cubicBezTo>
                        <a:cubicBezTo>
                          <a:pt x="7524076" y="5470915"/>
                          <a:pt x="7345158" y="5440764"/>
                          <a:pt x="7032355" y="5449506"/>
                        </a:cubicBezTo>
                        <a:cubicBezTo>
                          <a:pt x="6719552" y="5458248"/>
                          <a:pt x="6860456" y="5429086"/>
                          <a:pt x="6753113" y="5449506"/>
                        </a:cubicBezTo>
                        <a:cubicBezTo>
                          <a:pt x="6645770" y="5469926"/>
                          <a:pt x="6230831" y="5376614"/>
                          <a:pt x="6086350" y="5449506"/>
                        </a:cubicBezTo>
                        <a:cubicBezTo>
                          <a:pt x="5941869" y="5522398"/>
                          <a:pt x="5861789" y="5444823"/>
                          <a:pt x="5710227" y="5449506"/>
                        </a:cubicBezTo>
                        <a:cubicBezTo>
                          <a:pt x="5558665" y="5454189"/>
                          <a:pt x="5523997" y="5430269"/>
                          <a:pt x="5430984" y="5449506"/>
                        </a:cubicBezTo>
                        <a:cubicBezTo>
                          <a:pt x="5337971" y="5468743"/>
                          <a:pt x="5154180" y="5417047"/>
                          <a:pt x="5054862" y="5449506"/>
                        </a:cubicBezTo>
                        <a:cubicBezTo>
                          <a:pt x="4955544" y="5481965"/>
                          <a:pt x="4617364" y="5416951"/>
                          <a:pt x="4388099" y="5449506"/>
                        </a:cubicBezTo>
                        <a:cubicBezTo>
                          <a:pt x="4158834" y="5482061"/>
                          <a:pt x="4137506" y="5406887"/>
                          <a:pt x="4011976" y="5449506"/>
                        </a:cubicBezTo>
                        <a:cubicBezTo>
                          <a:pt x="3886446" y="5492125"/>
                          <a:pt x="3820169" y="5432030"/>
                          <a:pt x="3732733" y="5449506"/>
                        </a:cubicBezTo>
                        <a:cubicBezTo>
                          <a:pt x="3645297" y="5466982"/>
                          <a:pt x="3496681" y="5406938"/>
                          <a:pt x="3356611" y="5449506"/>
                        </a:cubicBezTo>
                        <a:cubicBezTo>
                          <a:pt x="3216541" y="5492074"/>
                          <a:pt x="2999803" y="5417291"/>
                          <a:pt x="2883608" y="5449506"/>
                        </a:cubicBezTo>
                        <a:cubicBezTo>
                          <a:pt x="2767413" y="5481721"/>
                          <a:pt x="2547005" y="5415124"/>
                          <a:pt x="2313725" y="5449506"/>
                        </a:cubicBezTo>
                        <a:cubicBezTo>
                          <a:pt x="2080445" y="5483888"/>
                          <a:pt x="2045228" y="5421500"/>
                          <a:pt x="1937602" y="5449506"/>
                        </a:cubicBezTo>
                        <a:cubicBezTo>
                          <a:pt x="1829976" y="5477512"/>
                          <a:pt x="1551081" y="5374895"/>
                          <a:pt x="1173959" y="5449506"/>
                        </a:cubicBezTo>
                        <a:cubicBezTo>
                          <a:pt x="796837" y="5524117"/>
                          <a:pt x="787707" y="5391093"/>
                          <a:pt x="604076" y="5449506"/>
                        </a:cubicBezTo>
                        <a:cubicBezTo>
                          <a:pt x="420445" y="5507919"/>
                          <a:pt x="283110" y="5431457"/>
                          <a:pt x="0" y="5449506"/>
                        </a:cubicBezTo>
                        <a:cubicBezTo>
                          <a:pt x="-6739" y="5311257"/>
                          <a:pt x="39989" y="5107495"/>
                          <a:pt x="0" y="4850060"/>
                        </a:cubicBezTo>
                        <a:cubicBezTo>
                          <a:pt x="-39989" y="4592625"/>
                          <a:pt x="42644" y="4427377"/>
                          <a:pt x="0" y="4305110"/>
                        </a:cubicBezTo>
                        <a:cubicBezTo>
                          <a:pt x="-42644" y="4182843"/>
                          <a:pt x="16662" y="3996533"/>
                          <a:pt x="0" y="3814654"/>
                        </a:cubicBezTo>
                        <a:cubicBezTo>
                          <a:pt x="-16662" y="3632775"/>
                          <a:pt x="27609" y="3354250"/>
                          <a:pt x="0" y="3215209"/>
                        </a:cubicBezTo>
                        <a:cubicBezTo>
                          <a:pt x="-27609" y="3076169"/>
                          <a:pt x="57075" y="2935653"/>
                          <a:pt x="0" y="2670258"/>
                        </a:cubicBezTo>
                        <a:cubicBezTo>
                          <a:pt x="-57075" y="2404863"/>
                          <a:pt x="2370" y="2268694"/>
                          <a:pt x="0" y="2016317"/>
                        </a:cubicBezTo>
                        <a:cubicBezTo>
                          <a:pt x="-2370" y="1763940"/>
                          <a:pt x="30275" y="1684960"/>
                          <a:pt x="0" y="1362377"/>
                        </a:cubicBezTo>
                        <a:cubicBezTo>
                          <a:pt x="-30275" y="1039794"/>
                          <a:pt x="29148" y="1056599"/>
                          <a:pt x="0" y="762931"/>
                        </a:cubicBezTo>
                        <a:cubicBezTo>
                          <a:pt x="-29148" y="469263"/>
                          <a:pt x="40620" y="1757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6CEEA-B786-4DBA-BB91-B038D5C43CEB}"/>
              </a:ext>
            </a:extLst>
          </p:cNvPr>
          <p:cNvSpPr>
            <a:spLocks/>
          </p:cNvSpPr>
          <p:nvPr/>
        </p:nvSpPr>
        <p:spPr>
          <a:xfrm>
            <a:off x="-1" y="-1"/>
            <a:ext cx="7516983" cy="61163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F4FA3-BD3E-45BF-B94D-00E1C30D7059}"/>
              </a:ext>
            </a:extLst>
          </p:cNvPr>
          <p:cNvSpPr>
            <a:spLocks/>
          </p:cNvSpPr>
          <p:nvPr/>
        </p:nvSpPr>
        <p:spPr>
          <a:xfrm>
            <a:off x="7517773" y="4677127"/>
            <a:ext cx="4674225" cy="21779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56BABEF-A9DB-4A2A-8D41-AF22DBD7B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64302"/>
              </p:ext>
            </p:extLst>
          </p:nvPr>
        </p:nvGraphicFramePr>
        <p:xfrm>
          <a:off x="81022" y="152281"/>
          <a:ext cx="6573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56">
                  <a:extLst>
                    <a:ext uri="{9D8B030D-6E8A-4147-A177-3AD203B41FA5}">
                      <a16:colId xmlns:a16="http://schemas.microsoft.com/office/drawing/2014/main" val="1230366903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2555377427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201512993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3188667022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10249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Modules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Tools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Resources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Logs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Other?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48288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1DB6302-8AA4-482A-AC20-211AD110199F}"/>
              </a:ext>
            </a:extLst>
          </p:cNvPr>
          <p:cNvSpPr/>
          <p:nvPr/>
        </p:nvSpPr>
        <p:spPr>
          <a:xfrm>
            <a:off x="116113" y="456565"/>
            <a:ext cx="1246521" cy="763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D589A8-5C33-436F-8B74-7BBA5F6A761C}"/>
              </a:ext>
            </a:extLst>
          </p:cNvPr>
          <p:cNvSpPr/>
          <p:nvPr/>
        </p:nvSpPr>
        <p:spPr>
          <a:xfrm>
            <a:off x="7517774" y="4677127"/>
            <a:ext cx="467422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Terminal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Reactor power is now 20%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Engines are now off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Scanner activated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_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A03CAEB-0F18-4562-81D7-BA8384AEB57B}"/>
              </a:ext>
            </a:extLst>
          </p:cNvPr>
          <p:cNvSpPr/>
          <p:nvPr/>
        </p:nvSpPr>
        <p:spPr>
          <a:xfrm>
            <a:off x="11729002" y="4822360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D37B176-0C6F-4124-93B4-789E8265FA95}"/>
              </a:ext>
            </a:extLst>
          </p:cNvPr>
          <p:cNvSpPr/>
          <p:nvPr/>
        </p:nvSpPr>
        <p:spPr>
          <a:xfrm rot="10800000">
            <a:off x="11729002" y="6367801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AA2409D-C9AB-4A94-9EA9-E4B9F07F2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2"/>
          <a:stretch/>
        </p:blipFill>
        <p:spPr bwMode="auto">
          <a:xfrm>
            <a:off x="7702704" y="203515"/>
            <a:ext cx="4327888" cy="431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CF29E2-D95A-47B4-BE24-1F7EFA795FAE}"/>
              </a:ext>
            </a:extLst>
          </p:cNvPr>
          <p:cNvSpPr/>
          <p:nvPr/>
        </p:nvSpPr>
        <p:spPr>
          <a:xfrm>
            <a:off x="8966903" y="279927"/>
            <a:ext cx="1750864" cy="76944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4400" b="1" dirty="0">
                <a:ln>
                  <a:solidFill>
                    <a:schemeClr val="tx1"/>
                  </a:solidFill>
                </a:ln>
              </a:rPr>
              <a:t>Screen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8020A0-6C2E-4FE2-90DF-CDC9DAA7DBCB}"/>
              </a:ext>
            </a:extLst>
          </p:cNvPr>
          <p:cNvSpPr>
            <a:spLocks noChangeAspect="1"/>
          </p:cNvSpPr>
          <p:nvPr/>
        </p:nvSpPr>
        <p:spPr>
          <a:xfrm>
            <a:off x="7517778" y="1"/>
            <a:ext cx="4674222" cy="46742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E562D-41CB-4828-B804-C0103044922E}"/>
              </a:ext>
            </a:extLst>
          </p:cNvPr>
          <p:cNvSpPr>
            <a:spLocks noChangeAspect="1"/>
          </p:cNvSpPr>
          <p:nvPr/>
        </p:nvSpPr>
        <p:spPr>
          <a:xfrm>
            <a:off x="7678391" y="177561"/>
            <a:ext cx="4327888" cy="43278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56D6E62B-06CA-4C3A-B108-7CCADAC55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64233"/>
              </p:ext>
            </p:extLst>
          </p:nvPr>
        </p:nvGraphicFramePr>
        <p:xfrm>
          <a:off x="0" y="6116318"/>
          <a:ext cx="7517772" cy="772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63">
                  <a:extLst>
                    <a:ext uri="{9D8B030D-6E8A-4147-A177-3AD203B41FA5}">
                      <a16:colId xmlns:a16="http://schemas.microsoft.com/office/drawing/2014/main" val="2059846097"/>
                    </a:ext>
                  </a:extLst>
                </a:gridCol>
                <a:gridCol w="1633771">
                  <a:extLst>
                    <a:ext uri="{9D8B030D-6E8A-4147-A177-3AD203B41FA5}">
                      <a16:colId xmlns:a16="http://schemas.microsoft.com/office/drawing/2014/main" val="1587007869"/>
                    </a:ext>
                  </a:extLst>
                </a:gridCol>
                <a:gridCol w="1200935">
                  <a:extLst>
                    <a:ext uri="{9D8B030D-6E8A-4147-A177-3AD203B41FA5}">
                      <a16:colId xmlns:a16="http://schemas.microsoft.com/office/drawing/2014/main" val="1313830730"/>
                    </a:ext>
                  </a:extLst>
                </a:gridCol>
                <a:gridCol w="968106">
                  <a:extLst>
                    <a:ext uri="{9D8B030D-6E8A-4147-A177-3AD203B41FA5}">
                      <a16:colId xmlns:a16="http://schemas.microsoft.com/office/drawing/2014/main" val="777607838"/>
                    </a:ext>
                  </a:extLst>
                </a:gridCol>
                <a:gridCol w="1743740">
                  <a:extLst>
                    <a:ext uri="{9D8B030D-6E8A-4147-A177-3AD203B41FA5}">
                      <a16:colId xmlns:a16="http://schemas.microsoft.com/office/drawing/2014/main" val="3369391237"/>
                    </a:ext>
                  </a:extLst>
                </a:gridCol>
                <a:gridCol w="1083157">
                  <a:extLst>
                    <a:ext uri="{9D8B030D-6E8A-4147-A177-3AD203B41FA5}">
                      <a16:colId xmlns:a16="http://schemas.microsoft.com/office/drawing/2014/main" val="2865144974"/>
                    </a:ext>
                  </a:extLst>
                </a:gridCol>
              </a:tblGrid>
              <a:tr h="38607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Hull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+ 15/s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Oxygen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+ 0/s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04972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Energy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+ 12/s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Fuel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78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- 2/s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07846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D566F45-C272-427B-9D02-C3D6BED61C8A}"/>
              </a:ext>
            </a:extLst>
          </p:cNvPr>
          <p:cNvSpPr txBox="1"/>
          <p:nvPr/>
        </p:nvSpPr>
        <p:spPr>
          <a:xfrm>
            <a:off x="4083593" y="371071"/>
            <a:ext cx="285148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0" dirty="0">
                <a:solidFill>
                  <a:srgbClr val="00B050">
                    <a:alpha val="35000"/>
                  </a:srgb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8017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E876-9F27-4BDF-83F6-3D7C35DC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9" y="0"/>
            <a:ext cx="10515600" cy="818147"/>
          </a:xfrm>
        </p:spPr>
        <p:txBody>
          <a:bodyPr/>
          <a:lstStyle/>
          <a:p>
            <a:r>
              <a:rPr lang="en-GB" dirty="0"/>
              <a:t>GUI Layout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0B3A-4368-4889-BDBD-4FA1592A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9" y="818146"/>
            <a:ext cx="10515600" cy="5823285"/>
          </a:xfrm>
        </p:spPr>
        <p:txBody>
          <a:bodyPr/>
          <a:lstStyle/>
          <a:p>
            <a:r>
              <a:rPr lang="en-GB" dirty="0"/>
              <a:t>Let’s work further with Option C, seeing each tab:</a:t>
            </a:r>
          </a:p>
          <a:p>
            <a:r>
              <a:rPr lang="en-GB" dirty="0"/>
              <a:t>Modules:</a:t>
            </a:r>
          </a:p>
          <a:p>
            <a:pPr lvl="1"/>
            <a:r>
              <a:rPr lang="en-GB" dirty="0"/>
              <a:t>List modules</a:t>
            </a:r>
          </a:p>
          <a:p>
            <a:pPr lvl="1"/>
            <a:r>
              <a:rPr lang="en-GB" dirty="0"/>
              <a:t>Column: power. Click on +/- symbol to turn up/down 1%. Or shift+ symbol to 10% increase/decrease.</a:t>
            </a:r>
          </a:p>
          <a:p>
            <a:pPr lvl="1"/>
            <a:r>
              <a:rPr lang="en-GB" dirty="0"/>
              <a:t>Column: On/Off. Also itself a button to turn on/ off.</a:t>
            </a:r>
          </a:p>
          <a:p>
            <a:pPr lvl="1"/>
            <a:r>
              <a:rPr lang="en-GB" dirty="0"/>
              <a:t>Column: ‘</a:t>
            </a:r>
            <a:r>
              <a:rPr lang="en-GB" dirty="0" err="1"/>
              <a:t>i</a:t>
            </a:r>
            <a:r>
              <a:rPr lang="en-GB" dirty="0"/>
              <a:t>’ info symbol that prints extra info to Terminal: energy usage/production, etc.</a:t>
            </a:r>
          </a:p>
          <a:p>
            <a:r>
              <a:rPr lang="en-GB" dirty="0"/>
              <a:t>Tools:</a:t>
            </a:r>
          </a:p>
          <a:p>
            <a:pPr lvl="1"/>
            <a:r>
              <a:rPr lang="en-GB" dirty="0"/>
              <a:t>List tools.</a:t>
            </a:r>
          </a:p>
          <a:p>
            <a:pPr lvl="1"/>
            <a:r>
              <a:rPr lang="en-GB" dirty="0"/>
              <a:t>Column: Run, activate, deploy, etc.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7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1D93C4-D377-408F-9CC0-6752CA9F47C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88010"/>
                      <a:gd name="connsiteY0" fmla="*/ 0 h 5449506"/>
                      <a:gd name="connsiteX1" fmla="*/ 473003 w 9688010"/>
                      <a:gd name="connsiteY1" fmla="*/ 0 h 5449506"/>
                      <a:gd name="connsiteX2" fmla="*/ 752245 w 9688010"/>
                      <a:gd name="connsiteY2" fmla="*/ 0 h 5449506"/>
                      <a:gd name="connsiteX3" fmla="*/ 1515889 w 9688010"/>
                      <a:gd name="connsiteY3" fmla="*/ 0 h 5449506"/>
                      <a:gd name="connsiteX4" fmla="*/ 1988891 w 9688010"/>
                      <a:gd name="connsiteY4" fmla="*/ 0 h 5449506"/>
                      <a:gd name="connsiteX5" fmla="*/ 2461894 w 9688010"/>
                      <a:gd name="connsiteY5" fmla="*/ 0 h 5449506"/>
                      <a:gd name="connsiteX6" fmla="*/ 3225537 w 9688010"/>
                      <a:gd name="connsiteY6" fmla="*/ 0 h 5449506"/>
                      <a:gd name="connsiteX7" fmla="*/ 3601660 w 9688010"/>
                      <a:gd name="connsiteY7" fmla="*/ 0 h 5449506"/>
                      <a:gd name="connsiteX8" fmla="*/ 4365303 w 9688010"/>
                      <a:gd name="connsiteY8" fmla="*/ 0 h 5449506"/>
                      <a:gd name="connsiteX9" fmla="*/ 5128946 w 9688010"/>
                      <a:gd name="connsiteY9" fmla="*/ 0 h 5449506"/>
                      <a:gd name="connsiteX10" fmla="*/ 5698829 w 9688010"/>
                      <a:gd name="connsiteY10" fmla="*/ 0 h 5449506"/>
                      <a:gd name="connsiteX11" fmla="*/ 6462473 w 9688010"/>
                      <a:gd name="connsiteY11" fmla="*/ 0 h 5449506"/>
                      <a:gd name="connsiteX12" fmla="*/ 6935475 w 9688010"/>
                      <a:gd name="connsiteY12" fmla="*/ 0 h 5449506"/>
                      <a:gd name="connsiteX13" fmla="*/ 7408478 w 9688010"/>
                      <a:gd name="connsiteY13" fmla="*/ 0 h 5449506"/>
                      <a:gd name="connsiteX14" fmla="*/ 8075241 w 9688010"/>
                      <a:gd name="connsiteY14" fmla="*/ 0 h 5449506"/>
                      <a:gd name="connsiteX15" fmla="*/ 8548244 w 9688010"/>
                      <a:gd name="connsiteY15" fmla="*/ 0 h 5449506"/>
                      <a:gd name="connsiteX16" fmla="*/ 9688010 w 9688010"/>
                      <a:gd name="connsiteY16" fmla="*/ 0 h 5449506"/>
                      <a:gd name="connsiteX17" fmla="*/ 9688010 w 9688010"/>
                      <a:gd name="connsiteY17" fmla="*/ 653941 h 5449506"/>
                      <a:gd name="connsiteX18" fmla="*/ 9688010 w 9688010"/>
                      <a:gd name="connsiteY18" fmla="*/ 1253386 h 5449506"/>
                      <a:gd name="connsiteX19" fmla="*/ 9688010 w 9688010"/>
                      <a:gd name="connsiteY19" fmla="*/ 1852832 h 5449506"/>
                      <a:gd name="connsiteX20" fmla="*/ 9688010 w 9688010"/>
                      <a:gd name="connsiteY20" fmla="*/ 2234297 h 5449506"/>
                      <a:gd name="connsiteX21" fmla="*/ 9688010 w 9688010"/>
                      <a:gd name="connsiteY21" fmla="*/ 2670258 h 5449506"/>
                      <a:gd name="connsiteX22" fmla="*/ 9688010 w 9688010"/>
                      <a:gd name="connsiteY22" fmla="*/ 3269704 h 5449506"/>
                      <a:gd name="connsiteX23" fmla="*/ 9688010 w 9688010"/>
                      <a:gd name="connsiteY23" fmla="*/ 3760159 h 5449506"/>
                      <a:gd name="connsiteX24" fmla="*/ 9688010 w 9688010"/>
                      <a:gd name="connsiteY24" fmla="*/ 4196120 h 5449506"/>
                      <a:gd name="connsiteX25" fmla="*/ 9688010 w 9688010"/>
                      <a:gd name="connsiteY25" fmla="*/ 4795565 h 5449506"/>
                      <a:gd name="connsiteX26" fmla="*/ 9688010 w 9688010"/>
                      <a:gd name="connsiteY26" fmla="*/ 5449506 h 5449506"/>
                      <a:gd name="connsiteX27" fmla="*/ 9118127 w 9688010"/>
                      <a:gd name="connsiteY27" fmla="*/ 5449506 h 5449506"/>
                      <a:gd name="connsiteX28" fmla="*/ 8742004 w 9688010"/>
                      <a:gd name="connsiteY28" fmla="*/ 5449506 h 5449506"/>
                      <a:gd name="connsiteX29" fmla="*/ 8075241 w 9688010"/>
                      <a:gd name="connsiteY29" fmla="*/ 5449506 h 5449506"/>
                      <a:gd name="connsiteX30" fmla="*/ 7699119 w 9688010"/>
                      <a:gd name="connsiteY30" fmla="*/ 5449506 h 5449506"/>
                      <a:gd name="connsiteX31" fmla="*/ 7032355 w 9688010"/>
                      <a:gd name="connsiteY31" fmla="*/ 5449506 h 5449506"/>
                      <a:gd name="connsiteX32" fmla="*/ 6753113 w 9688010"/>
                      <a:gd name="connsiteY32" fmla="*/ 5449506 h 5449506"/>
                      <a:gd name="connsiteX33" fmla="*/ 6086350 w 9688010"/>
                      <a:gd name="connsiteY33" fmla="*/ 5449506 h 5449506"/>
                      <a:gd name="connsiteX34" fmla="*/ 5710227 w 9688010"/>
                      <a:gd name="connsiteY34" fmla="*/ 5449506 h 5449506"/>
                      <a:gd name="connsiteX35" fmla="*/ 5430984 w 9688010"/>
                      <a:gd name="connsiteY35" fmla="*/ 5449506 h 5449506"/>
                      <a:gd name="connsiteX36" fmla="*/ 5054862 w 9688010"/>
                      <a:gd name="connsiteY36" fmla="*/ 5449506 h 5449506"/>
                      <a:gd name="connsiteX37" fmla="*/ 4388099 w 9688010"/>
                      <a:gd name="connsiteY37" fmla="*/ 5449506 h 5449506"/>
                      <a:gd name="connsiteX38" fmla="*/ 4011976 w 9688010"/>
                      <a:gd name="connsiteY38" fmla="*/ 5449506 h 5449506"/>
                      <a:gd name="connsiteX39" fmla="*/ 3732733 w 9688010"/>
                      <a:gd name="connsiteY39" fmla="*/ 5449506 h 5449506"/>
                      <a:gd name="connsiteX40" fmla="*/ 3356611 w 9688010"/>
                      <a:gd name="connsiteY40" fmla="*/ 5449506 h 5449506"/>
                      <a:gd name="connsiteX41" fmla="*/ 2883608 w 9688010"/>
                      <a:gd name="connsiteY41" fmla="*/ 5449506 h 5449506"/>
                      <a:gd name="connsiteX42" fmla="*/ 2313725 w 9688010"/>
                      <a:gd name="connsiteY42" fmla="*/ 5449506 h 5449506"/>
                      <a:gd name="connsiteX43" fmla="*/ 1937602 w 9688010"/>
                      <a:gd name="connsiteY43" fmla="*/ 5449506 h 5449506"/>
                      <a:gd name="connsiteX44" fmla="*/ 1173959 w 9688010"/>
                      <a:gd name="connsiteY44" fmla="*/ 5449506 h 5449506"/>
                      <a:gd name="connsiteX45" fmla="*/ 604076 w 9688010"/>
                      <a:gd name="connsiteY45" fmla="*/ 5449506 h 5449506"/>
                      <a:gd name="connsiteX46" fmla="*/ 0 w 9688010"/>
                      <a:gd name="connsiteY46" fmla="*/ 5449506 h 5449506"/>
                      <a:gd name="connsiteX47" fmla="*/ 0 w 9688010"/>
                      <a:gd name="connsiteY47" fmla="*/ 4850060 h 5449506"/>
                      <a:gd name="connsiteX48" fmla="*/ 0 w 9688010"/>
                      <a:gd name="connsiteY48" fmla="*/ 4305110 h 5449506"/>
                      <a:gd name="connsiteX49" fmla="*/ 0 w 9688010"/>
                      <a:gd name="connsiteY49" fmla="*/ 3814654 h 5449506"/>
                      <a:gd name="connsiteX50" fmla="*/ 0 w 9688010"/>
                      <a:gd name="connsiteY50" fmla="*/ 3215209 h 5449506"/>
                      <a:gd name="connsiteX51" fmla="*/ 0 w 9688010"/>
                      <a:gd name="connsiteY51" fmla="*/ 2670258 h 5449506"/>
                      <a:gd name="connsiteX52" fmla="*/ 0 w 9688010"/>
                      <a:gd name="connsiteY52" fmla="*/ 2016317 h 5449506"/>
                      <a:gd name="connsiteX53" fmla="*/ 0 w 9688010"/>
                      <a:gd name="connsiteY53" fmla="*/ 1362377 h 5449506"/>
                      <a:gd name="connsiteX54" fmla="*/ 0 w 9688010"/>
                      <a:gd name="connsiteY54" fmla="*/ 762931 h 5449506"/>
                      <a:gd name="connsiteX55" fmla="*/ 0 w 9688010"/>
                      <a:gd name="connsiteY55" fmla="*/ 0 h 5449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9688010" h="5449506" extrusionOk="0">
                        <a:moveTo>
                          <a:pt x="0" y="0"/>
                        </a:moveTo>
                        <a:cubicBezTo>
                          <a:pt x="99839" y="-21993"/>
                          <a:pt x="333246" y="44753"/>
                          <a:pt x="473003" y="0"/>
                        </a:cubicBezTo>
                        <a:cubicBezTo>
                          <a:pt x="612760" y="-44753"/>
                          <a:pt x="654458" y="27064"/>
                          <a:pt x="752245" y="0"/>
                        </a:cubicBezTo>
                        <a:cubicBezTo>
                          <a:pt x="850032" y="-27064"/>
                          <a:pt x="1271117" y="74109"/>
                          <a:pt x="1515889" y="0"/>
                        </a:cubicBezTo>
                        <a:cubicBezTo>
                          <a:pt x="1760661" y="-74109"/>
                          <a:pt x="1816904" y="18888"/>
                          <a:pt x="1988891" y="0"/>
                        </a:cubicBezTo>
                        <a:cubicBezTo>
                          <a:pt x="2160878" y="-18888"/>
                          <a:pt x="2334938" y="19024"/>
                          <a:pt x="2461894" y="0"/>
                        </a:cubicBezTo>
                        <a:cubicBezTo>
                          <a:pt x="2588850" y="-19024"/>
                          <a:pt x="3047855" y="22840"/>
                          <a:pt x="3225537" y="0"/>
                        </a:cubicBezTo>
                        <a:cubicBezTo>
                          <a:pt x="3403219" y="-22840"/>
                          <a:pt x="3446976" y="41362"/>
                          <a:pt x="3601660" y="0"/>
                        </a:cubicBezTo>
                        <a:cubicBezTo>
                          <a:pt x="3756344" y="-41362"/>
                          <a:pt x="4009320" y="73544"/>
                          <a:pt x="4365303" y="0"/>
                        </a:cubicBezTo>
                        <a:cubicBezTo>
                          <a:pt x="4721286" y="-73544"/>
                          <a:pt x="4835496" y="49968"/>
                          <a:pt x="5128946" y="0"/>
                        </a:cubicBezTo>
                        <a:cubicBezTo>
                          <a:pt x="5422396" y="-49968"/>
                          <a:pt x="5551128" y="40111"/>
                          <a:pt x="5698829" y="0"/>
                        </a:cubicBezTo>
                        <a:cubicBezTo>
                          <a:pt x="5846530" y="-40111"/>
                          <a:pt x="6302472" y="63017"/>
                          <a:pt x="6462473" y="0"/>
                        </a:cubicBezTo>
                        <a:cubicBezTo>
                          <a:pt x="6622474" y="-63017"/>
                          <a:pt x="6761030" y="51771"/>
                          <a:pt x="6935475" y="0"/>
                        </a:cubicBezTo>
                        <a:cubicBezTo>
                          <a:pt x="7109920" y="-51771"/>
                          <a:pt x="7241810" y="1904"/>
                          <a:pt x="7408478" y="0"/>
                        </a:cubicBezTo>
                        <a:cubicBezTo>
                          <a:pt x="7575146" y="-1904"/>
                          <a:pt x="7779217" y="9851"/>
                          <a:pt x="8075241" y="0"/>
                        </a:cubicBezTo>
                        <a:cubicBezTo>
                          <a:pt x="8371265" y="-9851"/>
                          <a:pt x="8398441" y="46253"/>
                          <a:pt x="8548244" y="0"/>
                        </a:cubicBezTo>
                        <a:cubicBezTo>
                          <a:pt x="8698047" y="-46253"/>
                          <a:pt x="9304784" y="117070"/>
                          <a:pt x="9688010" y="0"/>
                        </a:cubicBezTo>
                        <a:cubicBezTo>
                          <a:pt x="9708295" y="219534"/>
                          <a:pt x="9653115" y="358535"/>
                          <a:pt x="9688010" y="653941"/>
                        </a:cubicBezTo>
                        <a:cubicBezTo>
                          <a:pt x="9722905" y="949347"/>
                          <a:pt x="9619303" y="976736"/>
                          <a:pt x="9688010" y="1253386"/>
                        </a:cubicBezTo>
                        <a:cubicBezTo>
                          <a:pt x="9756717" y="1530037"/>
                          <a:pt x="9684443" y="1671443"/>
                          <a:pt x="9688010" y="1852832"/>
                        </a:cubicBezTo>
                        <a:cubicBezTo>
                          <a:pt x="9691577" y="2034221"/>
                          <a:pt x="9682464" y="2072608"/>
                          <a:pt x="9688010" y="2234297"/>
                        </a:cubicBezTo>
                        <a:cubicBezTo>
                          <a:pt x="9693556" y="2395987"/>
                          <a:pt x="9672959" y="2468719"/>
                          <a:pt x="9688010" y="2670258"/>
                        </a:cubicBezTo>
                        <a:cubicBezTo>
                          <a:pt x="9703061" y="2871797"/>
                          <a:pt x="9653515" y="3145349"/>
                          <a:pt x="9688010" y="3269704"/>
                        </a:cubicBezTo>
                        <a:cubicBezTo>
                          <a:pt x="9722505" y="3394059"/>
                          <a:pt x="9658611" y="3606861"/>
                          <a:pt x="9688010" y="3760159"/>
                        </a:cubicBezTo>
                        <a:cubicBezTo>
                          <a:pt x="9717409" y="3913457"/>
                          <a:pt x="9686159" y="4028146"/>
                          <a:pt x="9688010" y="4196120"/>
                        </a:cubicBezTo>
                        <a:cubicBezTo>
                          <a:pt x="9689861" y="4364094"/>
                          <a:pt x="9672399" y="4596441"/>
                          <a:pt x="9688010" y="4795565"/>
                        </a:cubicBezTo>
                        <a:cubicBezTo>
                          <a:pt x="9703621" y="4994690"/>
                          <a:pt x="9668464" y="5293649"/>
                          <a:pt x="9688010" y="5449506"/>
                        </a:cubicBezTo>
                        <a:cubicBezTo>
                          <a:pt x="9549135" y="5455172"/>
                          <a:pt x="9292114" y="5435837"/>
                          <a:pt x="9118127" y="5449506"/>
                        </a:cubicBezTo>
                        <a:cubicBezTo>
                          <a:pt x="8944140" y="5463175"/>
                          <a:pt x="8845336" y="5418097"/>
                          <a:pt x="8742004" y="5449506"/>
                        </a:cubicBezTo>
                        <a:cubicBezTo>
                          <a:pt x="8638672" y="5480915"/>
                          <a:pt x="8244722" y="5384459"/>
                          <a:pt x="8075241" y="5449506"/>
                        </a:cubicBezTo>
                        <a:cubicBezTo>
                          <a:pt x="7905760" y="5514553"/>
                          <a:pt x="7874162" y="5428097"/>
                          <a:pt x="7699119" y="5449506"/>
                        </a:cubicBezTo>
                        <a:cubicBezTo>
                          <a:pt x="7524076" y="5470915"/>
                          <a:pt x="7345158" y="5440764"/>
                          <a:pt x="7032355" y="5449506"/>
                        </a:cubicBezTo>
                        <a:cubicBezTo>
                          <a:pt x="6719552" y="5458248"/>
                          <a:pt x="6860456" y="5429086"/>
                          <a:pt x="6753113" y="5449506"/>
                        </a:cubicBezTo>
                        <a:cubicBezTo>
                          <a:pt x="6645770" y="5469926"/>
                          <a:pt x="6230831" y="5376614"/>
                          <a:pt x="6086350" y="5449506"/>
                        </a:cubicBezTo>
                        <a:cubicBezTo>
                          <a:pt x="5941869" y="5522398"/>
                          <a:pt x="5861789" y="5444823"/>
                          <a:pt x="5710227" y="5449506"/>
                        </a:cubicBezTo>
                        <a:cubicBezTo>
                          <a:pt x="5558665" y="5454189"/>
                          <a:pt x="5523997" y="5430269"/>
                          <a:pt x="5430984" y="5449506"/>
                        </a:cubicBezTo>
                        <a:cubicBezTo>
                          <a:pt x="5337971" y="5468743"/>
                          <a:pt x="5154180" y="5417047"/>
                          <a:pt x="5054862" y="5449506"/>
                        </a:cubicBezTo>
                        <a:cubicBezTo>
                          <a:pt x="4955544" y="5481965"/>
                          <a:pt x="4617364" y="5416951"/>
                          <a:pt x="4388099" y="5449506"/>
                        </a:cubicBezTo>
                        <a:cubicBezTo>
                          <a:pt x="4158834" y="5482061"/>
                          <a:pt x="4137506" y="5406887"/>
                          <a:pt x="4011976" y="5449506"/>
                        </a:cubicBezTo>
                        <a:cubicBezTo>
                          <a:pt x="3886446" y="5492125"/>
                          <a:pt x="3820169" y="5432030"/>
                          <a:pt x="3732733" y="5449506"/>
                        </a:cubicBezTo>
                        <a:cubicBezTo>
                          <a:pt x="3645297" y="5466982"/>
                          <a:pt x="3496681" y="5406938"/>
                          <a:pt x="3356611" y="5449506"/>
                        </a:cubicBezTo>
                        <a:cubicBezTo>
                          <a:pt x="3216541" y="5492074"/>
                          <a:pt x="2999803" y="5417291"/>
                          <a:pt x="2883608" y="5449506"/>
                        </a:cubicBezTo>
                        <a:cubicBezTo>
                          <a:pt x="2767413" y="5481721"/>
                          <a:pt x="2547005" y="5415124"/>
                          <a:pt x="2313725" y="5449506"/>
                        </a:cubicBezTo>
                        <a:cubicBezTo>
                          <a:pt x="2080445" y="5483888"/>
                          <a:pt x="2045228" y="5421500"/>
                          <a:pt x="1937602" y="5449506"/>
                        </a:cubicBezTo>
                        <a:cubicBezTo>
                          <a:pt x="1829976" y="5477512"/>
                          <a:pt x="1551081" y="5374895"/>
                          <a:pt x="1173959" y="5449506"/>
                        </a:cubicBezTo>
                        <a:cubicBezTo>
                          <a:pt x="796837" y="5524117"/>
                          <a:pt x="787707" y="5391093"/>
                          <a:pt x="604076" y="5449506"/>
                        </a:cubicBezTo>
                        <a:cubicBezTo>
                          <a:pt x="420445" y="5507919"/>
                          <a:pt x="283110" y="5431457"/>
                          <a:pt x="0" y="5449506"/>
                        </a:cubicBezTo>
                        <a:cubicBezTo>
                          <a:pt x="-6739" y="5311257"/>
                          <a:pt x="39989" y="5107495"/>
                          <a:pt x="0" y="4850060"/>
                        </a:cubicBezTo>
                        <a:cubicBezTo>
                          <a:pt x="-39989" y="4592625"/>
                          <a:pt x="42644" y="4427377"/>
                          <a:pt x="0" y="4305110"/>
                        </a:cubicBezTo>
                        <a:cubicBezTo>
                          <a:pt x="-42644" y="4182843"/>
                          <a:pt x="16662" y="3996533"/>
                          <a:pt x="0" y="3814654"/>
                        </a:cubicBezTo>
                        <a:cubicBezTo>
                          <a:pt x="-16662" y="3632775"/>
                          <a:pt x="27609" y="3354250"/>
                          <a:pt x="0" y="3215209"/>
                        </a:cubicBezTo>
                        <a:cubicBezTo>
                          <a:pt x="-27609" y="3076169"/>
                          <a:pt x="57075" y="2935653"/>
                          <a:pt x="0" y="2670258"/>
                        </a:cubicBezTo>
                        <a:cubicBezTo>
                          <a:pt x="-57075" y="2404863"/>
                          <a:pt x="2370" y="2268694"/>
                          <a:pt x="0" y="2016317"/>
                        </a:cubicBezTo>
                        <a:cubicBezTo>
                          <a:pt x="-2370" y="1763940"/>
                          <a:pt x="30275" y="1684960"/>
                          <a:pt x="0" y="1362377"/>
                        </a:cubicBezTo>
                        <a:cubicBezTo>
                          <a:pt x="-30275" y="1039794"/>
                          <a:pt x="29148" y="1056599"/>
                          <a:pt x="0" y="762931"/>
                        </a:cubicBezTo>
                        <a:cubicBezTo>
                          <a:pt x="-29148" y="469263"/>
                          <a:pt x="40620" y="1757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6CEEA-B786-4DBA-BB91-B038D5C43CEB}"/>
              </a:ext>
            </a:extLst>
          </p:cNvPr>
          <p:cNvSpPr>
            <a:spLocks/>
          </p:cNvSpPr>
          <p:nvPr/>
        </p:nvSpPr>
        <p:spPr>
          <a:xfrm>
            <a:off x="-1" y="-1"/>
            <a:ext cx="7516983" cy="61163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F4FA3-BD3E-45BF-B94D-00E1C30D7059}"/>
              </a:ext>
            </a:extLst>
          </p:cNvPr>
          <p:cNvSpPr>
            <a:spLocks/>
          </p:cNvSpPr>
          <p:nvPr/>
        </p:nvSpPr>
        <p:spPr>
          <a:xfrm>
            <a:off x="7517773" y="4677127"/>
            <a:ext cx="4674225" cy="21779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56BABEF-A9DB-4A2A-8D41-AF22DBD7B337}"/>
              </a:ext>
            </a:extLst>
          </p:cNvPr>
          <p:cNvGraphicFramePr>
            <a:graphicFrameLocks noGrp="1"/>
          </p:cNvGraphicFramePr>
          <p:nvPr/>
        </p:nvGraphicFramePr>
        <p:xfrm>
          <a:off x="81022" y="152281"/>
          <a:ext cx="6573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56">
                  <a:extLst>
                    <a:ext uri="{9D8B030D-6E8A-4147-A177-3AD203B41FA5}">
                      <a16:colId xmlns:a16="http://schemas.microsoft.com/office/drawing/2014/main" val="1230366903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2555377427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201512993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3188667022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10249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Modules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Tools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Resources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Logs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48288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1DB6302-8AA4-482A-AC20-211AD110199F}"/>
              </a:ext>
            </a:extLst>
          </p:cNvPr>
          <p:cNvSpPr/>
          <p:nvPr/>
        </p:nvSpPr>
        <p:spPr>
          <a:xfrm>
            <a:off x="110608" y="447850"/>
            <a:ext cx="1246521" cy="763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D589A8-5C33-436F-8B74-7BBA5F6A761C}"/>
              </a:ext>
            </a:extLst>
          </p:cNvPr>
          <p:cNvSpPr/>
          <p:nvPr/>
        </p:nvSpPr>
        <p:spPr>
          <a:xfrm>
            <a:off x="7517774" y="4677127"/>
            <a:ext cx="467422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Terminal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Reactor power is now 20%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Engines are now off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Scanner activated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_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A03CAEB-0F18-4562-81D7-BA8384AEB57B}"/>
              </a:ext>
            </a:extLst>
          </p:cNvPr>
          <p:cNvSpPr/>
          <p:nvPr/>
        </p:nvSpPr>
        <p:spPr>
          <a:xfrm>
            <a:off x="11729002" y="4822360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D37B176-0C6F-4124-93B4-789E8265FA95}"/>
              </a:ext>
            </a:extLst>
          </p:cNvPr>
          <p:cNvSpPr/>
          <p:nvPr/>
        </p:nvSpPr>
        <p:spPr>
          <a:xfrm rot="10800000">
            <a:off x="11729002" y="6367801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AA2409D-C9AB-4A94-9EA9-E4B9F07F2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2"/>
          <a:stretch/>
        </p:blipFill>
        <p:spPr bwMode="auto">
          <a:xfrm>
            <a:off x="7702704" y="203515"/>
            <a:ext cx="4327888" cy="431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CF29E2-D95A-47B4-BE24-1F7EFA795FAE}"/>
              </a:ext>
            </a:extLst>
          </p:cNvPr>
          <p:cNvSpPr/>
          <p:nvPr/>
        </p:nvSpPr>
        <p:spPr>
          <a:xfrm>
            <a:off x="8966903" y="279927"/>
            <a:ext cx="1750864" cy="76944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4400" b="1" dirty="0">
                <a:ln>
                  <a:solidFill>
                    <a:schemeClr val="tx1"/>
                  </a:solidFill>
                </a:ln>
              </a:rPr>
              <a:t>Screen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8020A0-6C2E-4FE2-90DF-CDC9DAA7DBCB}"/>
              </a:ext>
            </a:extLst>
          </p:cNvPr>
          <p:cNvSpPr>
            <a:spLocks noChangeAspect="1"/>
          </p:cNvSpPr>
          <p:nvPr/>
        </p:nvSpPr>
        <p:spPr>
          <a:xfrm>
            <a:off x="7517778" y="1"/>
            <a:ext cx="4674222" cy="46742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E562D-41CB-4828-B804-C0103044922E}"/>
              </a:ext>
            </a:extLst>
          </p:cNvPr>
          <p:cNvSpPr>
            <a:spLocks noChangeAspect="1"/>
          </p:cNvSpPr>
          <p:nvPr/>
        </p:nvSpPr>
        <p:spPr>
          <a:xfrm>
            <a:off x="7678391" y="177561"/>
            <a:ext cx="4327888" cy="43278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56D6E62B-06CA-4C3A-B108-7CCADAC554A3}"/>
              </a:ext>
            </a:extLst>
          </p:cNvPr>
          <p:cNvGraphicFramePr>
            <a:graphicFrameLocks noGrp="1"/>
          </p:cNvGraphicFramePr>
          <p:nvPr/>
        </p:nvGraphicFramePr>
        <p:xfrm>
          <a:off x="0" y="6116318"/>
          <a:ext cx="7517772" cy="772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63">
                  <a:extLst>
                    <a:ext uri="{9D8B030D-6E8A-4147-A177-3AD203B41FA5}">
                      <a16:colId xmlns:a16="http://schemas.microsoft.com/office/drawing/2014/main" val="2059846097"/>
                    </a:ext>
                  </a:extLst>
                </a:gridCol>
                <a:gridCol w="1633771">
                  <a:extLst>
                    <a:ext uri="{9D8B030D-6E8A-4147-A177-3AD203B41FA5}">
                      <a16:colId xmlns:a16="http://schemas.microsoft.com/office/drawing/2014/main" val="1587007869"/>
                    </a:ext>
                  </a:extLst>
                </a:gridCol>
                <a:gridCol w="1200935">
                  <a:extLst>
                    <a:ext uri="{9D8B030D-6E8A-4147-A177-3AD203B41FA5}">
                      <a16:colId xmlns:a16="http://schemas.microsoft.com/office/drawing/2014/main" val="1313830730"/>
                    </a:ext>
                  </a:extLst>
                </a:gridCol>
                <a:gridCol w="968106">
                  <a:extLst>
                    <a:ext uri="{9D8B030D-6E8A-4147-A177-3AD203B41FA5}">
                      <a16:colId xmlns:a16="http://schemas.microsoft.com/office/drawing/2014/main" val="777607838"/>
                    </a:ext>
                  </a:extLst>
                </a:gridCol>
                <a:gridCol w="1743740">
                  <a:extLst>
                    <a:ext uri="{9D8B030D-6E8A-4147-A177-3AD203B41FA5}">
                      <a16:colId xmlns:a16="http://schemas.microsoft.com/office/drawing/2014/main" val="3369391237"/>
                    </a:ext>
                  </a:extLst>
                </a:gridCol>
                <a:gridCol w="1083157">
                  <a:extLst>
                    <a:ext uri="{9D8B030D-6E8A-4147-A177-3AD203B41FA5}">
                      <a16:colId xmlns:a16="http://schemas.microsoft.com/office/drawing/2014/main" val="2865144974"/>
                    </a:ext>
                  </a:extLst>
                </a:gridCol>
              </a:tblGrid>
              <a:tr h="38607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Hull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+ 15/s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Oxygen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+ 0/s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04972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Energy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+ 12/s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Fuel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78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- 2/s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07846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4A044FC-4127-49A2-ADBB-B9D32047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39070"/>
              </p:ext>
            </p:extLst>
          </p:nvPr>
        </p:nvGraphicFramePr>
        <p:xfrm>
          <a:off x="429877" y="968518"/>
          <a:ext cx="3483625" cy="258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523">
                  <a:extLst>
                    <a:ext uri="{9D8B030D-6E8A-4147-A177-3AD203B41FA5}">
                      <a16:colId xmlns:a16="http://schemas.microsoft.com/office/drawing/2014/main" val="3387978578"/>
                    </a:ext>
                  </a:extLst>
                </a:gridCol>
                <a:gridCol w="856772">
                  <a:extLst>
                    <a:ext uri="{9D8B030D-6E8A-4147-A177-3AD203B41FA5}">
                      <a16:colId xmlns:a16="http://schemas.microsoft.com/office/drawing/2014/main" val="2036412769"/>
                    </a:ext>
                  </a:extLst>
                </a:gridCol>
                <a:gridCol w="1026330">
                  <a:extLst>
                    <a:ext uri="{9D8B030D-6E8A-4147-A177-3AD203B41FA5}">
                      <a16:colId xmlns:a16="http://schemas.microsoft.com/office/drawing/2014/main" val="2113835543"/>
                    </a:ext>
                  </a:extLst>
                </a:gridCol>
              </a:tblGrid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Energy/s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829485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Reactor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+100/s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708359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Life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-15/s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755998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Antenna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-20/s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38083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Engines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-10/s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9870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Hyperdrive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-65/s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29459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1DE87FF-6B93-4C74-9D4A-0D30DFDECC32}"/>
              </a:ext>
            </a:extLst>
          </p:cNvPr>
          <p:cNvSpPr>
            <a:spLocks noChangeAspect="1"/>
          </p:cNvSpPr>
          <p:nvPr/>
        </p:nvSpPr>
        <p:spPr>
          <a:xfrm>
            <a:off x="4100298" y="1463829"/>
            <a:ext cx="283548" cy="283548"/>
          </a:xfrm>
          <a:prstGeom prst="ellipse">
            <a:avLst/>
          </a:prstGeom>
          <a:gradFill flip="none" rotWithShape="1">
            <a:gsLst>
              <a:gs pos="16000">
                <a:srgbClr val="92D050"/>
              </a:gs>
              <a:gs pos="97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A9D0F-FCBC-44CA-A8A8-BB8FC05CC38C}"/>
              </a:ext>
            </a:extLst>
          </p:cNvPr>
          <p:cNvSpPr>
            <a:spLocks noChangeAspect="1"/>
          </p:cNvSpPr>
          <p:nvPr/>
        </p:nvSpPr>
        <p:spPr>
          <a:xfrm>
            <a:off x="4100298" y="1900440"/>
            <a:ext cx="283548" cy="283548"/>
          </a:xfrm>
          <a:prstGeom prst="ellipse">
            <a:avLst/>
          </a:prstGeom>
          <a:gradFill flip="none" rotWithShape="1">
            <a:gsLst>
              <a:gs pos="16000">
                <a:srgbClr val="92D050"/>
              </a:gs>
              <a:gs pos="97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2CEEE6-2BE0-4C10-87D5-AD34C5DDF613}"/>
              </a:ext>
            </a:extLst>
          </p:cNvPr>
          <p:cNvSpPr>
            <a:spLocks noChangeAspect="1"/>
          </p:cNvSpPr>
          <p:nvPr/>
        </p:nvSpPr>
        <p:spPr>
          <a:xfrm>
            <a:off x="4102740" y="2337051"/>
            <a:ext cx="283548" cy="28354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0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E2A90A-371B-413B-8B6D-AB21242AAACA}"/>
              </a:ext>
            </a:extLst>
          </p:cNvPr>
          <p:cNvSpPr>
            <a:spLocks noChangeAspect="1"/>
          </p:cNvSpPr>
          <p:nvPr/>
        </p:nvSpPr>
        <p:spPr>
          <a:xfrm>
            <a:off x="4099224" y="2773662"/>
            <a:ext cx="283548" cy="28354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0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D20E93-040B-4A22-98D3-519B1C14ACEC}"/>
              </a:ext>
            </a:extLst>
          </p:cNvPr>
          <p:cNvSpPr>
            <a:spLocks noChangeAspect="1"/>
          </p:cNvSpPr>
          <p:nvPr/>
        </p:nvSpPr>
        <p:spPr>
          <a:xfrm>
            <a:off x="4099224" y="3212171"/>
            <a:ext cx="283548" cy="28354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0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F0E20F-61E2-443C-852E-26D5F98FC5D6}"/>
              </a:ext>
            </a:extLst>
          </p:cNvPr>
          <p:cNvSpPr>
            <a:spLocks noChangeAspect="1"/>
          </p:cNvSpPr>
          <p:nvPr/>
        </p:nvSpPr>
        <p:spPr>
          <a:xfrm>
            <a:off x="4711958" y="1463829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C56F4E-1E72-4E4C-B995-5C513C41744D}"/>
              </a:ext>
            </a:extLst>
          </p:cNvPr>
          <p:cNvSpPr>
            <a:spLocks noChangeAspect="1"/>
          </p:cNvSpPr>
          <p:nvPr/>
        </p:nvSpPr>
        <p:spPr>
          <a:xfrm>
            <a:off x="4711958" y="1900440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99EF3C5-4CF8-48FA-AE16-319A2B5ECA2D}"/>
              </a:ext>
            </a:extLst>
          </p:cNvPr>
          <p:cNvSpPr>
            <a:spLocks noChangeAspect="1"/>
          </p:cNvSpPr>
          <p:nvPr/>
        </p:nvSpPr>
        <p:spPr>
          <a:xfrm>
            <a:off x="4711958" y="2337051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6DC495-C3B8-4720-89A3-451089685041}"/>
              </a:ext>
            </a:extLst>
          </p:cNvPr>
          <p:cNvSpPr>
            <a:spLocks noChangeAspect="1"/>
          </p:cNvSpPr>
          <p:nvPr/>
        </p:nvSpPr>
        <p:spPr>
          <a:xfrm>
            <a:off x="4711958" y="2773662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8F3EB0-76A3-45F0-9E62-2C96B656785C}"/>
              </a:ext>
            </a:extLst>
          </p:cNvPr>
          <p:cNvSpPr>
            <a:spLocks noChangeAspect="1"/>
          </p:cNvSpPr>
          <p:nvPr/>
        </p:nvSpPr>
        <p:spPr>
          <a:xfrm>
            <a:off x="4711958" y="3212171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0365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1D93C4-D377-408F-9CC0-6752CA9F47C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88010"/>
                      <a:gd name="connsiteY0" fmla="*/ 0 h 5449506"/>
                      <a:gd name="connsiteX1" fmla="*/ 473003 w 9688010"/>
                      <a:gd name="connsiteY1" fmla="*/ 0 h 5449506"/>
                      <a:gd name="connsiteX2" fmla="*/ 752245 w 9688010"/>
                      <a:gd name="connsiteY2" fmla="*/ 0 h 5449506"/>
                      <a:gd name="connsiteX3" fmla="*/ 1515889 w 9688010"/>
                      <a:gd name="connsiteY3" fmla="*/ 0 h 5449506"/>
                      <a:gd name="connsiteX4" fmla="*/ 1988891 w 9688010"/>
                      <a:gd name="connsiteY4" fmla="*/ 0 h 5449506"/>
                      <a:gd name="connsiteX5" fmla="*/ 2461894 w 9688010"/>
                      <a:gd name="connsiteY5" fmla="*/ 0 h 5449506"/>
                      <a:gd name="connsiteX6" fmla="*/ 3225537 w 9688010"/>
                      <a:gd name="connsiteY6" fmla="*/ 0 h 5449506"/>
                      <a:gd name="connsiteX7" fmla="*/ 3601660 w 9688010"/>
                      <a:gd name="connsiteY7" fmla="*/ 0 h 5449506"/>
                      <a:gd name="connsiteX8" fmla="*/ 4365303 w 9688010"/>
                      <a:gd name="connsiteY8" fmla="*/ 0 h 5449506"/>
                      <a:gd name="connsiteX9" fmla="*/ 5128946 w 9688010"/>
                      <a:gd name="connsiteY9" fmla="*/ 0 h 5449506"/>
                      <a:gd name="connsiteX10" fmla="*/ 5698829 w 9688010"/>
                      <a:gd name="connsiteY10" fmla="*/ 0 h 5449506"/>
                      <a:gd name="connsiteX11" fmla="*/ 6462473 w 9688010"/>
                      <a:gd name="connsiteY11" fmla="*/ 0 h 5449506"/>
                      <a:gd name="connsiteX12" fmla="*/ 6935475 w 9688010"/>
                      <a:gd name="connsiteY12" fmla="*/ 0 h 5449506"/>
                      <a:gd name="connsiteX13" fmla="*/ 7408478 w 9688010"/>
                      <a:gd name="connsiteY13" fmla="*/ 0 h 5449506"/>
                      <a:gd name="connsiteX14" fmla="*/ 8075241 w 9688010"/>
                      <a:gd name="connsiteY14" fmla="*/ 0 h 5449506"/>
                      <a:gd name="connsiteX15" fmla="*/ 8548244 w 9688010"/>
                      <a:gd name="connsiteY15" fmla="*/ 0 h 5449506"/>
                      <a:gd name="connsiteX16" fmla="*/ 9688010 w 9688010"/>
                      <a:gd name="connsiteY16" fmla="*/ 0 h 5449506"/>
                      <a:gd name="connsiteX17" fmla="*/ 9688010 w 9688010"/>
                      <a:gd name="connsiteY17" fmla="*/ 653941 h 5449506"/>
                      <a:gd name="connsiteX18" fmla="*/ 9688010 w 9688010"/>
                      <a:gd name="connsiteY18" fmla="*/ 1253386 h 5449506"/>
                      <a:gd name="connsiteX19" fmla="*/ 9688010 w 9688010"/>
                      <a:gd name="connsiteY19" fmla="*/ 1852832 h 5449506"/>
                      <a:gd name="connsiteX20" fmla="*/ 9688010 w 9688010"/>
                      <a:gd name="connsiteY20" fmla="*/ 2234297 h 5449506"/>
                      <a:gd name="connsiteX21" fmla="*/ 9688010 w 9688010"/>
                      <a:gd name="connsiteY21" fmla="*/ 2670258 h 5449506"/>
                      <a:gd name="connsiteX22" fmla="*/ 9688010 w 9688010"/>
                      <a:gd name="connsiteY22" fmla="*/ 3269704 h 5449506"/>
                      <a:gd name="connsiteX23" fmla="*/ 9688010 w 9688010"/>
                      <a:gd name="connsiteY23" fmla="*/ 3760159 h 5449506"/>
                      <a:gd name="connsiteX24" fmla="*/ 9688010 w 9688010"/>
                      <a:gd name="connsiteY24" fmla="*/ 4196120 h 5449506"/>
                      <a:gd name="connsiteX25" fmla="*/ 9688010 w 9688010"/>
                      <a:gd name="connsiteY25" fmla="*/ 4795565 h 5449506"/>
                      <a:gd name="connsiteX26" fmla="*/ 9688010 w 9688010"/>
                      <a:gd name="connsiteY26" fmla="*/ 5449506 h 5449506"/>
                      <a:gd name="connsiteX27" fmla="*/ 9118127 w 9688010"/>
                      <a:gd name="connsiteY27" fmla="*/ 5449506 h 5449506"/>
                      <a:gd name="connsiteX28" fmla="*/ 8742004 w 9688010"/>
                      <a:gd name="connsiteY28" fmla="*/ 5449506 h 5449506"/>
                      <a:gd name="connsiteX29" fmla="*/ 8075241 w 9688010"/>
                      <a:gd name="connsiteY29" fmla="*/ 5449506 h 5449506"/>
                      <a:gd name="connsiteX30" fmla="*/ 7699119 w 9688010"/>
                      <a:gd name="connsiteY30" fmla="*/ 5449506 h 5449506"/>
                      <a:gd name="connsiteX31" fmla="*/ 7032355 w 9688010"/>
                      <a:gd name="connsiteY31" fmla="*/ 5449506 h 5449506"/>
                      <a:gd name="connsiteX32" fmla="*/ 6753113 w 9688010"/>
                      <a:gd name="connsiteY32" fmla="*/ 5449506 h 5449506"/>
                      <a:gd name="connsiteX33" fmla="*/ 6086350 w 9688010"/>
                      <a:gd name="connsiteY33" fmla="*/ 5449506 h 5449506"/>
                      <a:gd name="connsiteX34" fmla="*/ 5710227 w 9688010"/>
                      <a:gd name="connsiteY34" fmla="*/ 5449506 h 5449506"/>
                      <a:gd name="connsiteX35" fmla="*/ 5430984 w 9688010"/>
                      <a:gd name="connsiteY35" fmla="*/ 5449506 h 5449506"/>
                      <a:gd name="connsiteX36" fmla="*/ 5054862 w 9688010"/>
                      <a:gd name="connsiteY36" fmla="*/ 5449506 h 5449506"/>
                      <a:gd name="connsiteX37" fmla="*/ 4388099 w 9688010"/>
                      <a:gd name="connsiteY37" fmla="*/ 5449506 h 5449506"/>
                      <a:gd name="connsiteX38" fmla="*/ 4011976 w 9688010"/>
                      <a:gd name="connsiteY38" fmla="*/ 5449506 h 5449506"/>
                      <a:gd name="connsiteX39" fmla="*/ 3732733 w 9688010"/>
                      <a:gd name="connsiteY39" fmla="*/ 5449506 h 5449506"/>
                      <a:gd name="connsiteX40" fmla="*/ 3356611 w 9688010"/>
                      <a:gd name="connsiteY40" fmla="*/ 5449506 h 5449506"/>
                      <a:gd name="connsiteX41" fmla="*/ 2883608 w 9688010"/>
                      <a:gd name="connsiteY41" fmla="*/ 5449506 h 5449506"/>
                      <a:gd name="connsiteX42" fmla="*/ 2313725 w 9688010"/>
                      <a:gd name="connsiteY42" fmla="*/ 5449506 h 5449506"/>
                      <a:gd name="connsiteX43" fmla="*/ 1937602 w 9688010"/>
                      <a:gd name="connsiteY43" fmla="*/ 5449506 h 5449506"/>
                      <a:gd name="connsiteX44" fmla="*/ 1173959 w 9688010"/>
                      <a:gd name="connsiteY44" fmla="*/ 5449506 h 5449506"/>
                      <a:gd name="connsiteX45" fmla="*/ 604076 w 9688010"/>
                      <a:gd name="connsiteY45" fmla="*/ 5449506 h 5449506"/>
                      <a:gd name="connsiteX46" fmla="*/ 0 w 9688010"/>
                      <a:gd name="connsiteY46" fmla="*/ 5449506 h 5449506"/>
                      <a:gd name="connsiteX47" fmla="*/ 0 w 9688010"/>
                      <a:gd name="connsiteY47" fmla="*/ 4850060 h 5449506"/>
                      <a:gd name="connsiteX48" fmla="*/ 0 w 9688010"/>
                      <a:gd name="connsiteY48" fmla="*/ 4305110 h 5449506"/>
                      <a:gd name="connsiteX49" fmla="*/ 0 w 9688010"/>
                      <a:gd name="connsiteY49" fmla="*/ 3814654 h 5449506"/>
                      <a:gd name="connsiteX50" fmla="*/ 0 w 9688010"/>
                      <a:gd name="connsiteY50" fmla="*/ 3215209 h 5449506"/>
                      <a:gd name="connsiteX51" fmla="*/ 0 w 9688010"/>
                      <a:gd name="connsiteY51" fmla="*/ 2670258 h 5449506"/>
                      <a:gd name="connsiteX52" fmla="*/ 0 w 9688010"/>
                      <a:gd name="connsiteY52" fmla="*/ 2016317 h 5449506"/>
                      <a:gd name="connsiteX53" fmla="*/ 0 w 9688010"/>
                      <a:gd name="connsiteY53" fmla="*/ 1362377 h 5449506"/>
                      <a:gd name="connsiteX54" fmla="*/ 0 w 9688010"/>
                      <a:gd name="connsiteY54" fmla="*/ 762931 h 5449506"/>
                      <a:gd name="connsiteX55" fmla="*/ 0 w 9688010"/>
                      <a:gd name="connsiteY55" fmla="*/ 0 h 5449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9688010" h="5449506" extrusionOk="0">
                        <a:moveTo>
                          <a:pt x="0" y="0"/>
                        </a:moveTo>
                        <a:cubicBezTo>
                          <a:pt x="99839" y="-21993"/>
                          <a:pt x="333246" y="44753"/>
                          <a:pt x="473003" y="0"/>
                        </a:cubicBezTo>
                        <a:cubicBezTo>
                          <a:pt x="612760" y="-44753"/>
                          <a:pt x="654458" y="27064"/>
                          <a:pt x="752245" y="0"/>
                        </a:cubicBezTo>
                        <a:cubicBezTo>
                          <a:pt x="850032" y="-27064"/>
                          <a:pt x="1271117" y="74109"/>
                          <a:pt x="1515889" y="0"/>
                        </a:cubicBezTo>
                        <a:cubicBezTo>
                          <a:pt x="1760661" y="-74109"/>
                          <a:pt x="1816904" y="18888"/>
                          <a:pt x="1988891" y="0"/>
                        </a:cubicBezTo>
                        <a:cubicBezTo>
                          <a:pt x="2160878" y="-18888"/>
                          <a:pt x="2334938" y="19024"/>
                          <a:pt x="2461894" y="0"/>
                        </a:cubicBezTo>
                        <a:cubicBezTo>
                          <a:pt x="2588850" y="-19024"/>
                          <a:pt x="3047855" y="22840"/>
                          <a:pt x="3225537" y="0"/>
                        </a:cubicBezTo>
                        <a:cubicBezTo>
                          <a:pt x="3403219" y="-22840"/>
                          <a:pt x="3446976" y="41362"/>
                          <a:pt x="3601660" y="0"/>
                        </a:cubicBezTo>
                        <a:cubicBezTo>
                          <a:pt x="3756344" y="-41362"/>
                          <a:pt x="4009320" y="73544"/>
                          <a:pt x="4365303" y="0"/>
                        </a:cubicBezTo>
                        <a:cubicBezTo>
                          <a:pt x="4721286" y="-73544"/>
                          <a:pt x="4835496" y="49968"/>
                          <a:pt x="5128946" y="0"/>
                        </a:cubicBezTo>
                        <a:cubicBezTo>
                          <a:pt x="5422396" y="-49968"/>
                          <a:pt x="5551128" y="40111"/>
                          <a:pt x="5698829" y="0"/>
                        </a:cubicBezTo>
                        <a:cubicBezTo>
                          <a:pt x="5846530" y="-40111"/>
                          <a:pt x="6302472" y="63017"/>
                          <a:pt x="6462473" y="0"/>
                        </a:cubicBezTo>
                        <a:cubicBezTo>
                          <a:pt x="6622474" y="-63017"/>
                          <a:pt x="6761030" y="51771"/>
                          <a:pt x="6935475" y="0"/>
                        </a:cubicBezTo>
                        <a:cubicBezTo>
                          <a:pt x="7109920" y="-51771"/>
                          <a:pt x="7241810" y="1904"/>
                          <a:pt x="7408478" y="0"/>
                        </a:cubicBezTo>
                        <a:cubicBezTo>
                          <a:pt x="7575146" y="-1904"/>
                          <a:pt x="7779217" y="9851"/>
                          <a:pt x="8075241" y="0"/>
                        </a:cubicBezTo>
                        <a:cubicBezTo>
                          <a:pt x="8371265" y="-9851"/>
                          <a:pt x="8398441" y="46253"/>
                          <a:pt x="8548244" y="0"/>
                        </a:cubicBezTo>
                        <a:cubicBezTo>
                          <a:pt x="8698047" y="-46253"/>
                          <a:pt x="9304784" y="117070"/>
                          <a:pt x="9688010" y="0"/>
                        </a:cubicBezTo>
                        <a:cubicBezTo>
                          <a:pt x="9708295" y="219534"/>
                          <a:pt x="9653115" y="358535"/>
                          <a:pt x="9688010" y="653941"/>
                        </a:cubicBezTo>
                        <a:cubicBezTo>
                          <a:pt x="9722905" y="949347"/>
                          <a:pt x="9619303" y="976736"/>
                          <a:pt x="9688010" y="1253386"/>
                        </a:cubicBezTo>
                        <a:cubicBezTo>
                          <a:pt x="9756717" y="1530037"/>
                          <a:pt x="9684443" y="1671443"/>
                          <a:pt x="9688010" y="1852832"/>
                        </a:cubicBezTo>
                        <a:cubicBezTo>
                          <a:pt x="9691577" y="2034221"/>
                          <a:pt x="9682464" y="2072608"/>
                          <a:pt x="9688010" y="2234297"/>
                        </a:cubicBezTo>
                        <a:cubicBezTo>
                          <a:pt x="9693556" y="2395987"/>
                          <a:pt x="9672959" y="2468719"/>
                          <a:pt x="9688010" y="2670258"/>
                        </a:cubicBezTo>
                        <a:cubicBezTo>
                          <a:pt x="9703061" y="2871797"/>
                          <a:pt x="9653515" y="3145349"/>
                          <a:pt x="9688010" y="3269704"/>
                        </a:cubicBezTo>
                        <a:cubicBezTo>
                          <a:pt x="9722505" y="3394059"/>
                          <a:pt x="9658611" y="3606861"/>
                          <a:pt x="9688010" y="3760159"/>
                        </a:cubicBezTo>
                        <a:cubicBezTo>
                          <a:pt x="9717409" y="3913457"/>
                          <a:pt x="9686159" y="4028146"/>
                          <a:pt x="9688010" y="4196120"/>
                        </a:cubicBezTo>
                        <a:cubicBezTo>
                          <a:pt x="9689861" y="4364094"/>
                          <a:pt x="9672399" y="4596441"/>
                          <a:pt x="9688010" y="4795565"/>
                        </a:cubicBezTo>
                        <a:cubicBezTo>
                          <a:pt x="9703621" y="4994690"/>
                          <a:pt x="9668464" y="5293649"/>
                          <a:pt x="9688010" y="5449506"/>
                        </a:cubicBezTo>
                        <a:cubicBezTo>
                          <a:pt x="9549135" y="5455172"/>
                          <a:pt x="9292114" y="5435837"/>
                          <a:pt x="9118127" y="5449506"/>
                        </a:cubicBezTo>
                        <a:cubicBezTo>
                          <a:pt x="8944140" y="5463175"/>
                          <a:pt x="8845336" y="5418097"/>
                          <a:pt x="8742004" y="5449506"/>
                        </a:cubicBezTo>
                        <a:cubicBezTo>
                          <a:pt x="8638672" y="5480915"/>
                          <a:pt x="8244722" y="5384459"/>
                          <a:pt x="8075241" y="5449506"/>
                        </a:cubicBezTo>
                        <a:cubicBezTo>
                          <a:pt x="7905760" y="5514553"/>
                          <a:pt x="7874162" y="5428097"/>
                          <a:pt x="7699119" y="5449506"/>
                        </a:cubicBezTo>
                        <a:cubicBezTo>
                          <a:pt x="7524076" y="5470915"/>
                          <a:pt x="7345158" y="5440764"/>
                          <a:pt x="7032355" y="5449506"/>
                        </a:cubicBezTo>
                        <a:cubicBezTo>
                          <a:pt x="6719552" y="5458248"/>
                          <a:pt x="6860456" y="5429086"/>
                          <a:pt x="6753113" y="5449506"/>
                        </a:cubicBezTo>
                        <a:cubicBezTo>
                          <a:pt x="6645770" y="5469926"/>
                          <a:pt x="6230831" y="5376614"/>
                          <a:pt x="6086350" y="5449506"/>
                        </a:cubicBezTo>
                        <a:cubicBezTo>
                          <a:pt x="5941869" y="5522398"/>
                          <a:pt x="5861789" y="5444823"/>
                          <a:pt x="5710227" y="5449506"/>
                        </a:cubicBezTo>
                        <a:cubicBezTo>
                          <a:pt x="5558665" y="5454189"/>
                          <a:pt x="5523997" y="5430269"/>
                          <a:pt x="5430984" y="5449506"/>
                        </a:cubicBezTo>
                        <a:cubicBezTo>
                          <a:pt x="5337971" y="5468743"/>
                          <a:pt x="5154180" y="5417047"/>
                          <a:pt x="5054862" y="5449506"/>
                        </a:cubicBezTo>
                        <a:cubicBezTo>
                          <a:pt x="4955544" y="5481965"/>
                          <a:pt x="4617364" y="5416951"/>
                          <a:pt x="4388099" y="5449506"/>
                        </a:cubicBezTo>
                        <a:cubicBezTo>
                          <a:pt x="4158834" y="5482061"/>
                          <a:pt x="4137506" y="5406887"/>
                          <a:pt x="4011976" y="5449506"/>
                        </a:cubicBezTo>
                        <a:cubicBezTo>
                          <a:pt x="3886446" y="5492125"/>
                          <a:pt x="3820169" y="5432030"/>
                          <a:pt x="3732733" y="5449506"/>
                        </a:cubicBezTo>
                        <a:cubicBezTo>
                          <a:pt x="3645297" y="5466982"/>
                          <a:pt x="3496681" y="5406938"/>
                          <a:pt x="3356611" y="5449506"/>
                        </a:cubicBezTo>
                        <a:cubicBezTo>
                          <a:pt x="3216541" y="5492074"/>
                          <a:pt x="2999803" y="5417291"/>
                          <a:pt x="2883608" y="5449506"/>
                        </a:cubicBezTo>
                        <a:cubicBezTo>
                          <a:pt x="2767413" y="5481721"/>
                          <a:pt x="2547005" y="5415124"/>
                          <a:pt x="2313725" y="5449506"/>
                        </a:cubicBezTo>
                        <a:cubicBezTo>
                          <a:pt x="2080445" y="5483888"/>
                          <a:pt x="2045228" y="5421500"/>
                          <a:pt x="1937602" y="5449506"/>
                        </a:cubicBezTo>
                        <a:cubicBezTo>
                          <a:pt x="1829976" y="5477512"/>
                          <a:pt x="1551081" y="5374895"/>
                          <a:pt x="1173959" y="5449506"/>
                        </a:cubicBezTo>
                        <a:cubicBezTo>
                          <a:pt x="796837" y="5524117"/>
                          <a:pt x="787707" y="5391093"/>
                          <a:pt x="604076" y="5449506"/>
                        </a:cubicBezTo>
                        <a:cubicBezTo>
                          <a:pt x="420445" y="5507919"/>
                          <a:pt x="283110" y="5431457"/>
                          <a:pt x="0" y="5449506"/>
                        </a:cubicBezTo>
                        <a:cubicBezTo>
                          <a:pt x="-6739" y="5311257"/>
                          <a:pt x="39989" y="5107495"/>
                          <a:pt x="0" y="4850060"/>
                        </a:cubicBezTo>
                        <a:cubicBezTo>
                          <a:pt x="-39989" y="4592625"/>
                          <a:pt x="42644" y="4427377"/>
                          <a:pt x="0" y="4305110"/>
                        </a:cubicBezTo>
                        <a:cubicBezTo>
                          <a:pt x="-42644" y="4182843"/>
                          <a:pt x="16662" y="3996533"/>
                          <a:pt x="0" y="3814654"/>
                        </a:cubicBezTo>
                        <a:cubicBezTo>
                          <a:pt x="-16662" y="3632775"/>
                          <a:pt x="27609" y="3354250"/>
                          <a:pt x="0" y="3215209"/>
                        </a:cubicBezTo>
                        <a:cubicBezTo>
                          <a:pt x="-27609" y="3076169"/>
                          <a:pt x="57075" y="2935653"/>
                          <a:pt x="0" y="2670258"/>
                        </a:cubicBezTo>
                        <a:cubicBezTo>
                          <a:pt x="-57075" y="2404863"/>
                          <a:pt x="2370" y="2268694"/>
                          <a:pt x="0" y="2016317"/>
                        </a:cubicBezTo>
                        <a:cubicBezTo>
                          <a:pt x="-2370" y="1763940"/>
                          <a:pt x="30275" y="1684960"/>
                          <a:pt x="0" y="1362377"/>
                        </a:cubicBezTo>
                        <a:cubicBezTo>
                          <a:pt x="-30275" y="1039794"/>
                          <a:pt x="29148" y="1056599"/>
                          <a:pt x="0" y="762931"/>
                        </a:cubicBezTo>
                        <a:cubicBezTo>
                          <a:pt x="-29148" y="469263"/>
                          <a:pt x="40620" y="1757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6CEEA-B786-4DBA-BB91-B038D5C43CEB}"/>
              </a:ext>
            </a:extLst>
          </p:cNvPr>
          <p:cNvSpPr>
            <a:spLocks/>
          </p:cNvSpPr>
          <p:nvPr/>
        </p:nvSpPr>
        <p:spPr>
          <a:xfrm>
            <a:off x="-1" y="-1"/>
            <a:ext cx="7516983" cy="61163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F4FA3-BD3E-45BF-B94D-00E1C30D7059}"/>
              </a:ext>
            </a:extLst>
          </p:cNvPr>
          <p:cNvSpPr>
            <a:spLocks/>
          </p:cNvSpPr>
          <p:nvPr/>
        </p:nvSpPr>
        <p:spPr>
          <a:xfrm>
            <a:off x="7517773" y="4677127"/>
            <a:ext cx="4674225" cy="21779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56BABEF-A9DB-4A2A-8D41-AF22DBD7B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41150"/>
              </p:ext>
            </p:extLst>
          </p:nvPr>
        </p:nvGraphicFramePr>
        <p:xfrm>
          <a:off x="81022" y="152281"/>
          <a:ext cx="6573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56">
                  <a:extLst>
                    <a:ext uri="{9D8B030D-6E8A-4147-A177-3AD203B41FA5}">
                      <a16:colId xmlns:a16="http://schemas.microsoft.com/office/drawing/2014/main" val="1230366903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2555377427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201512993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3188667022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10249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Modules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Tools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Resources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Logs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48288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1DB6302-8AA4-482A-AC20-211AD110199F}"/>
              </a:ext>
            </a:extLst>
          </p:cNvPr>
          <p:cNvSpPr/>
          <p:nvPr/>
        </p:nvSpPr>
        <p:spPr>
          <a:xfrm>
            <a:off x="1422856" y="447367"/>
            <a:ext cx="1246521" cy="763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D589A8-5C33-436F-8B74-7BBA5F6A761C}"/>
              </a:ext>
            </a:extLst>
          </p:cNvPr>
          <p:cNvSpPr/>
          <p:nvPr/>
        </p:nvSpPr>
        <p:spPr>
          <a:xfrm>
            <a:off x="7517774" y="4677127"/>
            <a:ext cx="467422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Terminal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Reactor power is now 20%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Engines are now off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Scanner activated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_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A03CAEB-0F18-4562-81D7-BA8384AEB57B}"/>
              </a:ext>
            </a:extLst>
          </p:cNvPr>
          <p:cNvSpPr/>
          <p:nvPr/>
        </p:nvSpPr>
        <p:spPr>
          <a:xfrm>
            <a:off x="11729002" y="4822360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D37B176-0C6F-4124-93B4-789E8265FA95}"/>
              </a:ext>
            </a:extLst>
          </p:cNvPr>
          <p:cNvSpPr/>
          <p:nvPr/>
        </p:nvSpPr>
        <p:spPr>
          <a:xfrm rot="10800000">
            <a:off x="11729002" y="6367801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AA2409D-C9AB-4A94-9EA9-E4B9F07F2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2"/>
          <a:stretch/>
        </p:blipFill>
        <p:spPr bwMode="auto">
          <a:xfrm>
            <a:off x="7702704" y="203515"/>
            <a:ext cx="4327888" cy="431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CF29E2-D95A-47B4-BE24-1F7EFA795FAE}"/>
              </a:ext>
            </a:extLst>
          </p:cNvPr>
          <p:cNvSpPr/>
          <p:nvPr/>
        </p:nvSpPr>
        <p:spPr>
          <a:xfrm>
            <a:off x="8966903" y="279927"/>
            <a:ext cx="1750864" cy="76944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4400" b="1" dirty="0">
                <a:ln>
                  <a:solidFill>
                    <a:schemeClr val="tx1"/>
                  </a:solidFill>
                </a:ln>
              </a:rPr>
              <a:t>Screen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8020A0-6C2E-4FE2-90DF-CDC9DAA7DBCB}"/>
              </a:ext>
            </a:extLst>
          </p:cNvPr>
          <p:cNvSpPr>
            <a:spLocks noChangeAspect="1"/>
          </p:cNvSpPr>
          <p:nvPr/>
        </p:nvSpPr>
        <p:spPr>
          <a:xfrm>
            <a:off x="7517778" y="1"/>
            <a:ext cx="4674222" cy="46742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E562D-41CB-4828-B804-C0103044922E}"/>
              </a:ext>
            </a:extLst>
          </p:cNvPr>
          <p:cNvSpPr>
            <a:spLocks noChangeAspect="1"/>
          </p:cNvSpPr>
          <p:nvPr/>
        </p:nvSpPr>
        <p:spPr>
          <a:xfrm>
            <a:off x="7678391" y="177561"/>
            <a:ext cx="4327888" cy="43278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56D6E62B-06CA-4C3A-B108-7CCADAC554A3}"/>
              </a:ext>
            </a:extLst>
          </p:cNvPr>
          <p:cNvGraphicFramePr>
            <a:graphicFrameLocks noGrp="1"/>
          </p:cNvGraphicFramePr>
          <p:nvPr/>
        </p:nvGraphicFramePr>
        <p:xfrm>
          <a:off x="0" y="6116318"/>
          <a:ext cx="7517772" cy="772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63">
                  <a:extLst>
                    <a:ext uri="{9D8B030D-6E8A-4147-A177-3AD203B41FA5}">
                      <a16:colId xmlns:a16="http://schemas.microsoft.com/office/drawing/2014/main" val="2059846097"/>
                    </a:ext>
                  </a:extLst>
                </a:gridCol>
                <a:gridCol w="1633771">
                  <a:extLst>
                    <a:ext uri="{9D8B030D-6E8A-4147-A177-3AD203B41FA5}">
                      <a16:colId xmlns:a16="http://schemas.microsoft.com/office/drawing/2014/main" val="1587007869"/>
                    </a:ext>
                  </a:extLst>
                </a:gridCol>
                <a:gridCol w="1200935">
                  <a:extLst>
                    <a:ext uri="{9D8B030D-6E8A-4147-A177-3AD203B41FA5}">
                      <a16:colId xmlns:a16="http://schemas.microsoft.com/office/drawing/2014/main" val="1313830730"/>
                    </a:ext>
                  </a:extLst>
                </a:gridCol>
                <a:gridCol w="968106">
                  <a:extLst>
                    <a:ext uri="{9D8B030D-6E8A-4147-A177-3AD203B41FA5}">
                      <a16:colId xmlns:a16="http://schemas.microsoft.com/office/drawing/2014/main" val="777607838"/>
                    </a:ext>
                  </a:extLst>
                </a:gridCol>
                <a:gridCol w="1743740">
                  <a:extLst>
                    <a:ext uri="{9D8B030D-6E8A-4147-A177-3AD203B41FA5}">
                      <a16:colId xmlns:a16="http://schemas.microsoft.com/office/drawing/2014/main" val="3369391237"/>
                    </a:ext>
                  </a:extLst>
                </a:gridCol>
                <a:gridCol w="1083157">
                  <a:extLst>
                    <a:ext uri="{9D8B030D-6E8A-4147-A177-3AD203B41FA5}">
                      <a16:colId xmlns:a16="http://schemas.microsoft.com/office/drawing/2014/main" val="2865144974"/>
                    </a:ext>
                  </a:extLst>
                </a:gridCol>
              </a:tblGrid>
              <a:tr h="38607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Hull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+ 15/s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Oxygen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+ 0/s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04972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Energy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+ 12/s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Fuel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78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- 2/s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07846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4A044FC-4127-49A2-ADBB-B9D320478051}"/>
              </a:ext>
            </a:extLst>
          </p:cNvPr>
          <p:cNvGraphicFramePr>
            <a:graphicFrameLocks noGrp="1"/>
          </p:cNvGraphicFramePr>
          <p:nvPr/>
        </p:nvGraphicFramePr>
        <p:xfrm>
          <a:off x="429879" y="968518"/>
          <a:ext cx="2463928" cy="258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64">
                  <a:extLst>
                    <a:ext uri="{9D8B030D-6E8A-4147-A177-3AD203B41FA5}">
                      <a16:colId xmlns:a16="http://schemas.microsoft.com/office/drawing/2014/main" val="3387978578"/>
                    </a:ext>
                  </a:extLst>
                </a:gridCol>
                <a:gridCol w="1231964">
                  <a:extLst>
                    <a:ext uri="{9D8B030D-6E8A-4147-A177-3AD203B41FA5}">
                      <a16:colId xmlns:a16="http://schemas.microsoft.com/office/drawing/2014/main" val="2036412769"/>
                    </a:ext>
                  </a:extLst>
                </a:gridCol>
              </a:tblGrid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829485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Reactor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708359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Life Supp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755998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Antenna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38083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Engines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9870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Hyperdrive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29459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1DE87FF-6B93-4C74-9D4A-0D30DFDECC32}"/>
              </a:ext>
            </a:extLst>
          </p:cNvPr>
          <p:cNvSpPr>
            <a:spLocks noChangeAspect="1"/>
          </p:cNvSpPr>
          <p:nvPr/>
        </p:nvSpPr>
        <p:spPr>
          <a:xfrm>
            <a:off x="3079807" y="1462863"/>
            <a:ext cx="283548" cy="283548"/>
          </a:xfrm>
          <a:prstGeom prst="ellipse">
            <a:avLst/>
          </a:prstGeom>
          <a:gradFill flip="none" rotWithShape="1">
            <a:gsLst>
              <a:gs pos="16000">
                <a:srgbClr val="92D050"/>
              </a:gs>
              <a:gs pos="97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A9D0F-FCBC-44CA-A8A8-BB8FC05CC38C}"/>
              </a:ext>
            </a:extLst>
          </p:cNvPr>
          <p:cNvSpPr>
            <a:spLocks noChangeAspect="1"/>
          </p:cNvSpPr>
          <p:nvPr/>
        </p:nvSpPr>
        <p:spPr>
          <a:xfrm>
            <a:off x="3079807" y="1899474"/>
            <a:ext cx="283548" cy="283548"/>
          </a:xfrm>
          <a:prstGeom prst="ellipse">
            <a:avLst/>
          </a:prstGeom>
          <a:gradFill flip="none" rotWithShape="1">
            <a:gsLst>
              <a:gs pos="16000">
                <a:srgbClr val="92D050"/>
              </a:gs>
              <a:gs pos="97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2CEEE6-2BE0-4C10-87D5-AD34C5DDF613}"/>
              </a:ext>
            </a:extLst>
          </p:cNvPr>
          <p:cNvSpPr>
            <a:spLocks noChangeAspect="1"/>
          </p:cNvSpPr>
          <p:nvPr/>
        </p:nvSpPr>
        <p:spPr>
          <a:xfrm>
            <a:off x="3082249" y="2336085"/>
            <a:ext cx="283548" cy="28354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0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E2A90A-371B-413B-8B6D-AB21242AAACA}"/>
              </a:ext>
            </a:extLst>
          </p:cNvPr>
          <p:cNvSpPr>
            <a:spLocks noChangeAspect="1"/>
          </p:cNvSpPr>
          <p:nvPr/>
        </p:nvSpPr>
        <p:spPr>
          <a:xfrm>
            <a:off x="3078733" y="2772696"/>
            <a:ext cx="283548" cy="28354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0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D20E93-040B-4A22-98D3-519B1C14ACEC}"/>
              </a:ext>
            </a:extLst>
          </p:cNvPr>
          <p:cNvSpPr>
            <a:spLocks noChangeAspect="1"/>
          </p:cNvSpPr>
          <p:nvPr/>
        </p:nvSpPr>
        <p:spPr>
          <a:xfrm>
            <a:off x="3078733" y="3211205"/>
            <a:ext cx="283548" cy="28354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0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F0E20F-61E2-443C-852E-26D5F98FC5D6}"/>
              </a:ext>
            </a:extLst>
          </p:cNvPr>
          <p:cNvSpPr>
            <a:spLocks noChangeAspect="1"/>
          </p:cNvSpPr>
          <p:nvPr/>
        </p:nvSpPr>
        <p:spPr>
          <a:xfrm>
            <a:off x="3691467" y="1462863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C56F4E-1E72-4E4C-B995-5C513C41744D}"/>
              </a:ext>
            </a:extLst>
          </p:cNvPr>
          <p:cNvSpPr>
            <a:spLocks noChangeAspect="1"/>
          </p:cNvSpPr>
          <p:nvPr/>
        </p:nvSpPr>
        <p:spPr>
          <a:xfrm>
            <a:off x="3691467" y="1899474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99EF3C5-4CF8-48FA-AE16-319A2B5ECA2D}"/>
              </a:ext>
            </a:extLst>
          </p:cNvPr>
          <p:cNvSpPr>
            <a:spLocks noChangeAspect="1"/>
          </p:cNvSpPr>
          <p:nvPr/>
        </p:nvSpPr>
        <p:spPr>
          <a:xfrm>
            <a:off x="3691467" y="2336085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6DC495-C3B8-4720-89A3-451089685041}"/>
              </a:ext>
            </a:extLst>
          </p:cNvPr>
          <p:cNvSpPr>
            <a:spLocks noChangeAspect="1"/>
          </p:cNvSpPr>
          <p:nvPr/>
        </p:nvSpPr>
        <p:spPr>
          <a:xfrm>
            <a:off x="3691467" y="2772696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8F3EB0-76A3-45F0-9E62-2C96B656785C}"/>
              </a:ext>
            </a:extLst>
          </p:cNvPr>
          <p:cNvSpPr>
            <a:spLocks noChangeAspect="1"/>
          </p:cNvSpPr>
          <p:nvPr/>
        </p:nvSpPr>
        <p:spPr>
          <a:xfrm>
            <a:off x="3691467" y="3211205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1411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1D93C4-D377-408F-9CC0-6752CA9F47C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88010"/>
                      <a:gd name="connsiteY0" fmla="*/ 0 h 5449506"/>
                      <a:gd name="connsiteX1" fmla="*/ 473003 w 9688010"/>
                      <a:gd name="connsiteY1" fmla="*/ 0 h 5449506"/>
                      <a:gd name="connsiteX2" fmla="*/ 752245 w 9688010"/>
                      <a:gd name="connsiteY2" fmla="*/ 0 h 5449506"/>
                      <a:gd name="connsiteX3" fmla="*/ 1515889 w 9688010"/>
                      <a:gd name="connsiteY3" fmla="*/ 0 h 5449506"/>
                      <a:gd name="connsiteX4" fmla="*/ 1988891 w 9688010"/>
                      <a:gd name="connsiteY4" fmla="*/ 0 h 5449506"/>
                      <a:gd name="connsiteX5" fmla="*/ 2461894 w 9688010"/>
                      <a:gd name="connsiteY5" fmla="*/ 0 h 5449506"/>
                      <a:gd name="connsiteX6" fmla="*/ 3225537 w 9688010"/>
                      <a:gd name="connsiteY6" fmla="*/ 0 h 5449506"/>
                      <a:gd name="connsiteX7" fmla="*/ 3601660 w 9688010"/>
                      <a:gd name="connsiteY7" fmla="*/ 0 h 5449506"/>
                      <a:gd name="connsiteX8" fmla="*/ 4365303 w 9688010"/>
                      <a:gd name="connsiteY8" fmla="*/ 0 h 5449506"/>
                      <a:gd name="connsiteX9" fmla="*/ 5128946 w 9688010"/>
                      <a:gd name="connsiteY9" fmla="*/ 0 h 5449506"/>
                      <a:gd name="connsiteX10" fmla="*/ 5698829 w 9688010"/>
                      <a:gd name="connsiteY10" fmla="*/ 0 h 5449506"/>
                      <a:gd name="connsiteX11" fmla="*/ 6462473 w 9688010"/>
                      <a:gd name="connsiteY11" fmla="*/ 0 h 5449506"/>
                      <a:gd name="connsiteX12" fmla="*/ 6935475 w 9688010"/>
                      <a:gd name="connsiteY12" fmla="*/ 0 h 5449506"/>
                      <a:gd name="connsiteX13" fmla="*/ 7408478 w 9688010"/>
                      <a:gd name="connsiteY13" fmla="*/ 0 h 5449506"/>
                      <a:gd name="connsiteX14" fmla="*/ 8075241 w 9688010"/>
                      <a:gd name="connsiteY14" fmla="*/ 0 h 5449506"/>
                      <a:gd name="connsiteX15" fmla="*/ 8548244 w 9688010"/>
                      <a:gd name="connsiteY15" fmla="*/ 0 h 5449506"/>
                      <a:gd name="connsiteX16" fmla="*/ 9688010 w 9688010"/>
                      <a:gd name="connsiteY16" fmla="*/ 0 h 5449506"/>
                      <a:gd name="connsiteX17" fmla="*/ 9688010 w 9688010"/>
                      <a:gd name="connsiteY17" fmla="*/ 653941 h 5449506"/>
                      <a:gd name="connsiteX18" fmla="*/ 9688010 w 9688010"/>
                      <a:gd name="connsiteY18" fmla="*/ 1253386 h 5449506"/>
                      <a:gd name="connsiteX19" fmla="*/ 9688010 w 9688010"/>
                      <a:gd name="connsiteY19" fmla="*/ 1852832 h 5449506"/>
                      <a:gd name="connsiteX20" fmla="*/ 9688010 w 9688010"/>
                      <a:gd name="connsiteY20" fmla="*/ 2234297 h 5449506"/>
                      <a:gd name="connsiteX21" fmla="*/ 9688010 w 9688010"/>
                      <a:gd name="connsiteY21" fmla="*/ 2670258 h 5449506"/>
                      <a:gd name="connsiteX22" fmla="*/ 9688010 w 9688010"/>
                      <a:gd name="connsiteY22" fmla="*/ 3269704 h 5449506"/>
                      <a:gd name="connsiteX23" fmla="*/ 9688010 w 9688010"/>
                      <a:gd name="connsiteY23" fmla="*/ 3760159 h 5449506"/>
                      <a:gd name="connsiteX24" fmla="*/ 9688010 w 9688010"/>
                      <a:gd name="connsiteY24" fmla="*/ 4196120 h 5449506"/>
                      <a:gd name="connsiteX25" fmla="*/ 9688010 w 9688010"/>
                      <a:gd name="connsiteY25" fmla="*/ 4795565 h 5449506"/>
                      <a:gd name="connsiteX26" fmla="*/ 9688010 w 9688010"/>
                      <a:gd name="connsiteY26" fmla="*/ 5449506 h 5449506"/>
                      <a:gd name="connsiteX27" fmla="*/ 9118127 w 9688010"/>
                      <a:gd name="connsiteY27" fmla="*/ 5449506 h 5449506"/>
                      <a:gd name="connsiteX28" fmla="*/ 8742004 w 9688010"/>
                      <a:gd name="connsiteY28" fmla="*/ 5449506 h 5449506"/>
                      <a:gd name="connsiteX29" fmla="*/ 8075241 w 9688010"/>
                      <a:gd name="connsiteY29" fmla="*/ 5449506 h 5449506"/>
                      <a:gd name="connsiteX30" fmla="*/ 7699119 w 9688010"/>
                      <a:gd name="connsiteY30" fmla="*/ 5449506 h 5449506"/>
                      <a:gd name="connsiteX31" fmla="*/ 7032355 w 9688010"/>
                      <a:gd name="connsiteY31" fmla="*/ 5449506 h 5449506"/>
                      <a:gd name="connsiteX32" fmla="*/ 6753113 w 9688010"/>
                      <a:gd name="connsiteY32" fmla="*/ 5449506 h 5449506"/>
                      <a:gd name="connsiteX33" fmla="*/ 6086350 w 9688010"/>
                      <a:gd name="connsiteY33" fmla="*/ 5449506 h 5449506"/>
                      <a:gd name="connsiteX34" fmla="*/ 5710227 w 9688010"/>
                      <a:gd name="connsiteY34" fmla="*/ 5449506 h 5449506"/>
                      <a:gd name="connsiteX35" fmla="*/ 5430984 w 9688010"/>
                      <a:gd name="connsiteY35" fmla="*/ 5449506 h 5449506"/>
                      <a:gd name="connsiteX36" fmla="*/ 5054862 w 9688010"/>
                      <a:gd name="connsiteY36" fmla="*/ 5449506 h 5449506"/>
                      <a:gd name="connsiteX37" fmla="*/ 4388099 w 9688010"/>
                      <a:gd name="connsiteY37" fmla="*/ 5449506 h 5449506"/>
                      <a:gd name="connsiteX38" fmla="*/ 4011976 w 9688010"/>
                      <a:gd name="connsiteY38" fmla="*/ 5449506 h 5449506"/>
                      <a:gd name="connsiteX39" fmla="*/ 3732733 w 9688010"/>
                      <a:gd name="connsiteY39" fmla="*/ 5449506 h 5449506"/>
                      <a:gd name="connsiteX40" fmla="*/ 3356611 w 9688010"/>
                      <a:gd name="connsiteY40" fmla="*/ 5449506 h 5449506"/>
                      <a:gd name="connsiteX41" fmla="*/ 2883608 w 9688010"/>
                      <a:gd name="connsiteY41" fmla="*/ 5449506 h 5449506"/>
                      <a:gd name="connsiteX42" fmla="*/ 2313725 w 9688010"/>
                      <a:gd name="connsiteY42" fmla="*/ 5449506 h 5449506"/>
                      <a:gd name="connsiteX43" fmla="*/ 1937602 w 9688010"/>
                      <a:gd name="connsiteY43" fmla="*/ 5449506 h 5449506"/>
                      <a:gd name="connsiteX44" fmla="*/ 1173959 w 9688010"/>
                      <a:gd name="connsiteY44" fmla="*/ 5449506 h 5449506"/>
                      <a:gd name="connsiteX45" fmla="*/ 604076 w 9688010"/>
                      <a:gd name="connsiteY45" fmla="*/ 5449506 h 5449506"/>
                      <a:gd name="connsiteX46" fmla="*/ 0 w 9688010"/>
                      <a:gd name="connsiteY46" fmla="*/ 5449506 h 5449506"/>
                      <a:gd name="connsiteX47" fmla="*/ 0 w 9688010"/>
                      <a:gd name="connsiteY47" fmla="*/ 4850060 h 5449506"/>
                      <a:gd name="connsiteX48" fmla="*/ 0 w 9688010"/>
                      <a:gd name="connsiteY48" fmla="*/ 4305110 h 5449506"/>
                      <a:gd name="connsiteX49" fmla="*/ 0 w 9688010"/>
                      <a:gd name="connsiteY49" fmla="*/ 3814654 h 5449506"/>
                      <a:gd name="connsiteX50" fmla="*/ 0 w 9688010"/>
                      <a:gd name="connsiteY50" fmla="*/ 3215209 h 5449506"/>
                      <a:gd name="connsiteX51" fmla="*/ 0 w 9688010"/>
                      <a:gd name="connsiteY51" fmla="*/ 2670258 h 5449506"/>
                      <a:gd name="connsiteX52" fmla="*/ 0 w 9688010"/>
                      <a:gd name="connsiteY52" fmla="*/ 2016317 h 5449506"/>
                      <a:gd name="connsiteX53" fmla="*/ 0 w 9688010"/>
                      <a:gd name="connsiteY53" fmla="*/ 1362377 h 5449506"/>
                      <a:gd name="connsiteX54" fmla="*/ 0 w 9688010"/>
                      <a:gd name="connsiteY54" fmla="*/ 762931 h 5449506"/>
                      <a:gd name="connsiteX55" fmla="*/ 0 w 9688010"/>
                      <a:gd name="connsiteY55" fmla="*/ 0 h 5449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9688010" h="5449506" extrusionOk="0">
                        <a:moveTo>
                          <a:pt x="0" y="0"/>
                        </a:moveTo>
                        <a:cubicBezTo>
                          <a:pt x="99839" y="-21993"/>
                          <a:pt x="333246" y="44753"/>
                          <a:pt x="473003" y="0"/>
                        </a:cubicBezTo>
                        <a:cubicBezTo>
                          <a:pt x="612760" y="-44753"/>
                          <a:pt x="654458" y="27064"/>
                          <a:pt x="752245" y="0"/>
                        </a:cubicBezTo>
                        <a:cubicBezTo>
                          <a:pt x="850032" y="-27064"/>
                          <a:pt x="1271117" y="74109"/>
                          <a:pt x="1515889" y="0"/>
                        </a:cubicBezTo>
                        <a:cubicBezTo>
                          <a:pt x="1760661" y="-74109"/>
                          <a:pt x="1816904" y="18888"/>
                          <a:pt x="1988891" y="0"/>
                        </a:cubicBezTo>
                        <a:cubicBezTo>
                          <a:pt x="2160878" y="-18888"/>
                          <a:pt x="2334938" y="19024"/>
                          <a:pt x="2461894" y="0"/>
                        </a:cubicBezTo>
                        <a:cubicBezTo>
                          <a:pt x="2588850" y="-19024"/>
                          <a:pt x="3047855" y="22840"/>
                          <a:pt x="3225537" y="0"/>
                        </a:cubicBezTo>
                        <a:cubicBezTo>
                          <a:pt x="3403219" y="-22840"/>
                          <a:pt x="3446976" y="41362"/>
                          <a:pt x="3601660" y="0"/>
                        </a:cubicBezTo>
                        <a:cubicBezTo>
                          <a:pt x="3756344" y="-41362"/>
                          <a:pt x="4009320" y="73544"/>
                          <a:pt x="4365303" y="0"/>
                        </a:cubicBezTo>
                        <a:cubicBezTo>
                          <a:pt x="4721286" y="-73544"/>
                          <a:pt x="4835496" y="49968"/>
                          <a:pt x="5128946" y="0"/>
                        </a:cubicBezTo>
                        <a:cubicBezTo>
                          <a:pt x="5422396" y="-49968"/>
                          <a:pt x="5551128" y="40111"/>
                          <a:pt x="5698829" y="0"/>
                        </a:cubicBezTo>
                        <a:cubicBezTo>
                          <a:pt x="5846530" y="-40111"/>
                          <a:pt x="6302472" y="63017"/>
                          <a:pt x="6462473" y="0"/>
                        </a:cubicBezTo>
                        <a:cubicBezTo>
                          <a:pt x="6622474" y="-63017"/>
                          <a:pt x="6761030" y="51771"/>
                          <a:pt x="6935475" y="0"/>
                        </a:cubicBezTo>
                        <a:cubicBezTo>
                          <a:pt x="7109920" y="-51771"/>
                          <a:pt x="7241810" y="1904"/>
                          <a:pt x="7408478" y="0"/>
                        </a:cubicBezTo>
                        <a:cubicBezTo>
                          <a:pt x="7575146" y="-1904"/>
                          <a:pt x="7779217" y="9851"/>
                          <a:pt x="8075241" y="0"/>
                        </a:cubicBezTo>
                        <a:cubicBezTo>
                          <a:pt x="8371265" y="-9851"/>
                          <a:pt x="8398441" y="46253"/>
                          <a:pt x="8548244" y="0"/>
                        </a:cubicBezTo>
                        <a:cubicBezTo>
                          <a:pt x="8698047" y="-46253"/>
                          <a:pt x="9304784" y="117070"/>
                          <a:pt x="9688010" y="0"/>
                        </a:cubicBezTo>
                        <a:cubicBezTo>
                          <a:pt x="9708295" y="219534"/>
                          <a:pt x="9653115" y="358535"/>
                          <a:pt x="9688010" y="653941"/>
                        </a:cubicBezTo>
                        <a:cubicBezTo>
                          <a:pt x="9722905" y="949347"/>
                          <a:pt x="9619303" y="976736"/>
                          <a:pt x="9688010" y="1253386"/>
                        </a:cubicBezTo>
                        <a:cubicBezTo>
                          <a:pt x="9756717" y="1530037"/>
                          <a:pt x="9684443" y="1671443"/>
                          <a:pt x="9688010" y="1852832"/>
                        </a:cubicBezTo>
                        <a:cubicBezTo>
                          <a:pt x="9691577" y="2034221"/>
                          <a:pt x="9682464" y="2072608"/>
                          <a:pt x="9688010" y="2234297"/>
                        </a:cubicBezTo>
                        <a:cubicBezTo>
                          <a:pt x="9693556" y="2395987"/>
                          <a:pt x="9672959" y="2468719"/>
                          <a:pt x="9688010" y="2670258"/>
                        </a:cubicBezTo>
                        <a:cubicBezTo>
                          <a:pt x="9703061" y="2871797"/>
                          <a:pt x="9653515" y="3145349"/>
                          <a:pt x="9688010" y="3269704"/>
                        </a:cubicBezTo>
                        <a:cubicBezTo>
                          <a:pt x="9722505" y="3394059"/>
                          <a:pt x="9658611" y="3606861"/>
                          <a:pt x="9688010" y="3760159"/>
                        </a:cubicBezTo>
                        <a:cubicBezTo>
                          <a:pt x="9717409" y="3913457"/>
                          <a:pt x="9686159" y="4028146"/>
                          <a:pt x="9688010" y="4196120"/>
                        </a:cubicBezTo>
                        <a:cubicBezTo>
                          <a:pt x="9689861" y="4364094"/>
                          <a:pt x="9672399" y="4596441"/>
                          <a:pt x="9688010" y="4795565"/>
                        </a:cubicBezTo>
                        <a:cubicBezTo>
                          <a:pt x="9703621" y="4994690"/>
                          <a:pt x="9668464" y="5293649"/>
                          <a:pt x="9688010" y="5449506"/>
                        </a:cubicBezTo>
                        <a:cubicBezTo>
                          <a:pt x="9549135" y="5455172"/>
                          <a:pt x="9292114" y="5435837"/>
                          <a:pt x="9118127" y="5449506"/>
                        </a:cubicBezTo>
                        <a:cubicBezTo>
                          <a:pt x="8944140" y="5463175"/>
                          <a:pt x="8845336" y="5418097"/>
                          <a:pt x="8742004" y="5449506"/>
                        </a:cubicBezTo>
                        <a:cubicBezTo>
                          <a:pt x="8638672" y="5480915"/>
                          <a:pt x="8244722" y="5384459"/>
                          <a:pt x="8075241" y="5449506"/>
                        </a:cubicBezTo>
                        <a:cubicBezTo>
                          <a:pt x="7905760" y="5514553"/>
                          <a:pt x="7874162" y="5428097"/>
                          <a:pt x="7699119" y="5449506"/>
                        </a:cubicBezTo>
                        <a:cubicBezTo>
                          <a:pt x="7524076" y="5470915"/>
                          <a:pt x="7345158" y="5440764"/>
                          <a:pt x="7032355" y="5449506"/>
                        </a:cubicBezTo>
                        <a:cubicBezTo>
                          <a:pt x="6719552" y="5458248"/>
                          <a:pt x="6860456" y="5429086"/>
                          <a:pt x="6753113" y="5449506"/>
                        </a:cubicBezTo>
                        <a:cubicBezTo>
                          <a:pt x="6645770" y="5469926"/>
                          <a:pt x="6230831" y="5376614"/>
                          <a:pt x="6086350" y="5449506"/>
                        </a:cubicBezTo>
                        <a:cubicBezTo>
                          <a:pt x="5941869" y="5522398"/>
                          <a:pt x="5861789" y="5444823"/>
                          <a:pt x="5710227" y="5449506"/>
                        </a:cubicBezTo>
                        <a:cubicBezTo>
                          <a:pt x="5558665" y="5454189"/>
                          <a:pt x="5523997" y="5430269"/>
                          <a:pt x="5430984" y="5449506"/>
                        </a:cubicBezTo>
                        <a:cubicBezTo>
                          <a:pt x="5337971" y="5468743"/>
                          <a:pt x="5154180" y="5417047"/>
                          <a:pt x="5054862" y="5449506"/>
                        </a:cubicBezTo>
                        <a:cubicBezTo>
                          <a:pt x="4955544" y="5481965"/>
                          <a:pt x="4617364" y="5416951"/>
                          <a:pt x="4388099" y="5449506"/>
                        </a:cubicBezTo>
                        <a:cubicBezTo>
                          <a:pt x="4158834" y="5482061"/>
                          <a:pt x="4137506" y="5406887"/>
                          <a:pt x="4011976" y="5449506"/>
                        </a:cubicBezTo>
                        <a:cubicBezTo>
                          <a:pt x="3886446" y="5492125"/>
                          <a:pt x="3820169" y="5432030"/>
                          <a:pt x="3732733" y="5449506"/>
                        </a:cubicBezTo>
                        <a:cubicBezTo>
                          <a:pt x="3645297" y="5466982"/>
                          <a:pt x="3496681" y="5406938"/>
                          <a:pt x="3356611" y="5449506"/>
                        </a:cubicBezTo>
                        <a:cubicBezTo>
                          <a:pt x="3216541" y="5492074"/>
                          <a:pt x="2999803" y="5417291"/>
                          <a:pt x="2883608" y="5449506"/>
                        </a:cubicBezTo>
                        <a:cubicBezTo>
                          <a:pt x="2767413" y="5481721"/>
                          <a:pt x="2547005" y="5415124"/>
                          <a:pt x="2313725" y="5449506"/>
                        </a:cubicBezTo>
                        <a:cubicBezTo>
                          <a:pt x="2080445" y="5483888"/>
                          <a:pt x="2045228" y="5421500"/>
                          <a:pt x="1937602" y="5449506"/>
                        </a:cubicBezTo>
                        <a:cubicBezTo>
                          <a:pt x="1829976" y="5477512"/>
                          <a:pt x="1551081" y="5374895"/>
                          <a:pt x="1173959" y="5449506"/>
                        </a:cubicBezTo>
                        <a:cubicBezTo>
                          <a:pt x="796837" y="5524117"/>
                          <a:pt x="787707" y="5391093"/>
                          <a:pt x="604076" y="5449506"/>
                        </a:cubicBezTo>
                        <a:cubicBezTo>
                          <a:pt x="420445" y="5507919"/>
                          <a:pt x="283110" y="5431457"/>
                          <a:pt x="0" y="5449506"/>
                        </a:cubicBezTo>
                        <a:cubicBezTo>
                          <a:pt x="-6739" y="5311257"/>
                          <a:pt x="39989" y="5107495"/>
                          <a:pt x="0" y="4850060"/>
                        </a:cubicBezTo>
                        <a:cubicBezTo>
                          <a:pt x="-39989" y="4592625"/>
                          <a:pt x="42644" y="4427377"/>
                          <a:pt x="0" y="4305110"/>
                        </a:cubicBezTo>
                        <a:cubicBezTo>
                          <a:pt x="-42644" y="4182843"/>
                          <a:pt x="16662" y="3996533"/>
                          <a:pt x="0" y="3814654"/>
                        </a:cubicBezTo>
                        <a:cubicBezTo>
                          <a:pt x="-16662" y="3632775"/>
                          <a:pt x="27609" y="3354250"/>
                          <a:pt x="0" y="3215209"/>
                        </a:cubicBezTo>
                        <a:cubicBezTo>
                          <a:pt x="-27609" y="3076169"/>
                          <a:pt x="57075" y="2935653"/>
                          <a:pt x="0" y="2670258"/>
                        </a:cubicBezTo>
                        <a:cubicBezTo>
                          <a:pt x="-57075" y="2404863"/>
                          <a:pt x="2370" y="2268694"/>
                          <a:pt x="0" y="2016317"/>
                        </a:cubicBezTo>
                        <a:cubicBezTo>
                          <a:pt x="-2370" y="1763940"/>
                          <a:pt x="30275" y="1684960"/>
                          <a:pt x="0" y="1362377"/>
                        </a:cubicBezTo>
                        <a:cubicBezTo>
                          <a:pt x="-30275" y="1039794"/>
                          <a:pt x="29148" y="1056599"/>
                          <a:pt x="0" y="762931"/>
                        </a:cubicBezTo>
                        <a:cubicBezTo>
                          <a:pt x="-29148" y="469263"/>
                          <a:pt x="40620" y="1757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6CEEA-B786-4DBA-BB91-B038D5C43CEB}"/>
              </a:ext>
            </a:extLst>
          </p:cNvPr>
          <p:cNvSpPr>
            <a:spLocks/>
          </p:cNvSpPr>
          <p:nvPr/>
        </p:nvSpPr>
        <p:spPr>
          <a:xfrm>
            <a:off x="-1" y="-1"/>
            <a:ext cx="7516983" cy="61163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F4FA3-BD3E-45BF-B94D-00E1C30D7059}"/>
              </a:ext>
            </a:extLst>
          </p:cNvPr>
          <p:cNvSpPr>
            <a:spLocks/>
          </p:cNvSpPr>
          <p:nvPr/>
        </p:nvSpPr>
        <p:spPr>
          <a:xfrm>
            <a:off x="7517773" y="4677127"/>
            <a:ext cx="4674225" cy="21779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56BABEF-A9DB-4A2A-8D41-AF22DBD7B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869"/>
              </p:ext>
            </p:extLst>
          </p:nvPr>
        </p:nvGraphicFramePr>
        <p:xfrm>
          <a:off x="81022" y="152281"/>
          <a:ext cx="6573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56">
                  <a:extLst>
                    <a:ext uri="{9D8B030D-6E8A-4147-A177-3AD203B41FA5}">
                      <a16:colId xmlns:a16="http://schemas.microsoft.com/office/drawing/2014/main" val="1230366903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2555377427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201512993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3188667022"/>
                    </a:ext>
                  </a:extLst>
                </a:gridCol>
                <a:gridCol w="1314756">
                  <a:extLst>
                    <a:ext uri="{9D8B030D-6E8A-4147-A177-3AD203B41FA5}">
                      <a16:colId xmlns:a16="http://schemas.microsoft.com/office/drawing/2014/main" val="10249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Modules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Tools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Resources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Logs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48288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1DB6302-8AA4-482A-AC20-211AD110199F}"/>
              </a:ext>
            </a:extLst>
          </p:cNvPr>
          <p:cNvSpPr/>
          <p:nvPr/>
        </p:nvSpPr>
        <p:spPr>
          <a:xfrm>
            <a:off x="2739020" y="476235"/>
            <a:ext cx="1246521" cy="763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D589A8-5C33-436F-8B74-7BBA5F6A761C}"/>
              </a:ext>
            </a:extLst>
          </p:cNvPr>
          <p:cNvSpPr/>
          <p:nvPr/>
        </p:nvSpPr>
        <p:spPr>
          <a:xfrm>
            <a:off x="7517774" y="4677127"/>
            <a:ext cx="467422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Terminal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Reactor power is now 20%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Engines are now off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Scanner activated</a:t>
            </a:r>
          </a:p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&gt; _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A03CAEB-0F18-4562-81D7-BA8384AEB57B}"/>
              </a:ext>
            </a:extLst>
          </p:cNvPr>
          <p:cNvSpPr/>
          <p:nvPr/>
        </p:nvSpPr>
        <p:spPr>
          <a:xfrm>
            <a:off x="11729002" y="4822360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D37B176-0C6F-4124-93B4-789E8265FA95}"/>
              </a:ext>
            </a:extLst>
          </p:cNvPr>
          <p:cNvSpPr/>
          <p:nvPr/>
        </p:nvSpPr>
        <p:spPr>
          <a:xfrm rot="10800000">
            <a:off x="11729002" y="6367801"/>
            <a:ext cx="348277" cy="315419"/>
          </a:xfrm>
          <a:prstGeom prst="triangl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AA2409D-C9AB-4A94-9EA9-E4B9F07F2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2"/>
          <a:stretch/>
        </p:blipFill>
        <p:spPr bwMode="auto">
          <a:xfrm>
            <a:off x="7702704" y="203515"/>
            <a:ext cx="4327888" cy="431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CF29E2-D95A-47B4-BE24-1F7EFA795FAE}"/>
              </a:ext>
            </a:extLst>
          </p:cNvPr>
          <p:cNvSpPr/>
          <p:nvPr/>
        </p:nvSpPr>
        <p:spPr>
          <a:xfrm>
            <a:off x="8966903" y="279927"/>
            <a:ext cx="1750864" cy="76944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4400" b="1" dirty="0">
                <a:ln>
                  <a:solidFill>
                    <a:schemeClr val="tx1"/>
                  </a:solidFill>
                </a:ln>
              </a:rPr>
              <a:t>Screen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8020A0-6C2E-4FE2-90DF-CDC9DAA7DBCB}"/>
              </a:ext>
            </a:extLst>
          </p:cNvPr>
          <p:cNvSpPr>
            <a:spLocks noChangeAspect="1"/>
          </p:cNvSpPr>
          <p:nvPr/>
        </p:nvSpPr>
        <p:spPr>
          <a:xfrm>
            <a:off x="7517778" y="1"/>
            <a:ext cx="4674222" cy="46742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E562D-41CB-4828-B804-C0103044922E}"/>
              </a:ext>
            </a:extLst>
          </p:cNvPr>
          <p:cNvSpPr>
            <a:spLocks noChangeAspect="1"/>
          </p:cNvSpPr>
          <p:nvPr/>
        </p:nvSpPr>
        <p:spPr>
          <a:xfrm>
            <a:off x="7678391" y="177561"/>
            <a:ext cx="4327888" cy="43278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56D6E62B-06CA-4C3A-B108-7CCADAC554A3}"/>
              </a:ext>
            </a:extLst>
          </p:cNvPr>
          <p:cNvGraphicFramePr>
            <a:graphicFrameLocks noGrp="1"/>
          </p:cNvGraphicFramePr>
          <p:nvPr/>
        </p:nvGraphicFramePr>
        <p:xfrm>
          <a:off x="0" y="6116318"/>
          <a:ext cx="7517772" cy="772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63">
                  <a:extLst>
                    <a:ext uri="{9D8B030D-6E8A-4147-A177-3AD203B41FA5}">
                      <a16:colId xmlns:a16="http://schemas.microsoft.com/office/drawing/2014/main" val="2059846097"/>
                    </a:ext>
                  </a:extLst>
                </a:gridCol>
                <a:gridCol w="1633771">
                  <a:extLst>
                    <a:ext uri="{9D8B030D-6E8A-4147-A177-3AD203B41FA5}">
                      <a16:colId xmlns:a16="http://schemas.microsoft.com/office/drawing/2014/main" val="1587007869"/>
                    </a:ext>
                  </a:extLst>
                </a:gridCol>
                <a:gridCol w="1200935">
                  <a:extLst>
                    <a:ext uri="{9D8B030D-6E8A-4147-A177-3AD203B41FA5}">
                      <a16:colId xmlns:a16="http://schemas.microsoft.com/office/drawing/2014/main" val="1313830730"/>
                    </a:ext>
                  </a:extLst>
                </a:gridCol>
                <a:gridCol w="968106">
                  <a:extLst>
                    <a:ext uri="{9D8B030D-6E8A-4147-A177-3AD203B41FA5}">
                      <a16:colId xmlns:a16="http://schemas.microsoft.com/office/drawing/2014/main" val="777607838"/>
                    </a:ext>
                  </a:extLst>
                </a:gridCol>
                <a:gridCol w="1743740">
                  <a:extLst>
                    <a:ext uri="{9D8B030D-6E8A-4147-A177-3AD203B41FA5}">
                      <a16:colId xmlns:a16="http://schemas.microsoft.com/office/drawing/2014/main" val="3369391237"/>
                    </a:ext>
                  </a:extLst>
                </a:gridCol>
                <a:gridCol w="1083157">
                  <a:extLst>
                    <a:ext uri="{9D8B030D-6E8A-4147-A177-3AD203B41FA5}">
                      <a16:colId xmlns:a16="http://schemas.microsoft.com/office/drawing/2014/main" val="2865144974"/>
                    </a:ext>
                  </a:extLst>
                </a:gridCol>
              </a:tblGrid>
              <a:tr h="38607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Hull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+ 15/s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Oxygen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+ 0/s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04972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Energy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+ 12/s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Fuel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78 / 100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- 2/s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07846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4A044FC-4127-49A2-ADBB-B9D32047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97702"/>
              </p:ext>
            </p:extLst>
          </p:nvPr>
        </p:nvGraphicFramePr>
        <p:xfrm>
          <a:off x="429877" y="968518"/>
          <a:ext cx="3483625" cy="258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523">
                  <a:extLst>
                    <a:ext uri="{9D8B030D-6E8A-4147-A177-3AD203B41FA5}">
                      <a16:colId xmlns:a16="http://schemas.microsoft.com/office/drawing/2014/main" val="3387978578"/>
                    </a:ext>
                  </a:extLst>
                </a:gridCol>
                <a:gridCol w="856772">
                  <a:extLst>
                    <a:ext uri="{9D8B030D-6E8A-4147-A177-3AD203B41FA5}">
                      <a16:colId xmlns:a16="http://schemas.microsoft.com/office/drawing/2014/main" val="2036412769"/>
                    </a:ext>
                  </a:extLst>
                </a:gridCol>
                <a:gridCol w="1026330">
                  <a:extLst>
                    <a:ext uri="{9D8B030D-6E8A-4147-A177-3AD203B41FA5}">
                      <a16:colId xmlns:a16="http://schemas.microsoft.com/office/drawing/2014/main" val="2113835543"/>
                    </a:ext>
                  </a:extLst>
                </a:gridCol>
              </a:tblGrid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Energy/s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829485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Reactor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+100/s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708359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Life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-15/s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755998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Antenna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-20/s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38083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Engines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-10/s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9870"/>
                  </a:ext>
                </a:extLst>
              </a:tr>
              <a:tr h="43019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Hyperdrive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-65/s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29459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1DE87FF-6B93-4C74-9D4A-0D30DFDECC32}"/>
              </a:ext>
            </a:extLst>
          </p:cNvPr>
          <p:cNvSpPr>
            <a:spLocks noChangeAspect="1"/>
          </p:cNvSpPr>
          <p:nvPr/>
        </p:nvSpPr>
        <p:spPr>
          <a:xfrm>
            <a:off x="4100298" y="1463829"/>
            <a:ext cx="283548" cy="283548"/>
          </a:xfrm>
          <a:prstGeom prst="ellipse">
            <a:avLst/>
          </a:prstGeom>
          <a:gradFill flip="none" rotWithShape="1">
            <a:gsLst>
              <a:gs pos="16000">
                <a:srgbClr val="92D050"/>
              </a:gs>
              <a:gs pos="97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A9D0F-FCBC-44CA-A8A8-BB8FC05CC38C}"/>
              </a:ext>
            </a:extLst>
          </p:cNvPr>
          <p:cNvSpPr>
            <a:spLocks noChangeAspect="1"/>
          </p:cNvSpPr>
          <p:nvPr/>
        </p:nvSpPr>
        <p:spPr>
          <a:xfrm>
            <a:off x="4100298" y="1900440"/>
            <a:ext cx="283548" cy="283548"/>
          </a:xfrm>
          <a:prstGeom prst="ellipse">
            <a:avLst/>
          </a:prstGeom>
          <a:gradFill flip="none" rotWithShape="1">
            <a:gsLst>
              <a:gs pos="16000">
                <a:srgbClr val="92D050"/>
              </a:gs>
              <a:gs pos="97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2CEEE6-2BE0-4C10-87D5-AD34C5DDF613}"/>
              </a:ext>
            </a:extLst>
          </p:cNvPr>
          <p:cNvSpPr>
            <a:spLocks noChangeAspect="1"/>
          </p:cNvSpPr>
          <p:nvPr/>
        </p:nvSpPr>
        <p:spPr>
          <a:xfrm>
            <a:off x="4102740" y="2337051"/>
            <a:ext cx="283548" cy="28354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0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E2A90A-371B-413B-8B6D-AB21242AAACA}"/>
              </a:ext>
            </a:extLst>
          </p:cNvPr>
          <p:cNvSpPr>
            <a:spLocks noChangeAspect="1"/>
          </p:cNvSpPr>
          <p:nvPr/>
        </p:nvSpPr>
        <p:spPr>
          <a:xfrm>
            <a:off x="4099224" y="2773662"/>
            <a:ext cx="283548" cy="28354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0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D20E93-040B-4A22-98D3-519B1C14ACEC}"/>
              </a:ext>
            </a:extLst>
          </p:cNvPr>
          <p:cNvSpPr>
            <a:spLocks noChangeAspect="1"/>
          </p:cNvSpPr>
          <p:nvPr/>
        </p:nvSpPr>
        <p:spPr>
          <a:xfrm>
            <a:off x="4099224" y="3212171"/>
            <a:ext cx="283548" cy="28354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0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F0E20F-61E2-443C-852E-26D5F98FC5D6}"/>
              </a:ext>
            </a:extLst>
          </p:cNvPr>
          <p:cNvSpPr>
            <a:spLocks noChangeAspect="1"/>
          </p:cNvSpPr>
          <p:nvPr/>
        </p:nvSpPr>
        <p:spPr>
          <a:xfrm>
            <a:off x="4711958" y="1463829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C56F4E-1E72-4E4C-B995-5C513C41744D}"/>
              </a:ext>
            </a:extLst>
          </p:cNvPr>
          <p:cNvSpPr>
            <a:spLocks noChangeAspect="1"/>
          </p:cNvSpPr>
          <p:nvPr/>
        </p:nvSpPr>
        <p:spPr>
          <a:xfrm>
            <a:off x="4711958" y="1900440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99EF3C5-4CF8-48FA-AE16-319A2B5ECA2D}"/>
              </a:ext>
            </a:extLst>
          </p:cNvPr>
          <p:cNvSpPr>
            <a:spLocks noChangeAspect="1"/>
          </p:cNvSpPr>
          <p:nvPr/>
        </p:nvSpPr>
        <p:spPr>
          <a:xfrm>
            <a:off x="4711958" y="2337051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6DC495-C3B8-4720-89A3-451089685041}"/>
              </a:ext>
            </a:extLst>
          </p:cNvPr>
          <p:cNvSpPr>
            <a:spLocks noChangeAspect="1"/>
          </p:cNvSpPr>
          <p:nvPr/>
        </p:nvSpPr>
        <p:spPr>
          <a:xfrm>
            <a:off x="4711958" y="2773662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8F3EB0-76A3-45F0-9E62-2C96B656785C}"/>
              </a:ext>
            </a:extLst>
          </p:cNvPr>
          <p:cNvSpPr>
            <a:spLocks noChangeAspect="1"/>
          </p:cNvSpPr>
          <p:nvPr/>
        </p:nvSpPr>
        <p:spPr>
          <a:xfrm>
            <a:off x="4711958" y="3212171"/>
            <a:ext cx="283548" cy="283548"/>
          </a:xfrm>
          <a:prstGeom prst="round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i="1" dirty="0">
                <a:latin typeface="Bookman Old Style" panose="020506040505050202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8171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659</Words>
  <Application>Microsoft Office PowerPoint</Application>
  <PresentationFormat>Widescreen</PresentationFormat>
  <Paragraphs>245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Office Theme</vt:lpstr>
      <vt:lpstr>GUI Layout Ideas</vt:lpstr>
      <vt:lpstr>PowerPoint Presentation</vt:lpstr>
      <vt:lpstr>PowerPoint Presentation</vt:lpstr>
      <vt:lpstr>PowerPoint Presentation</vt:lpstr>
      <vt:lpstr>GUI Layout Ideas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Layout Ideas</dc:title>
  <dc:creator>jorge fernandez</dc:creator>
  <cp:lastModifiedBy>jorge fernandez</cp:lastModifiedBy>
  <cp:revision>71</cp:revision>
  <dcterms:created xsi:type="dcterms:W3CDTF">2020-03-21T15:42:25Z</dcterms:created>
  <dcterms:modified xsi:type="dcterms:W3CDTF">2020-03-22T20:23:49Z</dcterms:modified>
</cp:coreProperties>
</file>