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DE53AE-7BC1-499D-B61E-C87753C0370C}" v="5" dt="2025-05-26T17:22:57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lan Rodriguez" userId="766a5564-76aa-4a02-bdfc-63467ba1f3aa" providerId="ADAL" clId="{55DE53AE-7BC1-499D-B61E-C87753C0370C}"/>
    <pc:docChg chg="undo redo custSel addSld delSld modSld sldOrd">
      <pc:chgData name="Jorge Galan Rodriguez" userId="766a5564-76aa-4a02-bdfc-63467ba1f3aa" providerId="ADAL" clId="{55DE53AE-7BC1-499D-B61E-C87753C0370C}" dt="2025-05-29T08:39:33.074" v="6749" actId="20577"/>
      <pc:docMkLst>
        <pc:docMk/>
      </pc:docMkLst>
      <pc:sldChg chg="addSp delSp modSp mod setBg setClrOvrMap delDesignElem">
        <pc:chgData name="Jorge Galan Rodriguez" userId="766a5564-76aa-4a02-bdfc-63467ba1f3aa" providerId="ADAL" clId="{55DE53AE-7BC1-499D-B61E-C87753C0370C}" dt="2025-05-26T14:53:17.417" v="95" actId="26606"/>
        <pc:sldMkLst>
          <pc:docMk/>
          <pc:sldMk cId="89987565" sldId="256"/>
        </pc:sldMkLst>
        <pc:spChg chg="mod">
          <ac:chgData name="Jorge Galan Rodriguez" userId="766a5564-76aa-4a02-bdfc-63467ba1f3aa" providerId="ADAL" clId="{55DE53AE-7BC1-499D-B61E-C87753C0370C}" dt="2025-05-26T14:53:17.417" v="95" actId="26606"/>
          <ac:spMkLst>
            <pc:docMk/>
            <pc:sldMk cId="89987565" sldId="256"/>
            <ac:spMk id="2" creationId="{0C462A7B-BC9D-4849-B1DF-931E73EA1FD5}"/>
          </ac:spMkLst>
        </pc:spChg>
        <pc:spChg chg="mod">
          <ac:chgData name="Jorge Galan Rodriguez" userId="766a5564-76aa-4a02-bdfc-63467ba1f3aa" providerId="ADAL" clId="{55DE53AE-7BC1-499D-B61E-C87753C0370C}" dt="2025-05-26T14:53:17.417" v="95" actId="26606"/>
          <ac:spMkLst>
            <pc:docMk/>
            <pc:sldMk cId="89987565" sldId="256"/>
            <ac:spMk id="3" creationId="{BDC6BE1A-6A9D-CA78-EAA2-D38D557FB7CE}"/>
          </ac:spMkLst>
        </pc:spChg>
        <pc:spChg chg="add">
          <ac:chgData name="Jorge Galan Rodriguez" userId="766a5564-76aa-4a02-bdfc-63467ba1f3aa" providerId="ADAL" clId="{55DE53AE-7BC1-499D-B61E-C87753C0370C}" dt="2025-05-26T14:53:17.417" v="95" actId="26606"/>
          <ac:spMkLst>
            <pc:docMk/>
            <pc:sldMk cId="89987565" sldId="256"/>
            <ac:spMk id="29" creationId="{AF3C5BA0-8B24-4B05-A9E7-20545338C28A}"/>
          </ac:spMkLst>
        </pc:spChg>
        <pc:spChg chg="add">
          <ac:chgData name="Jorge Galan Rodriguez" userId="766a5564-76aa-4a02-bdfc-63467ba1f3aa" providerId="ADAL" clId="{55DE53AE-7BC1-499D-B61E-C87753C0370C}" dt="2025-05-26T14:53:17.417" v="95" actId="26606"/>
          <ac:spMkLst>
            <pc:docMk/>
            <pc:sldMk cId="89987565" sldId="256"/>
            <ac:spMk id="30" creationId="{724FDB7F-33A2-451F-BA20-13ED87CF4BB7}"/>
          </ac:spMkLst>
        </pc:spChg>
        <pc:spChg chg="add">
          <ac:chgData name="Jorge Galan Rodriguez" userId="766a5564-76aa-4a02-bdfc-63467ba1f3aa" providerId="ADAL" clId="{55DE53AE-7BC1-499D-B61E-C87753C0370C}" dt="2025-05-26T14:53:17.417" v="95" actId="26606"/>
          <ac:spMkLst>
            <pc:docMk/>
            <pc:sldMk cId="89987565" sldId="256"/>
            <ac:spMk id="31" creationId="{1460027F-6625-463B-B6D4-594AC32F2337}"/>
          </ac:spMkLst>
        </pc:spChg>
        <pc:picChg chg="add mod">
          <ac:chgData name="Jorge Galan Rodriguez" userId="766a5564-76aa-4a02-bdfc-63467ba1f3aa" providerId="ADAL" clId="{55DE53AE-7BC1-499D-B61E-C87753C0370C}" dt="2025-05-26T14:53:17.417" v="95" actId="26606"/>
          <ac:picMkLst>
            <pc:docMk/>
            <pc:sldMk cId="89987565" sldId="256"/>
            <ac:picMk id="5" creationId="{7C117813-1A8D-CDBE-1C93-FC89C723BCC1}"/>
          </ac:picMkLst>
        </pc:picChg>
      </pc:sldChg>
      <pc:sldChg chg="addSp delSp modSp new add del mod setBg">
        <pc:chgData name="Jorge Galan Rodriguez" userId="766a5564-76aa-4a02-bdfc-63467ba1f3aa" providerId="ADAL" clId="{55DE53AE-7BC1-499D-B61E-C87753C0370C}" dt="2025-05-26T15:44:29.877" v="1483" actId="20577"/>
        <pc:sldMkLst>
          <pc:docMk/>
          <pc:sldMk cId="1824353148" sldId="257"/>
        </pc:sldMkLst>
        <pc:spChg chg="mod">
          <ac:chgData name="Jorge Galan Rodriguez" userId="766a5564-76aa-4a02-bdfc-63467ba1f3aa" providerId="ADAL" clId="{55DE53AE-7BC1-499D-B61E-C87753C0370C}" dt="2025-05-26T15:40:25.137" v="951" actId="20577"/>
          <ac:spMkLst>
            <pc:docMk/>
            <pc:sldMk cId="1824353148" sldId="257"/>
            <ac:spMk id="2" creationId="{998A8A2B-DB27-E54B-266E-ED7ECADA6C32}"/>
          </ac:spMkLst>
        </pc:spChg>
        <pc:spChg chg="add mod">
          <ac:chgData name="Jorge Galan Rodriguez" userId="766a5564-76aa-4a02-bdfc-63467ba1f3aa" providerId="ADAL" clId="{55DE53AE-7BC1-499D-B61E-C87753C0370C}" dt="2025-05-26T15:44:29.877" v="1483" actId="20577"/>
          <ac:spMkLst>
            <pc:docMk/>
            <pc:sldMk cId="1824353148" sldId="257"/>
            <ac:spMk id="9" creationId="{D9EAEDD4-314D-58B6-7D60-3C6171DA928C}"/>
          </ac:spMkLst>
        </pc:spChg>
        <pc:picChg chg="add mod ord">
          <ac:chgData name="Jorge Galan Rodriguez" userId="766a5564-76aa-4a02-bdfc-63467ba1f3aa" providerId="ADAL" clId="{55DE53AE-7BC1-499D-B61E-C87753C0370C}" dt="2025-05-26T15:28:17.352" v="621" actId="14100"/>
          <ac:picMkLst>
            <pc:docMk/>
            <pc:sldMk cId="1824353148" sldId="257"/>
            <ac:picMk id="7" creationId="{70E10058-A3F7-9416-3418-98B891372079}"/>
          </ac:picMkLst>
        </pc:picChg>
      </pc:sldChg>
      <pc:sldChg chg="addSp delSp modSp add mod">
        <pc:chgData name="Jorge Galan Rodriguez" userId="766a5564-76aa-4a02-bdfc-63467ba1f3aa" providerId="ADAL" clId="{55DE53AE-7BC1-499D-B61E-C87753C0370C}" dt="2025-05-29T08:30:00.287" v="6734" actId="20577"/>
        <pc:sldMkLst>
          <pc:docMk/>
          <pc:sldMk cId="1678735745" sldId="258"/>
        </pc:sldMkLst>
        <pc:spChg chg="mod">
          <ac:chgData name="Jorge Galan Rodriguez" userId="766a5564-76aa-4a02-bdfc-63467ba1f3aa" providerId="ADAL" clId="{55DE53AE-7BC1-499D-B61E-C87753C0370C}" dt="2025-05-29T08:28:57.466" v="6727" actId="20577"/>
          <ac:spMkLst>
            <pc:docMk/>
            <pc:sldMk cId="1678735745" sldId="258"/>
            <ac:spMk id="2" creationId="{52122314-A8F9-E2E8-75D6-6D9961F4E845}"/>
          </ac:spMkLst>
        </pc:spChg>
        <pc:spChg chg="mod">
          <ac:chgData name="Jorge Galan Rodriguez" userId="766a5564-76aa-4a02-bdfc-63467ba1f3aa" providerId="ADAL" clId="{55DE53AE-7BC1-499D-B61E-C87753C0370C}" dt="2025-05-29T08:30:00.287" v="6734" actId="20577"/>
          <ac:spMkLst>
            <pc:docMk/>
            <pc:sldMk cId="1678735745" sldId="258"/>
            <ac:spMk id="9" creationId="{FE4E24DB-4A8E-3EB5-5332-C88C0EDEA785}"/>
          </ac:spMkLst>
        </pc:spChg>
        <pc:picChg chg="add mod ord">
          <ac:chgData name="Jorge Galan Rodriguez" userId="766a5564-76aa-4a02-bdfc-63467ba1f3aa" providerId="ADAL" clId="{55DE53AE-7BC1-499D-B61E-C87753C0370C}" dt="2025-05-26T16:08:29.027" v="2625" actId="1076"/>
          <ac:picMkLst>
            <pc:docMk/>
            <pc:sldMk cId="1678735745" sldId="258"/>
            <ac:picMk id="6" creationId="{C410C83D-D7E9-BF76-150F-F827181EDE05}"/>
          </ac:picMkLst>
        </pc:picChg>
      </pc:sldChg>
      <pc:sldChg chg="modSp add mod">
        <pc:chgData name="Jorge Galan Rodriguez" userId="766a5564-76aa-4a02-bdfc-63467ba1f3aa" providerId="ADAL" clId="{55DE53AE-7BC1-499D-B61E-C87753C0370C}" dt="2025-05-29T08:32:21.060" v="6736" actId="20577"/>
        <pc:sldMkLst>
          <pc:docMk/>
          <pc:sldMk cId="2805777352" sldId="259"/>
        </pc:sldMkLst>
        <pc:spChg chg="mod">
          <ac:chgData name="Jorge Galan Rodriguez" userId="766a5564-76aa-4a02-bdfc-63467ba1f3aa" providerId="ADAL" clId="{55DE53AE-7BC1-499D-B61E-C87753C0370C}" dt="2025-05-29T08:29:06.627" v="6733" actId="20577"/>
          <ac:spMkLst>
            <pc:docMk/>
            <pc:sldMk cId="2805777352" sldId="259"/>
            <ac:spMk id="2" creationId="{150733F8-766B-CECD-0DD4-794F6DA6411E}"/>
          </ac:spMkLst>
        </pc:spChg>
        <pc:spChg chg="mod">
          <ac:chgData name="Jorge Galan Rodriguez" userId="766a5564-76aa-4a02-bdfc-63467ba1f3aa" providerId="ADAL" clId="{55DE53AE-7BC1-499D-B61E-C87753C0370C}" dt="2025-05-29T08:32:21.060" v="6736" actId="20577"/>
          <ac:spMkLst>
            <pc:docMk/>
            <pc:sldMk cId="2805777352" sldId="259"/>
            <ac:spMk id="9" creationId="{E9DD3E0B-F6A4-5F00-D349-B81ABF2CE5EC}"/>
          </ac:spMkLst>
        </pc:spChg>
      </pc:sldChg>
      <pc:sldChg chg="addSp delSp modSp add mod ord">
        <pc:chgData name="Jorge Galan Rodriguez" userId="766a5564-76aa-4a02-bdfc-63467ba1f3aa" providerId="ADAL" clId="{55DE53AE-7BC1-499D-B61E-C87753C0370C}" dt="2025-05-29T08:35:42.919" v="6739" actId="20577"/>
        <pc:sldMkLst>
          <pc:docMk/>
          <pc:sldMk cId="2187232336" sldId="260"/>
        </pc:sldMkLst>
        <pc:spChg chg="mod">
          <ac:chgData name="Jorge Galan Rodriguez" userId="766a5564-76aa-4a02-bdfc-63467ba1f3aa" providerId="ADAL" clId="{55DE53AE-7BC1-499D-B61E-C87753C0370C}" dt="2025-05-26T16:43:44.180" v="3372" actId="20577"/>
          <ac:spMkLst>
            <pc:docMk/>
            <pc:sldMk cId="2187232336" sldId="260"/>
            <ac:spMk id="2" creationId="{9776748E-37AE-89F6-D5CE-E7363EEC634E}"/>
          </ac:spMkLst>
        </pc:spChg>
        <pc:spChg chg="mod">
          <ac:chgData name="Jorge Galan Rodriguez" userId="766a5564-76aa-4a02-bdfc-63467ba1f3aa" providerId="ADAL" clId="{55DE53AE-7BC1-499D-B61E-C87753C0370C}" dt="2025-05-29T08:35:42.919" v="6739" actId="20577"/>
          <ac:spMkLst>
            <pc:docMk/>
            <pc:sldMk cId="2187232336" sldId="260"/>
            <ac:spMk id="9" creationId="{2186A26A-B44B-6EAD-5323-D025C4D533DD}"/>
          </ac:spMkLst>
        </pc:spChg>
      </pc:sldChg>
      <pc:sldChg chg="modSp add mod ord">
        <pc:chgData name="Jorge Galan Rodriguez" userId="766a5564-76aa-4a02-bdfc-63467ba1f3aa" providerId="ADAL" clId="{55DE53AE-7BC1-499D-B61E-C87753C0370C}" dt="2025-05-26T17:07:18.829" v="5294"/>
        <pc:sldMkLst>
          <pc:docMk/>
          <pc:sldMk cId="3739579965" sldId="261"/>
        </pc:sldMkLst>
        <pc:spChg chg="mod">
          <ac:chgData name="Jorge Galan Rodriguez" userId="766a5564-76aa-4a02-bdfc-63467ba1f3aa" providerId="ADAL" clId="{55DE53AE-7BC1-499D-B61E-C87753C0370C}" dt="2025-05-26T16:58:03.133" v="4690" actId="20577"/>
          <ac:spMkLst>
            <pc:docMk/>
            <pc:sldMk cId="3739579965" sldId="261"/>
            <ac:spMk id="2" creationId="{F86F1244-9DC1-9452-F99F-DA998A1EB2AE}"/>
          </ac:spMkLst>
        </pc:spChg>
        <pc:spChg chg="mod">
          <ac:chgData name="Jorge Galan Rodriguez" userId="766a5564-76aa-4a02-bdfc-63467ba1f3aa" providerId="ADAL" clId="{55DE53AE-7BC1-499D-B61E-C87753C0370C}" dt="2025-05-26T17:06:01.447" v="5284" actId="20577"/>
          <ac:spMkLst>
            <pc:docMk/>
            <pc:sldMk cId="3739579965" sldId="261"/>
            <ac:spMk id="9" creationId="{20871A0C-823E-3A3C-C4B3-6E2A0469A85B}"/>
          </ac:spMkLst>
        </pc:spChg>
      </pc:sldChg>
      <pc:sldChg chg="addSp delSp modSp add mod">
        <pc:chgData name="Jorge Galan Rodriguez" userId="766a5564-76aa-4a02-bdfc-63467ba1f3aa" providerId="ADAL" clId="{55DE53AE-7BC1-499D-B61E-C87753C0370C}" dt="2025-05-29T08:36:57.067" v="6746" actId="20577"/>
        <pc:sldMkLst>
          <pc:docMk/>
          <pc:sldMk cId="2760369335" sldId="262"/>
        </pc:sldMkLst>
        <pc:spChg chg="mod">
          <ac:chgData name="Jorge Galan Rodriguez" userId="766a5564-76aa-4a02-bdfc-63467ba1f3aa" providerId="ADAL" clId="{55DE53AE-7BC1-499D-B61E-C87753C0370C}" dt="2025-05-26T17:08:32.762" v="5375" actId="20577"/>
          <ac:spMkLst>
            <pc:docMk/>
            <pc:sldMk cId="2760369335" sldId="262"/>
            <ac:spMk id="2" creationId="{2F87C1EC-3108-A68D-B339-B35F22D650B9}"/>
          </ac:spMkLst>
        </pc:spChg>
        <pc:spChg chg="add mod">
          <ac:chgData name="Jorge Galan Rodriguez" userId="766a5564-76aa-4a02-bdfc-63467ba1f3aa" providerId="ADAL" clId="{55DE53AE-7BC1-499D-B61E-C87753C0370C}" dt="2025-05-29T08:36:57.067" v="6746" actId="20577"/>
          <ac:spMkLst>
            <pc:docMk/>
            <pc:sldMk cId="2760369335" sldId="262"/>
            <ac:spMk id="5" creationId="{E87453CF-51B3-4355-CE4D-F00201FF3FF7}"/>
          </ac:spMkLst>
        </pc:spChg>
        <pc:spChg chg="add mod">
          <ac:chgData name="Jorge Galan Rodriguez" userId="766a5564-76aa-4a02-bdfc-63467ba1f3aa" providerId="ADAL" clId="{55DE53AE-7BC1-499D-B61E-C87753C0370C}" dt="2025-05-26T17:24:58.842" v="6083" actId="20577"/>
          <ac:spMkLst>
            <pc:docMk/>
            <pc:sldMk cId="2760369335" sldId="262"/>
            <ac:spMk id="6" creationId="{BBDAB21E-BCC3-80F5-6090-2622E4B096A2}"/>
          </ac:spMkLst>
        </pc:spChg>
        <pc:picChg chg="add mod">
          <ac:chgData name="Jorge Galan Rodriguez" userId="766a5564-76aa-4a02-bdfc-63467ba1f3aa" providerId="ADAL" clId="{55DE53AE-7BC1-499D-B61E-C87753C0370C}" dt="2025-05-26T17:15:56.290" v="5383" actId="14100"/>
          <ac:picMkLst>
            <pc:docMk/>
            <pc:sldMk cId="2760369335" sldId="262"/>
            <ac:picMk id="4" creationId="{EE49ADA0-FDFA-7FA2-AF5F-10F4BE7FEC70}"/>
          </ac:picMkLst>
        </pc:picChg>
      </pc:sldChg>
      <pc:sldChg chg="addSp delSp modSp add mod">
        <pc:chgData name="Jorge Galan Rodriguez" userId="766a5564-76aa-4a02-bdfc-63467ba1f3aa" providerId="ADAL" clId="{55DE53AE-7BC1-499D-B61E-C87753C0370C}" dt="2025-05-29T08:39:33.074" v="6749" actId="20577"/>
        <pc:sldMkLst>
          <pc:docMk/>
          <pc:sldMk cId="400701212" sldId="263"/>
        </pc:sldMkLst>
        <pc:spChg chg="mod">
          <ac:chgData name="Jorge Galan Rodriguez" userId="766a5564-76aa-4a02-bdfc-63467ba1f3aa" providerId="ADAL" clId="{55DE53AE-7BC1-499D-B61E-C87753C0370C}" dt="2025-05-26T17:29:10.062" v="6245" actId="20577"/>
          <ac:spMkLst>
            <pc:docMk/>
            <pc:sldMk cId="400701212" sldId="263"/>
            <ac:spMk id="2" creationId="{8B493D70-BDD4-FC02-5D8B-7DF398323188}"/>
          </ac:spMkLst>
        </pc:spChg>
        <pc:spChg chg="mod">
          <ac:chgData name="Jorge Galan Rodriguez" userId="766a5564-76aa-4a02-bdfc-63467ba1f3aa" providerId="ADAL" clId="{55DE53AE-7BC1-499D-B61E-C87753C0370C}" dt="2025-05-29T08:39:33.074" v="6749" actId="20577"/>
          <ac:spMkLst>
            <pc:docMk/>
            <pc:sldMk cId="400701212" sldId="263"/>
            <ac:spMk id="5" creationId="{2168FE66-2124-53F0-C686-D5674A5BFAE4}"/>
          </ac:spMkLst>
        </pc:spChg>
        <pc:spChg chg="mod">
          <ac:chgData name="Jorge Galan Rodriguez" userId="766a5564-76aa-4a02-bdfc-63467ba1f3aa" providerId="ADAL" clId="{55DE53AE-7BC1-499D-B61E-C87753C0370C}" dt="2025-05-29T08:38:06.216" v="6747" actId="20577"/>
          <ac:spMkLst>
            <pc:docMk/>
            <pc:sldMk cId="400701212" sldId="263"/>
            <ac:spMk id="6" creationId="{470163A6-053B-F1AF-2317-3F7F1DB3CB11}"/>
          </ac:spMkLst>
        </pc:spChg>
        <pc:picChg chg="add mod">
          <ac:chgData name="Jorge Galan Rodriguez" userId="766a5564-76aa-4a02-bdfc-63467ba1f3aa" providerId="ADAL" clId="{55DE53AE-7BC1-499D-B61E-C87753C0370C}" dt="2025-05-26T17:29:29.956" v="6249" actId="14100"/>
          <ac:picMkLst>
            <pc:docMk/>
            <pc:sldMk cId="400701212" sldId="263"/>
            <ac:picMk id="7" creationId="{2AD2585F-FBD2-81FB-7170-82C34B1F9F9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952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527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64200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142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194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466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966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424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15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5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549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44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93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754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706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195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11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F16A5-8734-4CFA-8E96-CD75DD3F242F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1BD49-2622-4F54-9E54-B2AE8C3AF4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114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2">
            <a:extLst>
              <a:ext uri="{FF2B5EF4-FFF2-40B4-BE49-F238E27FC236}">
                <a16:creationId xmlns:a16="http://schemas.microsoft.com/office/drawing/2014/main" id="{AF3C5BA0-8B24-4B05-A9E7-20545338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C462A7B-BC9D-4849-B1DF-931E73EA1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7471" y="628651"/>
            <a:ext cx="6588253" cy="3495674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VISION ARTIFICIAL – PRACTICA UD4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DC6BE1A-6A9D-CA78-EAA2-D38D557FB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7471" y="4286250"/>
            <a:ext cx="6654928" cy="1809750"/>
          </a:xfrm>
        </p:spPr>
        <p:txBody>
          <a:bodyPr>
            <a:normAutofit/>
          </a:bodyPr>
          <a:lstStyle/>
          <a:p>
            <a:r>
              <a:rPr lang="es-ES" dirty="0">
                <a:solidFill>
                  <a:srgbClr val="FFFFFF"/>
                </a:solidFill>
              </a:rPr>
              <a:t>Jorge Galán Rodriguez</a:t>
            </a:r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724FDB7F-33A2-451F-BA20-13ED87CF4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374332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Fruta partida a la mitad&#10;&#10;El contenido generado por IA puede ser incorrecto.">
            <a:extLst>
              <a:ext uri="{FF2B5EF4-FFF2-40B4-BE49-F238E27FC236}">
                <a16:creationId xmlns:a16="http://schemas.microsoft.com/office/drawing/2014/main" id="{7C117813-1A8D-CDBE-1C93-FC89C723B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57" y="2449637"/>
            <a:ext cx="2964561" cy="1958727"/>
          </a:xfrm>
          <a:prstGeom prst="rect">
            <a:avLst/>
          </a:prstGeom>
        </p:spPr>
      </p:pic>
      <p:sp>
        <p:nvSpPr>
          <p:cNvPr id="31" name="Rectangle 26">
            <a:extLst>
              <a:ext uri="{FF2B5EF4-FFF2-40B4-BE49-F238E27FC236}">
                <a16:creationId xmlns:a16="http://schemas.microsoft.com/office/drawing/2014/main" id="{1460027F-6625-463B-B6D4-594AC32F2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340" y="804806"/>
            <a:ext cx="3625595" cy="5248389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7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A8A2B-DB27-E54B-266E-ED7ECADA6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a) Lectura de imágenes y conversión a escala de grises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70E10058-A3F7-9416-3418-98B891372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976" y="2145375"/>
            <a:ext cx="6298219" cy="3756661"/>
          </a:xfr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9EAEDD4-314D-58B6-7D60-3C6171DA928C}"/>
              </a:ext>
            </a:extLst>
          </p:cNvPr>
          <p:cNvSpPr txBox="1"/>
          <p:nvPr/>
        </p:nvSpPr>
        <p:spPr>
          <a:xfrm>
            <a:off x="7315199" y="2227810"/>
            <a:ext cx="457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ha incrementado el </a:t>
            </a:r>
            <a:r>
              <a:rPr lang="es-ES" dirty="0" err="1"/>
              <a:t>dataset</a:t>
            </a:r>
            <a:r>
              <a:rPr lang="es-ES" dirty="0"/>
              <a:t> con las imágenes originales, en escala de grises y se han etiquetado por cada fruta que corresponda.</a:t>
            </a:r>
          </a:p>
          <a:p>
            <a:pPr marL="285750" indent="-285750">
              <a:buFontTx/>
              <a:buChar char="-"/>
            </a:pPr>
            <a:r>
              <a:rPr lang="es-ES" dirty="0"/>
              <a:t>Cada clase se ha almacenado en </a:t>
            </a:r>
            <a:r>
              <a:rPr lang="es-ES" dirty="0" err="1"/>
              <a:t>cls</a:t>
            </a:r>
            <a:r>
              <a:rPr lang="es-ES" dirty="0"/>
              <a:t> y se ha redimensionado la imagen.</a:t>
            </a:r>
          </a:p>
          <a:p>
            <a:pPr marL="285750" indent="-285750">
              <a:buFontTx/>
              <a:buChar char="-"/>
            </a:pPr>
            <a:r>
              <a:rPr lang="es-ES" dirty="0"/>
              <a:t>Se ha mostrado la imagen en color (original) y en escala de grises de la primera imagen.</a:t>
            </a:r>
          </a:p>
          <a:p>
            <a:pPr marL="285750" indent="-285750">
              <a:buFontTx/>
              <a:buChar char="-"/>
            </a:pPr>
            <a:r>
              <a:rPr lang="es-ES" dirty="0"/>
              <a:t>Para incrementar el </a:t>
            </a:r>
            <a:r>
              <a:rPr lang="es-ES" dirty="0" err="1"/>
              <a:t>dataset</a:t>
            </a:r>
            <a:r>
              <a:rPr lang="es-ES" dirty="0"/>
              <a:t> también se ha utilizado cv2 para guardar la imagen volteada, rotada 15º.</a:t>
            </a:r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35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F457-222B-B779-2399-CB3DCA97E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22314-A8F9-E2E8-75D6-6D9961F4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b) Extracción de características básicas y avanzadas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E4E24DB-4A8E-3EB5-5332-C88C0EDEA785}"/>
              </a:ext>
            </a:extLst>
          </p:cNvPr>
          <p:cNvSpPr txBox="1"/>
          <p:nvPr/>
        </p:nvSpPr>
        <p:spPr>
          <a:xfrm>
            <a:off x="1064029" y="2527069"/>
            <a:ext cx="106070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El resultado nos muestra que hemos pasado de 30 muestras a 120 muestras, teniendo en cuenta las distintas posiciones de la imagen.</a:t>
            </a:r>
          </a:p>
          <a:p>
            <a:pPr marL="285750" indent="-285750">
              <a:buFontTx/>
              <a:buChar char="-"/>
            </a:pPr>
            <a:r>
              <a:rPr lang="es-ES" dirty="0"/>
              <a:t>Tenemos 8151 características (viene dada de la concatenación de los 2 valores estadísticos, los </a:t>
            </a:r>
            <a:r>
              <a:rPr lang="es-ES" dirty="0" err="1"/>
              <a:t>bins</a:t>
            </a:r>
            <a:r>
              <a:rPr lang="es-ES" dirty="0"/>
              <a:t> de los histogramas de escala de grises, RGB y LBP y el restante viene de los vectores HOG que aporta la información de las dimensiones.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Características estadísticas básicas: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Media de intensidad de brillo en escala de grises.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Desviación típica de la variabilidad del brillo</a:t>
            </a:r>
          </a:p>
          <a:p>
            <a:pPr lvl="1"/>
            <a:endParaRPr lang="es-E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410C83D-D7E9-BF76-150F-F827181ED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68" y="1907597"/>
            <a:ext cx="6170724" cy="453217"/>
          </a:xfrm>
        </p:spPr>
      </p:pic>
    </p:spTree>
    <p:extLst>
      <p:ext uri="{BB962C8B-B14F-4D97-AF65-F5344CB8AC3E}">
        <p14:creationId xmlns:p14="http://schemas.microsoft.com/office/powerpoint/2010/main" val="1678735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464B-131F-ED48-BF7E-5A3379D09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0733F8-766B-CECD-0DD4-794F6DA6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b) Extracción de características básicas y avanzadas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DD3E0B-F6A4-5F00-D349-B81ABF2CE5EC}"/>
              </a:ext>
            </a:extLst>
          </p:cNvPr>
          <p:cNvSpPr txBox="1"/>
          <p:nvPr/>
        </p:nvSpPr>
        <p:spPr>
          <a:xfrm>
            <a:off x="1064029" y="2527069"/>
            <a:ext cx="106070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Características avanzadas: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Histograma de escala de grises -&gt; se calculan 16 </a:t>
            </a:r>
            <a:r>
              <a:rPr lang="es-ES" dirty="0" err="1"/>
              <a:t>bins</a:t>
            </a:r>
            <a:r>
              <a:rPr lang="es-ES" dirty="0"/>
              <a:t> sobre los </a:t>
            </a:r>
            <a:r>
              <a:rPr lang="es-ES" dirty="0" err="1"/>
              <a:t>nivels</a:t>
            </a:r>
            <a:r>
              <a:rPr lang="es-ES" dirty="0"/>
              <a:t> de RGB (0-255), se normaliza para que no tenga en cuenta el tamaño de la imagen y se añaden los valores al vector.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Histogramas de color -&gt; para cada canal de R, G, B se calculan 8 </a:t>
            </a:r>
            <a:r>
              <a:rPr lang="es-ES" dirty="0" err="1"/>
              <a:t>bins</a:t>
            </a:r>
            <a:r>
              <a:rPr lang="es-ES" dirty="0"/>
              <a:t> en el rango RGB (0-255) y se ha normalizado e incorporado al vector (8 x 3 = 24 valores)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LBP (Local </a:t>
            </a:r>
            <a:r>
              <a:rPr lang="es-ES" dirty="0" err="1"/>
              <a:t>Binary</a:t>
            </a:r>
            <a:r>
              <a:rPr lang="es-ES" dirty="0"/>
              <a:t> </a:t>
            </a:r>
            <a:r>
              <a:rPr lang="es-ES" dirty="0" err="1"/>
              <a:t>Pattern</a:t>
            </a:r>
            <a:r>
              <a:rPr lang="es-ES" dirty="0"/>
              <a:t>) -&gt; se cogen 8 </a:t>
            </a:r>
            <a:r>
              <a:rPr lang="es-ES" dirty="0" err="1"/>
              <a:t>pixels</a:t>
            </a:r>
            <a:r>
              <a:rPr lang="es-ES" dirty="0"/>
              <a:t> vecinos y 1 pixel de radio, y se calculan los histogramas en 10 </a:t>
            </a:r>
            <a:r>
              <a:rPr lang="es-ES" dirty="0" err="1"/>
              <a:t>bins</a:t>
            </a:r>
            <a:r>
              <a:rPr lang="es-ES" dirty="0"/>
              <a:t>, con eso se normaliza y se añade al vector. </a:t>
            </a:r>
          </a:p>
          <a:p>
            <a:pPr marL="742950" lvl="1" indent="-285750">
              <a:buFontTx/>
              <a:buChar char="-"/>
            </a:pPr>
            <a:r>
              <a:rPr lang="es-ES" dirty="0"/>
              <a:t>HOG (</a:t>
            </a:r>
            <a:r>
              <a:rPr lang="es-ES" dirty="0" err="1"/>
              <a:t>Histogram</a:t>
            </a:r>
            <a:r>
              <a:rPr lang="es-ES" dirty="0"/>
              <a:t> </a:t>
            </a:r>
            <a:r>
              <a:rPr lang="es-ES" dirty="0" err="1"/>
              <a:t>Oriented</a:t>
            </a:r>
            <a:r>
              <a:rPr lang="es-ES" dirty="0"/>
              <a:t> </a:t>
            </a:r>
            <a:r>
              <a:rPr lang="es-ES" dirty="0" err="1"/>
              <a:t>Gradients</a:t>
            </a:r>
            <a:r>
              <a:rPr lang="es-ES" dirty="0"/>
              <a:t>) -&gt; los vectores se capturan con la información de los bordes y las texturas. El parámetro “</a:t>
            </a:r>
            <a:r>
              <a:rPr lang="es-ES" dirty="0" err="1"/>
              <a:t>feature_vector</a:t>
            </a:r>
            <a:r>
              <a:rPr lang="es-ES" dirty="0"/>
              <a:t>=True” devuelve un vector plano.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9C18064F-9ED1-7ED2-2E2A-5C9ACD2D65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68" y="1907597"/>
            <a:ext cx="6170724" cy="453217"/>
          </a:xfrm>
        </p:spPr>
      </p:pic>
    </p:spTree>
    <p:extLst>
      <p:ext uri="{BB962C8B-B14F-4D97-AF65-F5344CB8AC3E}">
        <p14:creationId xmlns:p14="http://schemas.microsoft.com/office/powerpoint/2010/main" val="280577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436EE-A9FA-F46C-2D4A-5E1419E22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6F1244-9DC1-9452-F99F-DA998A1E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¿Por qué es importante la extracción de características en el reconocimiento de patrones?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0871A0C-823E-3A3C-C4B3-6E2A0469A85B}"/>
              </a:ext>
            </a:extLst>
          </p:cNvPr>
          <p:cNvSpPr txBox="1"/>
          <p:nvPr/>
        </p:nvSpPr>
        <p:spPr>
          <a:xfrm>
            <a:off x="1064029" y="2527069"/>
            <a:ext cx="1060703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s-ES" dirty="0"/>
              <a:t>Reducción de dimensionalidad: hace más fácil de manejar computacionalmente y existe una reducción de riesgo de sobreajustes.</a:t>
            </a:r>
          </a:p>
          <a:p>
            <a:pPr lvl="1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Enfoque en lo relevante : eso significa que se capta la información que diferencia una clase de otras. </a:t>
            </a:r>
          </a:p>
          <a:p>
            <a:pPr lvl="1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Mejor convergencia y generalización</a:t>
            </a:r>
          </a:p>
          <a:p>
            <a:pPr lvl="1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Interpretabilidad: se entiende más fácilmente el porque el modelo toma una decisión u otra.</a:t>
            </a:r>
          </a:p>
          <a:p>
            <a:pPr lvl="1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Eficiencia computacional</a:t>
            </a:r>
          </a:p>
          <a:p>
            <a:pPr lvl="1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Es bueno para métodos avanzados porque ayuda a mejorar la precisión.</a:t>
            </a:r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F6243980-10B3-99BB-87CC-9D705A3EE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0468" y="1907597"/>
            <a:ext cx="6170724" cy="453217"/>
          </a:xfrm>
        </p:spPr>
      </p:pic>
    </p:spTree>
    <p:extLst>
      <p:ext uri="{BB962C8B-B14F-4D97-AF65-F5344CB8AC3E}">
        <p14:creationId xmlns:p14="http://schemas.microsoft.com/office/powerpoint/2010/main" val="373957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F118E-00FF-71DF-22E6-8336E4F50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76748E-37AE-89F6-D5CE-E7363EEC6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Clasificadores utilizados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186A26A-B44B-6EAD-5323-D025C4D533DD}"/>
              </a:ext>
            </a:extLst>
          </p:cNvPr>
          <p:cNvSpPr txBox="1"/>
          <p:nvPr/>
        </p:nvSpPr>
        <p:spPr>
          <a:xfrm>
            <a:off x="980901" y="2128058"/>
            <a:ext cx="106070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Tx/>
              <a:buChar char="-"/>
            </a:pPr>
            <a:r>
              <a:rPr lang="es-ES" dirty="0"/>
              <a:t>SVM (</a:t>
            </a:r>
            <a:r>
              <a:rPr lang="es-ES" dirty="0" err="1"/>
              <a:t>Support</a:t>
            </a:r>
            <a:r>
              <a:rPr lang="es-ES" dirty="0"/>
              <a:t> Vector Machine):  es un algoritmo que aprende a distinguir las distintas clases de frutas a partir de todos los vectores de características que se han extraído anteriormente. Las ventajas son: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Tiene una buena generalización.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Es rápido en la fase de inferencia, que eso ayuda a la clasificación de nuevas imágenes.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Tiene altas tasas de acierto, siempre que esté todo bien diseñado y normalizado.</a:t>
            </a:r>
          </a:p>
          <a:p>
            <a:pPr lvl="2"/>
            <a:endParaRPr lang="es-ES" dirty="0"/>
          </a:p>
          <a:p>
            <a:pPr marL="742950" lvl="1" indent="-285750">
              <a:buFontTx/>
              <a:buChar char="-"/>
            </a:pPr>
            <a:r>
              <a:rPr lang="es-ES" dirty="0"/>
              <a:t>NB (</a:t>
            </a:r>
            <a:r>
              <a:rPr lang="es-ES" dirty="0" err="1"/>
              <a:t>Naive</a:t>
            </a:r>
            <a:r>
              <a:rPr lang="es-ES" dirty="0"/>
              <a:t> Bayes):  es un clasificador supervisado que lo utilizamos para compararlo con SVM. Las ventajas son: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Rápido de entrenar y de realizar predicciones.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Robusto a sobreajustes cuando no hay muestras suficientes.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No requiere ajuste de </a:t>
            </a:r>
            <a:r>
              <a:rPr lang="es-ES" dirty="0" err="1"/>
              <a:t>hiperparámetros</a:t>
            </a:r>
            <a:r>
              <a:rPr lang="es-ES" dirty="0"/>
              <a:t> complejos.</a:t>
            </a:r>
          </a:p>
          <a:p>
            <a:pPr lvl="2"/>
            <a:r>
              <a:rPr lang="es-ES" dirty="0"/>
              <a:t>Limitaciones: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Tiene alta dependencia condicional, puede penalizar en precisión.</a:t>
            </a:r>
          </a:p>
          <a:p>
            <a:pPr marL="1200150" lvl="2" indent="-285750">
              <a:buFontTx/>
              <a:buChar char="-"/>
            </a:pPr>
            <a:r>
              <a:rPr lang="es-ES" dirty="0"/>
              <a:t>Fácilmente sesgado si no se distribuyen correctamente las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218723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67C9C-0DAE-49B5-8E4D-A0D594D76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87C1EC-3108-A68D-B339-B35F22D6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C) Clasificador </a:t>
            </a:r>
            <a:r>
              <a:rPr lang="es-ES" dirty="0" err="1"/>
              <a:t>svm</a:t>
            </a:r>
            <a:r>
              <a:rPr lang="es-ES" dirty="0"/>
              <a:t> y evaluación con score( ) y </a:t>
            </a:r>
            <a:r>
              <a:rPr lang="es-ES" dirty="0" err="1"/>
              <a:t>classification_report</a:t>
            </a:r>
            <a:r>
              <a:rPr lang="es-ES" dirty="0"/>
              <a:t>( 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9ADA0-FDFA-7FA2-AF5F-10F4BE7FE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691" y="1828299"/>
            <a:ext cx="10312869" cy="279479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87453CF-51B3-4355-CE4D-F00201FF3FF7}"/>
              </a:ext>
            </a:extLst>
          </p:cNvPr>
          <p:cNvSpPr txBox="1"/>
          <p:nvPr/>
        </p:nvSpPr>
        <p:spPr>
          <a:xfrm>
            <a:off x="1180407" y="4921135"/>
            <a:ext cx="10041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Manzana (precisión 0.67 , </a:t>
            </a:r>
            <a:r>
              <a:rPr lang="es-ES" dirty="0" err="1"/>
              <a:t>recall</a:t>
            </a:r>
            <a:r>
              <a:rPr lang="es-ES" dirty="0"/>
              <a:t> 0.50): solo detecta la mitad de las manzanas como reales y un tercio de las predicciones son erróneas.</a:t>
            </a:r>
          </a:p>
          <a:p>
            <a:pPr marL="285750" indent="-285750">
              <a:buFontTx/>
              <a:buChar char="-"/>
            </a:pPr>
            <a:r>
              <a:rPr lang="es-ES" dirty="0"/>
              <a:t>Naranja (precisión 0.67, </a:t>
            </a:r>
            <a:r>
              <a:rPr lang="es-ES" dirty="0" err="1"/>
              <a:t>recall</a:t>
            </a:r>
            <a:r>
              <a:rPr lang="es-ES" dirty="0"/>
              <a:t> 0.75): detectó el 75% de las naranjas, pero el restante eran en realidad otras frutas</a:t>
            </a:r>
          </a:p>
          <a:p>
            <a:pPr marL="285750" indent="-285750">
              <a:buFontTx/>
              <a:buChar char="-"/>
            </a:pPr>
            <a:r>
              <a:rPr lang="es-ES" dirty="0"/>
              <a:t>Plátano (precisión 0.89, </a:t>
            </a:r>
            <a:r>
              <a:rPr lang="es-ES" dirty="0" err="1"/>
              <a:t>recall</a:t>
            </a:r>
            <a:r>
              <a:rPr lang="es-ES" dirty="0"/>
              <a:t> 1.00, f1-score 0.94): se clasificaron casi todos los plátanos bien y tiene muy pocos falsos positivos.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DAB21E-BCC3-80F5-6090-2622E4B096A2}"/>
              </a:ext>
            </a:extLst>
          </p:cNvPr>
          <p:cNvSpPr txBox="1"/>
          <p:nvPr/>
        </p:nvSpPr>
        <p:spPr>
          <a:xfrm>
            <a:off x="6716684" y="2360815"/>
            <a:ext cx="4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Support</a:t>
            </a:r>
            <a:r>
              <a:rPr lang="es-ES" dirty="0"/>
              <a:t>: número de muestras reales de cada clase.</a:t>
            </a:r>
          </a:p>
        </p:txBody>
      </p:sp>
    </p:spTree>
    <p:extLst>
      <p:ext uri="{BB962C8B-B14F-4D97-AF65-F5344CB8AC3E}">
        <p14:creationId xmlns:p14="http://schemas.microsoft.com/office/powerpoint/2010/main" val="276036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61CD-4B3C-8481-FFA5-210694845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93D70-BDD4-FC02-5D8B-7DF39832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d) </a:t>
            </a:r>
            <a:r>
              <a:rPr lang="es-ES" dirty="0" err="1"/>
              <a:t>Evaluacion</a:t>
            </a:r>
            <a:r>
              <a:rPr lang="es-ES" dirty="0"/>
              <a:t> rendimiento del clasificador </a:t>
            </a:r>
            <a:r>
              <a:rPr lang="es-ES" dirty="0" err="1"/>
              <a:t>naive</a:t>
            </a:r>
            <a:r>
              <a:rPr lang="es-ES" dirty="0"/>
              <a:t> bayes, usando métricas.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68FE66-2124-53F0-C686-D5674A5BFAE4}"/>
              </a:ext>
            </a:extLst>
          </p:cNvPr>
          <p:cNvSpPr txBox="1"/>
          <p:nvPr/>
        </p:nvSpPr>
        <p:spPr>
          <a:xfrm>
            <a:off x="1180407" y="4921135"/>
            <a:ext cx="100417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Manzana (precisión 0.40 , </a:t>
            </a:r>
            <a:r>
              <a:rPr lang="es-ES" dirty="0" err="1"/>
              <a:t>recall</a:t>
            </a:r>
            <a:r>
              <a:rPr lang="es-ES" dirty="0"/>
              <a:t> 0.50): solo la mitad de las manzanas reales se identifican, pero solo un 40% son ciertos.</a:t>
            </a:r>
          </a:p>
          <a:p>
            <a:pPr marL="285750" indent="-285750">
              <a:buFontTx/>
              <a:buChar char="-"/>
            </a:pPr>
            <a:r>
              <a:rPr lang="es-ES" dirty="0"/>
              <a:t>Naranja (precisión 0.40, </a:t>
            </a:r>
            <a:r>
              <a:rPr lang="es-ES" dirty="0" err="1"/>
              <a:t>recall</a:t>
            </a:r>
            <a:r>
              <a:rPr lang="es-ES" dirty="0"/>
              <a:t> 0.25): muy bajo rendimiento, solo el 25% de las naranjas reales son detectadas y salen muchos falsos positivos.</a:t>
            </a:r>
          </a:p>
          <a:p>
            <a:pPr marL="285750" indent="-285750">
              <a:buFontTx/>
              <a:buChar char="-"/>
            </a:pPr>
            <a:r>
              <a:rPr lang="es-ES"/>
              <a:t>Plátano </a:t>
            </a:r>
            <a:r>
              <a:rPr lang="es-ES" dirty="0"/>
              <a:t>(precisión 0.89, </a:t>
            </a:r>
            <a:r>
              <a:rPr lang="es-ES" dirty="0" err="1"/>
              <a:t>recall</a:t>
            </a:r>
            <a:r>
              <a:rPr lang="es-ES" dirty="0"/>
              <a:t> 1.00, f1-score 0.94): se clasificaron casi todos los plátanos bien y tiene muy pocos falsos positivos. Los valores son iguales que el caso del SVM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0163A6-053B-F1AF-2317-3F7F1DB3CB11}"/>
              </a:ext>
            </a:extLst>
          </p:cNvPr>
          <p:cNvSpPr txBox="1"/>
          <p:nvPr/>
        </p:nvSpPr>
        <p:spPr>
          <a:xfrm>
            <a:off x="6866313" y="1995055"/>
            <a:ext cx="4422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var_smoothing</a:t>
            </a:r>
            <a:r>
              <a:rPr lang="es-ES" dirty="0"/>
              <a:t> : controla el sesgo y se evita la división entre cero.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AD2585F-FBD2-81FB-7170-82C34B1F9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43" y="1813473"/>
            <a:ext cx="5215606" cy="28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1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TM04033921[[fn=Damasco]]</Template>
  <TotalTime>193</TotalTime>
  <Words>800</Words>
  <Application>Microsoft Office PowerPoint</Application>
  <PresentationFormat>Panorámica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Bookman Old Style</vt:lpstr>
      <vt:lpstr>Rockwell</vt:lpstr>
      <vt:lpstr>Damask</vt:lpstr>
      <vt:lpstr>VISION ARTIFICIAL – PRACTICA UD4</vt:lpstr>
      <vt:lpstr>a) Lectura de imágenes y conversión a escala de grises</vt:lpstr>
      <vt:lpstr>b) Extracción de características básicas y avanzadas</vt:lpstr>
      <vt:lpstr>b) Extracción de características básicas y avanzadas</vt:lpstr>
      <vt:lpstr>¿Por qué es importante la extracción de características en el reconocimiento de patrones?</vt:lpstr>
      <vt:lpstr>Clasificadores utilizados</vt:lpstr>
      <vt:lpstr>C) Clasificador svm y evaluación con score( ) y classification_report( )</vt:lpstr>
      <vt:lpstr>d) Evaluacion rendimiento del clasificador naive bayes, usando métricas.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Galan Rodriguez</dc:creator>
  <cp:lastModifiedBy>Jorge Galan Rodriguez</cp:lastModifiedBy>
  <cp:revision>1</cp:revision>
  <dcterms:created xsi:type="dcterms:W3CDTF">2025-05-26T14:43:12Z</dcterms:created>
  <dcterms:modified xsi:type="dcterms:W3CDTF">2025-05-29T08:39:40Z</dcterms:modified>
</cp:coreProperties>
</file>