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46F572-3DBE-4898-B6A8-000AF33D2E64}" v="3" dt="2025-03-23T16:36:42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68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e Galan Rodriguez" userId="766a5564-76aa-4a02-bdfc-63467ba1f3aa" providerId="ADAL" clId="{E046F572-3DBE-4898-B6A8-000AF33D2E64}"/>
    <pc:docChg chg="undo custSel addSld delSld modSld">
      <pc:chgData name="Jorge Galan Rodriguez" userId="766a5564-76aa-4a02-bdfc-63467ba1f3aa" providerId="ADAL" clId="{E046F572-3DBE-4898-B6A8-000AF33D2E64}" dt="2025-03-24T18:20:13.162" v="3772" actId="20577"/>
      <pc:docMkLst>
        <pc:docMk/>
      </pc:docMkLst>
      <pc:sldChg chg="addSp modSp new mod setBg">
        <pc:chgData name="Jorge Galan Rodriguez" userId="766a5564-76aa-4a02-bdfc-63467ba1f3aa" providerId="ADAL" clId="{E046F572-3DBE-4898-B6A8-000AF33D2E64}" dt="2025-03-23T08:42:22.339" v="66" actId="20577"/>
        <pc:sldMkLst>
          <pc:docMk/>
          <pc:sldMk cId="3857104534" sldId="256"/>
        </pc:sldMkLst>
        <pc:spChg chg="mod">
          <ac:chgData name="Jorge Galan Rodriguez" userId="766a5564-76aa-4a02-bdfc-63467ba1f3aa" providerId="ADAL" clId="{E046F572-3DBE-4898-B6A8-000AF33D2E64}" dt="2025-03-23T08:42:12.665" v="45" actId="20577"/>
          <ac:spMkLst>
            <pc:docMk/>
            <pc:sldMk cId="3857104534" sldId="256"/>
            <ac:spMk id="2" creationId="{F73BC05E-2277-DA8F-BE1B-5BCE56BCED0C}"/>
          </ac:spMkLst>
        </pc:spChg>
        <pc:spChg chg="mod">
          <ac:chgData name="Jorge Galan Rodriguez" userId="766a5564-76aa-4a02-bdfc-63467ba1f3aa" providerId="ADAL" clId="{E046F572-3DBE-4898-B6A8-000AF33D2E64}" dt="2025-03-23T08:42:22.339" v="66" actId="20577"/>
          <ac:spMkLst>
            <pc:docMk/>
            <pc:sldMk cId="3857104534" sldId="256"/>
            <ac:spMk id="3" creationId="{A93E53D2-0674-4EB7-8128-7C103CD9CD0B}"/>
          </ac:spMkLst>
        </pc:spChg>
        <pc:spChg chg="add">
          <ac:chgData name="Jorge Galan Rodriguez" userId="766a5564-76aa-4a02-bdfc-63467ba1f3aa" providerId="ADAL" clId="{E046F572-3DBE-4898-B6A8-000AF33D2E64}" dt="2025-03-23T08:41:52.180" v="4" actId="26606"/>
          <ac:spMkLst>
            <pc:docMk/>
            <pc:sldMk cId="3857104534" sldId="256"/>
            <ac:spMk id="10" creationId="{0671A8AE-40A1-4631-A6B8-581AFF065482}"/>
          </ac:spMkLst>
        </pc:spChg>
        <pc:spChg chg="add">
          <ac:chgData name="Jorge Galan Rodriguez" userId="766a5564-76aa-4a02-bdfc-63467ba1f3aa" providerId="ADAL" clId="{E046F572-3DBE-4898-B6A8-000AF33D2E64}" dt="2025-03-23T08:41:52.180" v="4" actId="26606"/>
          <ac:spMkLst>
            <pc:docMk/>
            <pc:sldMk cId="3857104534" sldId="256"/>
            <ac:spMk id="12" creationId="{AB58EF07-17C2-48CF-ABB0-EEF1F17CB8F0}"/>
          </ac:spMkLst>
        </pc:spChg>
        <pc:spChg chg="add">
          <ac:chgData name="Jorge Galan Rodriguez" userId="766a5564-76aa-4a02-bdfc-63467ba1f3aa" providerId="ADAL" clId="{E046F572-3DBE-4898-B6A8-000AF33D2E64}" dt="2025-03-23T08:41:52.180" v="4" actId="26606"/>
          <ac:spMkLst>
            <pc:docMk/>
            <pc:sldMk cId="3857104534" sldId="256"/>
            <ac:spMk id="14" creationId="{AF2F604E-43BE-4DC3-B983-E071523364F8}"/>
          </ac:spMkLst>
        </pc:spChg>
        <pc:spChg chg="add">
          <ac:chgData name="Jorge Galan Rodriguez" userId="766a5564-76aa-4a02-bdfc-63467ba1f3aa" providerId="ADAL" clId="{E046F572-3DBE-4898-B6A8-000AF33D2E64}" dt="2025-03-23T08:41:52.180" v="4" actId="26606"/>
          <ac:spMkLst>
            <pc:docMk/>
            <pc:sldMk cId="3857104534" sldId="256"/>
            <ac:spMk id="16" creationId="{08C9B587-E65E-4B52-B37C-ABEBB6E87928}"/>
          </ac:spMkLst>
        </pc:spChg>
        <pc:picChg chg="add mod ord">
          <ac:chgData name="Jorge Galan Rodriguez" userId="766a5564-76aa-4a02-bdfc-63467ba1f3aa" providerId="ADAL" clId="{E046F572-3DBE-4898-B6A8-000AF33D2E64}" dt="2025-03-23T08:41:52.180" v="4" actId="26606"/>
          <ac:picMkLst>
            <pc:docMk/>
            <pc:sldMk cId="3857104534" sldId="256"/>
            <ac:picMk id="5" creationId="{2092FB56-BA48-307D-578A-F0767D161B62}"/>
          </ac:picMkLst>
        </pc:picChg>
      </pc:sldChg>
      <pc:sldChg chg="addSp delSp modSp add mod modClrScheme delDesignElem chgLayout">
        <pc:chgData name="Jorge Galan Rodriguez" userId="766a5564-76aa-4a02-bdfc-63467ba1f3aa" providerId="ADAL" clId="{E046F572-3DBE-4898-B6A8-000AF33D2E64}" dt="2025-03-23T16:49:45.100" v="908" actId="20577"/>
        <pc:sldMkLst>
          <pc:docMk/>
          <pc:sldMk cId="856851209" sldId="257"/>
        </pc:sldMkLst>
        <pc:spChg chg="del mod ord">
          <ac:chgData name="Jorge Galan Rodriguez" userId="766a5564-76aa-4a02-bdfc-63467ba1f3aa" providerId="ADAL" clId="{E046F572-3DBE-4898-B6A8-000AF33D2E64}" dt="2025-03-23T08:44:36.965" v="73" actId="478"/>
          <ac:spMkLst>
            <pc:docMk/>
            <pc:sldMk cId="856851209" sldId="257"/>
            <ac:spMk id="2" creationId="{D6A81F20-8214-9483-8965-6B3CE2C75146}"/>
          </ac:spMkLst>
        </pc:spChg>
        <pc:spChg chg="add mod">
          <ac:chgData name="Jorge Galan Rodriguez" userId="766a5564-76aa-4a02-bdfc-63467ba1f3aa" providerId="ADAL" clId="{E046F572-3DBE-4898-B6A8-000AF33D2E64}" dt="2025-03-23T16:39:47.060" v="258" actId="20577"/>
          <ac:spMkLst>
            <pc:docMk/>
            <pc:sldMk cId="856851209" sldId="257"/>
            <ac:spMk id="2" creationId="{DF852BCF-3A29-6002-D41F-F3561C4DC0BB}"/>
          </ac:spMkLst>
        </pc:spChg>
        <pc:spChg chg="mod ord">
          <ac:chgData name="Jorge Galan Rodriguez" userId="766a5564-76aa-4a02-bdfc-63467ba1f3aa" providerId="ADAL" clId="{E046F572-3DBE-4898-B6A8-000AF33D2E64}" dt="2025-03-23T16:49:45.100" v="908" actId="20577"/>
          <ac:spMkLst>
            <pc:docMk/>
            <pc:sldMk cId="856851209" sldId="257"/>
            <ac:spMk id="3" creationId="{65A7DA62-8DF0-0331-5D71-F24AEEAB4D8F}"/>
          </ac:spMkLst>
        </pc:spChg>
        <pc:spChg chg="add del mod">
          <ac:chgData name="Jorge Galan Rodriguez" userId="766a5564-76aa-4a02-bdfc-63467ba1f3aa" providerId="ADAL" clId="{E046F572-3DBE-4898-B6A8-000AF33D2E64}" dt="2025-03-23T08:44:39.323" v="74" actId="478"/>
          <ac:spMkLst>
            <pc:docMk/>
            <pc:sldMk cId="856851209" sldId="257"/>
            <ac:spMk id="6" creationId="{DB658880-820D-8B50-05D9-7DF00BB878AA}"/>
          </ac:spMkLst>
        </pc:spChg>
        <pc:spChg chg="add">
          <ac:chgData name="Jorge Galan Rodriguez" userId="766a5564-76aa-4a02-bdfc-63467ba1f3aa" providerId="ADAL" clId="{E046F572-3DBE-4898-B6A8-000AF33D2E64}" dt="2025-03-23T08:44:28.488" v="71" actId="26606"/>
          <ac:spMkLst>
            <pc:docMk/>
            <pc:sldMk cId="856851209" sldId="257"/>
            <ac:spMk id="7" creationId="{E8A8EAB8-D2FF-444D-B34B-7D32F106AD0E}"/>
          </ac:spMkLst>
        </pc:spChg>
        <pc:spChg chg="del">
          <ac:chgData name="Jorge Galan Rodriguez" userId="766a5564-76aa-4a02-bdfc-63467ba1f3aa" providerId="ADAL" clId="{E046F572-3DBE-4898-B6A8-000AF33D2E64}" dt="2025-03-23T08:44:13.221" v="70" actId="700"/>
          <ac:spMkLst>
            <pc:docMk/>
            <pc:sldMk cId="856851209" sldId="257"/>
            <ac:spMk id="10" creationId="{F7C1F797-A2CB-E326-86CA-DCA1B6EE7EA3}"/>
          </ac:spMkLst>
        </pc:spChg>
        <pc:spChg chg="add mod">
          <ac:chgData name="Jorge Galan Rodriguez" userId="766a5564-76aa-4a02-bdfc-63467ba1f3aa" providerId="ADAL" clId="{E046F572-3DBE-4898-B6A8-000AF33D2E64}" dt="2025-03-23T08:45:08.073" v="98" actId="14100"/>
          <ac:spMkLst>
            <pc:docMk/>
            <pc:sldMk cId="856851209" sldId="257"/>
            <ac:spMk id="11" creationId="{EF399242-0F70-84CF-B37D-5D9C66D53EE6}"/>
          </ac:spMkLst>
        </pc:spChg>
        <pc:spChg chg="del">
          <ac:chgData name="Jorge Galan Rodriguez" userId="766a5564-76aa-4a02-bdfc-63467ba1f3aa" providerId="ADAL" clId="{E046F572-3DBE-4898-B6A8-000AF33D2E64}" dt="2025-03-23T08:44:13.221" v="70" actId="700"/>
          <ac:spMkLst>
            <pc:docMk/>
            <pc:sldMk cId="856851209" sldId="257"/>
            <ac:spMk id="12" creationId="{48F41012-3E87-3502-AB5A-82889BD3B299}"/>
          </ac:spMkLst>
        </pc:spChg>
        <pc:spChg chg="del">
          <ac:chgData name="Jorge Galan Rodriguez" userId="766a5564-76aa-4a02-bdfc-63467ba1f3aa" providerId="ADAL" clId="{E046F572-3DBE-4898-B6A8-000AF33D2E64}" dt="2025-03-23T08:44:13.221" v="70" actId="700"/>
          <ac:spMkLst>
            <pc:docMk/>
            <pc:sldMk cId="856851209" sldId="257"/>
            <ac:spMk id="14" creationId="{7198DEE2-2EC9-3C9A-0D66-ABE6944640BF}"/>
          </ac:spMkLst>
        </pc:spChg>
        <pc:spChg chg="del">
          <ac:chgData name="Jorge Galan Rodriguez" userId="766a5564-76aa-4a02-bdfc-63467ba1f3aa" providerId="ADAL" clId="{E046F572-3DBE-4898-B6A8-000AF33D2E64}" dt="2025-03-23T08:44:13.221" v="70" actId="700"/>
          <ac:spMkLst>
            <pc:docMk/>
            <pc:sldMk cId="856851209" sldId="257"/>
            <ac:spMk id="16" creationId="{4435F4E8-FD2F-E800-A352-9EFBDF0BF3A4}"/>
          </ac:spMkLst>
        </pc:spChg>
        <pc:picChg chg="mod ord">
          <ac:chgData name="Jorge Galan Rodriguez" userId="766a5564-76aa-4a02-bdfc-63467ba1f3aa" providerId="ADAL" clId="{E046F572-3DBE-4898-B6A8-000AF33D2E64}" dt="2025-03-23T08:44:28.488" v="71" actId="26606"/>
          <ac:picMkLst>
            <pc:docMk/>
            <pc:sldMk cId="856851209" sldId="257"/>
            <ac:picMk id="5" creationId="{5C8572B3-39C6-4F28-1C90-13924302AB37}"/>
          </ac:picMkLst>
        </pc:picChg>
        <pc:cxnChg chg="add">
          <ac:chgData name="Jorge Galan Rodriguez" userId="766a5564-76aa-4a02-bdfc-63467ba1f3aa" providerId="ADAL" clId="{E046F572-3DBE-4898-B6A8-000AF33D2E64}" dt="2025-03-23T08:44:28.488" v="71" actId="26606"/>
          <ac:cxnSpMkLst>
            <pc:docMk/>
            <pc:sldMk cId="856851209" sldId="257"/>
            <ac:cxnSpMk id="8" creationId="{EEA38897-7BA3-4408-8083-3235339C4A60}"/>
          </ac:cxnSpMkLst>
        </pc:cxnChg>
        <pc:cxnChg chg="add">
          <ac:chgData name="Jorge Galan Rodriguez" userId="766a5564-76aa-4a02-bdfc-63467ba1f3aa" providerId="ADAL" clId="{E046F572-3DBE-4898-B6A8-000AF33D2E64}" dt="2025-03-23T08:44:28.488" v="71" actId="26606"/>
          <ac:cxnSpMkLst>
            <pc:docMk/>
            <pc:sldMk cId="856851209" sldId="257"/>
            <ac:cxnSpMk id="9" creationId="{F11AD06B-AB20-4097-8606-5DA00DBACE88}"/>
          </ac:cxnSpMkLst>
        </pc:cxnChg>
      </pc:sldChg>
      <pc:sldChg chg="new del">
        <pc:chgData name="Jorge Galan Rodriguez" userId="766a5564-76aa-4a02-bdfc-63467ba1f3aa" providerId="ADAL" clId="{E046F572-3DBE-4898-B6A8-000AF33D2E64}" dt="2025-03-23T08:43:47.602" v="68" actId="680"/>
        <pc:sldMkLst>
          <pc:docMk/>
          <pc:sldMk cId="2452528234" sldId="257"/>
        </pc:sldMkLst>
      </pc:sldChg>
      <pc:sldChg chg="modSp add mod">
        <pc:chgData name="Jorge Galan Rodriguez" userId="766a5564-76aa-4a02-bdfc-63467ba1f3aa" providerId="ADAL" clId="{E046F572-3DBE-4898-B6A8-000AF33D2E64}" dt="2025-03-23T20:58:04.158" v="1780" actId="20577"/>
        <pc:sldMkLst>
          <pc:docMk/>
          <pc:sldMk cId="763047659" sldId="258"/>
        </pc:sldMkLst>
        <pc:spChg chg="mod">
          <ac:chgData name="Jorge Galan Rodriguez" userId="766a5564-76aa-4a02-bdfc-63467ba1f3aa" providerId="ADAL" clId="{E046F572-3DBE-4898-B6A8-000AF33D2E64}" dt="2025-03-23T16:52:12.557" v="1111" actId="20577"/>
          <ac:spMkLst>
            <pc:docMk/>
            <pc:sldMk cId="763047659" sldId="258"/>
            <ac:spMk id="2" creationId="{08B2D162-CDA0-48B6-2466-25122F6AECC1}"/>
          </ac:spMkLst>
        </pc:spChg>
        <pc:spChg chg="mod">
          <ac:chgData name="Jorge Galan Rodriguez" userId="766a5564-76aa-4a02-bdfc-63467ba1f3aa" providerId="ADAL" clId="{E046F572-3DBE-4898-B6A8-000AF33D2E64}" dt="2025-03-23T20:58:04.158" v="1780" actId="20577"/>
          <ac:spMkLst>
            <pc:docMk/>
            <pc:sldMk cId="763047659" sldId="258"/>
            <ac:spMk id="3" creationId="{0BFA5DA3-B59B-0FF8-44FB-1FCD55E79F28}"/>
          </ac:spMkLst>
        </pc:spChg>
      </pc:sldChg>
      <pc:sldChg chg="new del">
        <pc:chgData name="Jorge Galan Rodriguez" userId="766a5564-76aa-4a02-bdfc-63467ba1f3aa" providerId="ADAL" clId="{E046F572-3DBE-4898-B6A8-000AF33D2E64}" dt="2025-03-23T16:36:21.363" v="100" actId="2696"/>
        <pc:sldMkLst>
          <pc:docMk/>
          <pc:sldMk cId="1168524261" sldId="258"/>
        </pc:sldMkLst>
      </pc:sldChg>
      <pc:sldChg chg="addSp modSp add mod">
        <pc:chgData name="Jorge Galan Rodriguez" userId="766a5564-76aa-4a02-bdfc-63467ba1f3aa" providerId="ADAL" clId="{E046F572-3DBE-4898-B6A8-000AF33D2E64}" dt="2025-03-24T18:08:56.227" v="2660" actId="1076"/>
        <pc:sldMkLst>
          <pc:docMk/>
          <pc:sldMk cId="1430837828" sldId="259"/>
        </pc:sldMkLst>
        <pc:spChg chg="mod">
          <ac:chgData name="Jorge Galan Rodriguez" userId="766a5564-76aa-4a02-bdfc-63467ba1f3aa" providerId="ADAL" clId="{E046F572-3DBE-4898-B6A8-000AF33D2E64}" dt="2025-03-24T17:59:00.662" v="2044" actId="20577"/>
          <ac:spMkLst>
            <pc:docMk/>
            <pc:sldMk cId="1430837828" sldId="259"/>
            <ac:spMk id="2" creationId="{5EDB3E5E-1C6D-E352-5F66-21B9336E5C48}"/>
          </ac:spMkLst>
        </pc:spChg>
        <pc:spChg chg="mod">
          <ac:chgData name="Jorge Galan Rodriguez" userId="766a5564-76aa-4a02-bdfc-63467ba1f3aa" providerId="ADAL" clId="{E046F572-3DBE-4898-B6A8-000AF33D2E64}" dt="2025-03-24T18:08:35.962" v="2656" actId="20577"/>
          <ac:spMkLst>
            <pc:docMk/>
            <pc:sldMk cId="1430837828" sldId="259"/>
            <ac:spMk id="3" creationId="{91CEFFA1-5928-036F-97E2-B1160F6B2AB2}"/>
          </ac:spMkLst>
        </pc:spChg>
        <pc:picChg chg="add mod">
          <ac:chgData name="Jorge Galan Rodriguez" userId="766a5564-76aa-4a02-bdfc-63467ba1f3aa" providerId="ADAL" clId="{E046F572-3DBE-4898-B6A8-000AF33D2E64}" dt="2025-03-24T18:08:56.227" v="2660" actId="1076"/>
          <ac:picMkLst>
            <pc:docMk/>
            <pc:sldMk cId="1430837828" sldId="259"/>
            <ac:picMk id="6" creationId="{03727772-DE84-CD14-86F5-E49B72A27EE9}"/>
          </ac:picMkLst>
        </pc:picChg>
      </pc:sldChg>
      <pc:sldChg chg="modSp add mod">
        <pc:chgData name="Jorge Galan Rodriguez" userId="766a5564-76aa-4a02-bdfc-63467ba1f3aa" providerId="ADAL" clId="{E046F572-3DBE-4898-B6A8-000AF33D2E64}" dt="2025-03-24T18:16:43.333" v="3295" actId="5793"/>
        <pc:sldMkLst>
          <pc:docMk/>
          <pc:sldMk cId="604299837" sldId="260"/>
        </pc:sldMkLst>
        <pc:spChg chg="mod">
          <ac:chgData name="Jorge Galan Rodriguez" userId="766a5564-76aa-4a02-bdfc-63467ba1f3aa" providerId="ADAL" clId="{E046F572-3DBE-4898-B6A8-000AF33D2E64}" dt="2025-03-24T18:16:43.333" v="3295" actId="5793"/>
          <ac:spMkLst>
            <pc:docMk/>
            <pc:sldMk cId="604299837" sldId="260"/>
            <ac:spMk id="3" creationId="{EF427A54-B55E-A3E1-B494-BE80B217E470}"/>
          </ac:spMkLst>
        </pc:spChg>
      </pc:sldChg>
      <pc:sldChg chg="modSp add mod">
        <pc:chgData name="Jorge Galan Rodriguez" userId="766a5564-76aa-4a02-bdfc-63467ba1f3aa" providerId="ADAL" clId="{E046F572-3DBE-4898-B6A8-000AF33D2E64}" dt="2025-03-24T18:20:13.162" v="3772" actId="20577"/>
        <pc:sldMkLst>
          <pc:docMk/>
          <pc:sldMk cId="1870263499" sldId="261"/>
        </pc:sldMkLst>
        <pc:spChg chg="mod">
          <ac:chgData name="Jorge Galan Rodriguez" userId="766a5564-76aa-4a02-bdfc-63467ba1f3aa" providerId="ADAL" clId="{E046F572-3DBE-4898-B6A8-000AF33D2E64}" dt="2025-03-24T18:20:13.162" v="3772" actId="20577"/>
          <ac:spMkLst>
            <pc:docMk/>
            <pc:sldMk cId="1870263499" sldId="261"/>
            <ac:spMk id="3" creationId="{321D0FF6-2E34-0C0D-83E5-6740089548F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02C81-1793-2EFD-6EEB-EAAE0C8AF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9FA5E1-9D56-9451-1F46-F274ACAE4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8695F7-FC81-D148-E473-5DD107CE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106E-2E35-4528-9A20-4B06614CBF11}" type="datetimeFigureOut">
              <a:rPr lang="es-ES" smtClean="0"/>
              <a:t>24/03/2025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1449A9-4B6B-CCD4-033C-99DF51224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33FA23-43A2-94B9-7E7F-91B937DD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403-F678-45B9-8E9C-C05EA17D8B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858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82947-32E0-FCF8-03D1-00696E78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1852DC-EBB2-9F59-0C36-574788974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98490F-28A0-C03B-8E51-655728462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106E-2E35-4528-9A20-4B06614CBF11}" type="datetimeFigureOut">
              <a:rPr lang="es-ES" smtClean="0"/>
              <a:t>24/03/2025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C982D4-5125-B6B3-81AD-A5D8CD09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F27F64-D264-F280-5AAB-E489F894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403-F678-45B9-8E9C-C05EA17D8B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079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D68DDD-64AA-388D-A4C6-A945FC9F2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2E1080-B081-A01B-1E68-50A6D19AE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DBB7F1-3448-16FC-55CA-7005EE65C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106E-2E35-4528-9A20-4B06614CBF11}" type="datetimeFigureOut">
              <a:rPr lang="es-ES" smtClean="0"/>
              <a:t>24/03/2025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22404C-725A-92F8-C873-4A1AEF69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958608-DC12-8AD8-3B30-9B8612C9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403-F678-45B9-8E9C-C05EA17D8B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615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E773C-7A5C-8C6B-B91A-8AF720A3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4457E3-2DFA-3364-FDDF-41E19B452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6FD8FF-24AD-CBF1-5DBA-613B52A3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106E-2E35-4528-9A20-4B06614CBF11}" type="datetimeFigureOut">
              <a:rPr lang="es-ES" smtClean="0"/>
              <a:t>24/03/2025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DEDEF1-BA19-5813-CC67-C0AE6AB86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2F1EB6-C30B-8B9C-680B-9FAAC51D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403-F678-45B9-8E9C-C05EA17D8B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901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600D6-0CC7-3271-AD91-3D24ADE67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7F03E2-9910-82D4-CAB1-7FB433BCF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39EDBA-91F9-BC36-5E33-72FEBF18E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106E-2E35-4528-9A20-4B06614CBF11}" type="datetimeFigureOut">
              <a:rPr lang="es-ES" smtClean="0"/>
              <a:t>24/03/2025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E7F30A-A5FD-6FEF-805F-B8713060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D07C11-C2FA-CDC7-28C0-B51406CB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403-F678-45B9-8E9C-C05EA17D8B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596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B090B9-8EDC-0120-7ECA-44D5433F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07F7A0-42D0-A97C-44BF-A6E4C347A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E6A01C-4D60-74AD-71E8-C12464C90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86B610-6F30-EF08-59F2-8768675E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106E-2E35-4528-9A20-4B06614CBF11}" type="datetimeFigureOut">
              <a:rPr lang="es-ES" smtClean="0"/>
              <a:t>24/03/2025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AA9383-97D5-1967-1FCA-B81511D80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C42906-6131-6411-596A-D551E06F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403-F678-45B9-8E9C-C05EA17D8B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060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24AF2-748A-5F0C-CFC6-4D6D350F0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EABDE7-CE29-04E0-C127-D8EF228DD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22A212-6247-2115-DEB2-6E2C1EC12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B33B029-A8C7-9DFE-EB13-D553E9569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D934D1F-F03A-1A92-7E0A-9AC2F2DB5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B1133D4-FE0E-392F-B029-9AAA2251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106E-2E35-4528-9A20-4B06614CBF11}" type="datetimeFigureOut">
              <a:rPr lang="es-ES" smtClean="0"/>
              <a:t>24/03/2025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F3D2E56-40BE-A69F-1F79-D6CA8C4E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73CDCA8-D31A-3489-7E04-E1362434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403-F678-45B9-8E9C-C05EA17D8B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945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41877-6C23-B2AD-BBC5-2D9F538FA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4EC128-ABA5-A9CE-ED3A-989F4ED3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106E-2E35-4528-9A20-4B06614CBF11}" type="datetimeFigureOut">
              <a:rPr lang="es-ES" smtClean="0"/>
              <a:t>24/03/2025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41415AB-C49C-7507-A584-A5CD1C865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28EF2F8-0DFD-36B2-D855-8509BE861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403-F678-45B9-8E9C-C05EA17D8B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566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73BE73F-CF74-9166-EE16-C2A6E2476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106E-2E35-4528-9A20-4B06614CBF11}" type="datetimeFigureOut">
              <a:rPr lang="es-ES" smtClean="0"/>
              <a:t>24/03/2025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389F2D0-2544-DB05-8A24-34B2602A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6076D0-F4A3-C2AF-B6F7-66D113F2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403-F678-45B9-8E9C-C05EA17D8B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106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3DC8A-9F12-1AB7-C894-31B7F0FD4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6E16D6-CC9E-E6B9-6C09-D904E41E4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E1614F-71B3-EA9C-7315-68BC846A6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70115A-D00C-C2D3-F7CC-2416171E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106E-2E35-4528-9A20-4B06614CBF11}" type="datetimeFigureOut">
              <a:rPr lang="es-ES" smtClean="0"/>
              <a:t>24/03/2025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106D04-7025-7A51-6BE2-88172155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6D8F6F-7F37-293A-B3BB-12A9D55F3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403-F678-45B9-8E9C-C05EA17D8B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486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8C702-051E-3C52-47FF-7A6B42AC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074697-5E2E-C5B5-225E-D0718F658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6B365A-B702-6204-1AAC-F58A220DE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DDF07B-01E1-3F99-9E7A-04E4F7DF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106E-2E35-4528-9A20-4B06614CBF11}" type="datetimeFigureOut">
              <a:rPr lang="es-ES" smtClean="0"/>
              <a:t>24/03/2025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702928-6D40-295F-091C-25341733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5AEB1B-93C3-6DCE-5F1A-91D35084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403-F678-45B9-8E9C-C05EA17D8B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579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50800E0-C402-600A-0C9B-110B966C3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51AE1E-E6DD-FF84-2C1E-9247D4BC8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FC9172-C16C-BEBB-4A5E-A93AD8043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B0106E-2E35-4528-9A20-4B06614CBF11}" type="datetimeFigureOut">
              <a:rPr lang="es-ES" smtClean="0"/>
              <a:t>24/03/2025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02D4D9-7A28-2AA5-6402-3449AFED8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25E8C-EED7-CE76-8B75-4D1B2487B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8D8403-F678-45B9-8E9C-C05EA17D8B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141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monitor, tabla, televisión, teclado&#10;&#10;El contenido generado por IA puede ser incorrecto.">
            <a:extLst>
              <a:ext uri="{FF2B5EF4-FFF2-40B4-BE49-F238E27FC236}">
                <a16:creationId xmlns:a16="http://schemas.microsoft.com/office/drawing/2014/main" id="{2092FB56-BA48-307D-578A-F0767D161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1" t="2364" r="10700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3BC05E-2277-DA8F-BE1B-5BCE56BCE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s-ES" sz="4800" dirty="0">
                <a:solidFill>
                  <a:schemeClr val="bg1"/>
                </a:solidFill>
              </a:rPr>
              <a:t>VISION ARTIFICIAL -PRACTICA UD2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3E53D2-0674-4EB7-8128-7C103CD9C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s-ES" sz="2000" dirty="0">
                <a:solidFill>
                  <a:schemeClr val="bg1"/>
                </a:solidFill>
              </a:rPr>
              <a:t>Jorge Galán Rodríguez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10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3FA842-F526-3D05-DAE7-F71FC9E9E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65A7DA62-8DF0-0331-5D71-F24AEEAB4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452" y="1840832"/>
            <a:ext cx="5666547" cy="37160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000" dirty="0">
                <a:solidFill>
                  <a:schemeClr val="bg1"/>
                </a:solidFill>
              </a:rPr>
              <a:t>Escogería el formato TIFF, porque la imagen almacenada sin comprimir o comprimida no pierden calidad, además como son imágenes médicas necesitamos tener el máximo de detalle en ambos. </a:t>
            </a:r>
          </a:p>
          <a:p>
            <a:pPr marL="0" indent="0">
              <a:buNone/>
            </a:pPr>
            <a:endParaRPr lang="es-E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2000" dirty="0">
                <a:solidFill>
                  <a:schemeClr val="bg1"/>
                </a:solidFill>
              </a:rPr>
              <a:t>JPEG no lo he escogido porque al reducir el tamaño del archivo se puede eliminar detalle que afecten a la precisión de los algoritmos. 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bg1"/>
                </a:solidFill>
              </a:rPr>
              <a:t>PNG es una buena opción a escoger, pero si para imágenes médicas o en escala de grises no es la mejor opción. </a:t>
            </a:r>
          </a:p>
        </p:txBody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Imagen que contiene monitor, tabla, televisión, teclado&#10;&#10;El contenido generado por IA puede ser incorrecto.">
            <a:extLst>
              <a:ext uri="{FF2B5EF4-FFF2-40B4-BE49-F238E27FC236}">
                <a16:creationId xmlns:a16="http://schemas.microsoft.com/office/drawing/2014/main" id="{5C8572B3-39C6-4F28-1C90-13924302A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1" t="2364" r="10700" b="-1"/>
          <a:stretch/>
        </p:blipFill>
        <p:spPr>
          <a:xfrm>
            <a:off x="6525453" y="1187474"/>
            <a:ext cx="5666547" cy="448305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F399242-0F70-84CF-B37D-5D9C66D53EE6}"/>
              </a:ext>
            </a:extLst>
          </p:cNvPr>
          <p:cNvSpPr txBox="1"/>
          <p:nvPr/>
        </p:nvSpPr>
        <p:spPr>
          <a:xfrm>
            <a:off x="399627" y="149013"/>
            <a:ext cx="11392746" cy="711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F852BCF-3A29-6002-D41F-F3561C4DC0BB}"/>
              </a:ext>
            </a:extLst>
          </p:cNvPr>
          <p:cNvSpPr txBox="1"/>
          <p:nvPr/>
        </p:nvSpPr>
        <p:spPr>
          <a:xfrm>
            <a:off x="399627" y="257750"/>
            <a:ext cx="11392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¿Cuál de estos formatos elegirías para conservar la calidad de las imágenes en un procesamiento detallado y por qué?</a:t>
            </a:r>
          </a:p>
        </p:txBody>
      </p:sp>
    </p:spTree>
    <p:extLst>
      <p:ext uri="{BB962C8B-B14F-4D97-AF65-F5344CB8AC3E}">
        <p14:creationId xmlns:p14="http://schemas.microsoft.com/office/powerpoint/2010/main" val="85685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A2A09A-3247-6E8B-3ED8-EDDEDD613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7C98390C-DE5F-4608-B227-EE3E2E505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44CA88B5-9877-8ED7-9444-88AD022A3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0BFA5DA3-B59B-0FF8-44FB-1FCD55E79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452" y="1840832"/>
            <a:ext cx="5666547" cy="3716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>
                <a:solidFill>
                  <a:schemeClr val="bg1"/>
                </a:solidFill>
              </a:rPr>
              <a:t>Porque estos ajustes optimizan la calidad de la imagen y facilitan al modelo que pueda segmentar mejor y mayor precisión.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bg1"/>
                </a:solidFill>
              </a:rPr>
              <a:t>Por ejemplo, mejorando el contraste podemos ampliar la posibilidad de precisión en la detección de las regiones. Y otro caso, puede ser la reducción de ruido que eliminaría la información que no necesita y que podrían afectar al rendimiento del modelo.</a:t>
            </a:r>
          </a:p>
        </p:txBody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CD68909C-FC67-681F-78F0-AD2DDFCF8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Imagen que contiene monitor, tabla, televisión, teclado&#10;&#10;El contenido generado por IA puede ser incorrecto.">
            <a:extLst>
              <a:ext uri="{FF2B5EF4-FFF2-40B4-BE49-F238E27FC236}">
                <a16:creationId xmlns:a16="http://schemas.microsoft.com/office/drawing/2014/main" id="{B85FF326-F53B-5264-B508-BB1304257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1" t="2364" r="10700" b="-1"/>
          <a:stretch/>
        </p:blipFill>
        <p:spPr>
          <a:xfrm>
            <a:off x="6525453" y="1187474"/>
            <a:ext cx="5666547" cy="448305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6F7C81C-3339-E3A7-13D6-CEE6F0EEB80B}"/>
              </a:ext>
            </a:extLst>
          </p:cNvPr>
          <p:cNvSpPr txBox="1"/>
          <p:nvPr/>
        </p:nvSpPr>
        <p:spPr>
          <a:xfrm>
            <a:off x="399627" y="149013"/>
            <a:ext cx="11392746" cy="711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8B2D162-CDA0-48B6-2466-25122F6AECC1}"/>
              </a:ext>
            </a:extLst>
          </p:cNvPr>
          <p:cNvSpPr txBox="1"/>
          <p:nvPr/>
        </p:nvSpPr>
        <p:spPr>
          <a:xfrm>
            <a:off x="399627" y="257750"/>
            <a:ext cx="1139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¿Por qué es importante aplicar estos ajustes antes de la segmentación de las imágenes?</a:t>
            </a:r>
          </a:p>
        </p:txBody>
      </p:sp>
    </p:spTree>
    <p:extLst>
      <p:ext uri="{BB962C8B-B14F-4D97-AF65-F5344CB8AC3E}">
        <p14:creationId xmlns:p14="http://schemas.microsoft.com/office/powerpoint/2010/main" val="76304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05ECA8-B23A-2982-4DBD-6B01E7D09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B6B86C85-4D36-545A-3F68-4C03E0245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CE11C5FA-F47E-7281-4D1A-B9E6BEC8A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91CEFFA1-5928-036F-97E2-B1160F6B2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452" y="1840832"/>
            <a:ext cx="5666547" cy="3716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>
                <a:solidFill>
                  <a:schemeClr val="bg1"/>
                </a:solidFill>
              </a:rPr>
              <a:t>Las técnicas de segmentación que he utilizado para destacar posibles anomalías: </a:t>
            </a:r>
          </a:p>
          <a:p>
            <a:pPr marL="457200" indent="-457200">
              <a:buAutoNum type="arabicPeriod"/>
            </a:pPr>
            <a:r>
              <a:rPr lang="es-ES" sz="2000" dirty="0" err="1">
                <a:solidFill>
                  <a:schemeClr val="bg1"/>
                </a:solidFill>
              </a:rPr>
              <a:t>Umbralización</a:t>
            </a:r>
            <a:r>
              <a:rPr lang="es-ES" sz="2000" dirty="0">
                <a:solidFill>
                  <a:schemeClr val="bg1"/>
                </a:solidFill>
              </a:rPr>
              <a:t> con método de </a:t>
            </a:r>
            <a:r>
              <a:rPr lang="es-ES" sz="2000" dirty="0" err="1">
                <a:solidFill>
                  <a:schemeClr val="bg1"/>
                </a:solidFill>
              </a:rPr>
              <a:t>Otsu</a:t>
            </a:r>
            <a:r>
              <a:rPr lang="es-ES" sz="2000" dirty="0">
                <a:solidFill>
                  <a:schemeClr val="bg1"/>
                </a:solidFill>
              </a:rPr>
              <a:t>: lo utilicé para encontrar el valor óptimo del umbral y que tras aplicarlo separé el histograma de una imagen en dos clases. Con eso se consigue identificar las regiones que destaquen. </a:t>
            </a:r>
          </a:p>
          <a:p>
            <a:pPr marL="0" indent="0">
              <a:buNone/>
            </a:pPr>
            <a:endParaRPr lang="es-ES" sz="20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592BBB50-D9FB-2814-7D76-387C36261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Imagen que contiene monitor, tabla, televisión, teclado&#10;&#10;El contenido generado por IA puede ser incorrecto.">
            <a:extLst>
              <a:ext uri="{FF2B5EF4-FFF2-40B4-BE49-F238E27FC236}">
                <a16:creationId xmlns:a16="http://schemas.microsoft.com/office/drawing/2014/main" id="{7D3CCA07-8E73-D100-BAD6-57D821071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1" t="2364" r="10700" b="-1"/>
          <a:stretch/>
        </p:blipFill>
        <p:spPr>
          <a:xfrm>
            <a:off x="6525453" y="1187474"/>
            <a:ext cx="5666547" cy="448305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6BD9EBF-47D4-04CC-E7C9-02A26FB3BE18}"/>
              </a:ext>
            </a:extLst>
          </p:cNvPr>
          <p:cNvSpPr txBox="1"/>
          <p:nvPr/>
        </p:nvSpPr>
        <p:spPr>
          <a:xfrm>
            <a:off x="399627" y="149013"/>
            <a:ext cx="11392746" cy="711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EDB3E5E-1C6D-E352-5F66-21B9336E5C48}"/>
              </a:ext>
            </a:extLst>
          </p:cNvPr>
          <p:cNvSpPr txBox="1"/>
          <p:nvPr/>
        </p:nvSpPr>
        <p:spPr>
          <a:xfrm>
            <a:off x="399627" y="257750"/>
            <a:ext cx="11392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Descripción técnicas utilizadas aplicando segmentación para dividir la imagen en diferentes áreas, destacando las posibles anomalías.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3727772-DE84-CD14-86F5-E49B72A27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300" y="3540901"/>
            <a:ext cx="5418549" cy="305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3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388A19-4ABB-C7CE-FF6E-E92B78D18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543D7121-BA2B-38CD-8ACA-77DD9F823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1A4BD4AA-93D8-D0A0-273E-4BAD0324E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EF427A54-B55E-A3E1-B494-BE80B217E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452" y="1840832"/>
            <a:ext cx="5666547" cy="3716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>
                <a:solidFill>
                  <a:schemeClr val="bg1"/>
                </a:solidFill>
              </a:rPr>
              <a:t>2. Detección de bordes con el algoritmo </a:t>
            </a:r>
            <a:r>
              <a:rPr lang="es-ES" sz="2000" dirty="0" err="1">
                <a:solidFill>
                  <a:schemeClr val="bg1"/>
                </a:solidFill>
              </a:rPr>
              <a:t>Canny</a:t>
            </a:r>
            <a:r>
              <a:rPr lang="es-ES" sz="2000" dirty="0">
                <a:solidFill>
                  <a:schemeClr val="bg1"/>
                </a:solidFill>
              </a:rPr>
              <a:t>: se utiliza para detectar los bordes e intensificarlos en la imagen. 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bg1"/>
                </a:solidFill>
              </a:rPr>
              <a:t>Con el filtro gaussiano reducimos el ruido y se </a:t>
            </a:r>
            <a:r>
              <a:rPr lang="es-ES" sz="2000" dirty="0" err="1">
                <a:solidFill>
                  <a:schemeClr val="bg1"/>
                </a:solidFill>
              </a:rPr>
              <a:t>caluclar</a:t>
            </a:r>
            <a:r>
              <a:rPr lang="es-ES" sz="2000" dirty="0">
                <a:solidFill>
                  <a:schemeClr val="bg1"/>
                </a:solidFill>
              </a:rPr>
              <a:t> la magnitud y la dirección de los gradientes, se eliminas los valores no máximos y con la </a:t>
            </a:r>
            <a:r>
              <a:rPr lang="es-ES" sz="2000" dirty="0" err="1">
                <a:solidFill>
                  <a:schemeClr val="bg1"/>
                </a:solidFill>
              </a:rPr>
              <a:t>umbralización</a:t>
            </a:r>
            <a:r>
              <a:rPr lang="es-ES" sz="2000" dirty="0">
                <a:solidFill>
                  <a:schemeClr val="bg1"/>
                </a:solidFill>
              </a:rPr>
              <a:t> se conectan los bordes. Se ha utilizado para delinear los contornos de las partes de los órganos y destacar la neumonía.</a:t>
            </a:r>
          </a:p>
        </p:txBody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3225FE7B-B825-3921-8273-90FDD31D4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Imagen que contiene monitor, tabla, televisión, teclado&#10;&#10;El contenido generado por IA puede ser incorrecto.">
            <a:extLst>
              <a:ext uri="{FF2B5EF4-FFF2-40B4-BE49-F238E27FC236}">
                <a16:creationId xmlns:a16="http://schemas.microsoft.com/office/drawing/2014/main" id="{8BBC4770-B8C4-9F26-5554-81307E9F3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1" t="2364" r="10700" b="-1"/>
          <a:stretch/>
        </p:blipFill>
        <p:spPr>
          <a:xfrm>
            <a:off x="6525453" y="1187474"/>
            <a:ext cx="5666547" cy="448305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6379330-9F11-A132-2613-6CD7C02F92A8}"/>
              </a:ext>
            </a:extLst>
          </p:cNvPr>
          <p:cNvSpPr txBox="1"/>
          <p:nvPr/>
        </p:nvSpPr>
        <p:spPr>
          <a:xfrm>
            <a:off x="399627" y="149013"/>
            <a:ext cx="11392746" cy="711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09AF264-7478-0FFB-7E39-8B28CE495460}"/>
              </a:ext>
            </a:extLst>
          </p:cNvPr>
          <p:cNvSpPr txBox="1"/>
          <p:nvPr/>
        </p:nvSpPr>
        <p:spPr>
          <a:xfrm>
            <a:off x="399627" y="257750"/>
            <a:ext cx="11392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Descripción técnicas utilizadas aplicando segmentación para dividir la imagen en diferentes áreas, destacando las posibles anomalías.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609C6B1-DF2C-BDC2-6863-1A22FC368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300" y="3540901"/>
            <a:ext cx="5418549" cy="305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9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6257C1-9906-6ECF-C8FF-7E9EB3B77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6C1D41AB-9F61-E0D0-C076-114ED3DA2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F27A0277-5F95-585C-23CD-1859B3CD4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321D0FF6-2E34-0C0D-83E5-674008954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452" y="1840832"/>
            <a:ext cx="5666547" cy="3716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>
                <a:solidFill>
                  <a:schemeClr val="bg1"/>
                </a:solidFill>
              </a:rPr>
              <a:t>3. Segmentación mediante modelo de mezclas gaussianas (GMM): Con esto se clasificó los píxeles según si son fondo, tejido o lugares con patologías.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bg1"/>
                </a:solidFill>
              </a:rPr>
              <a:t>4. Análisis de componentes conectados: se ha utilizado para unir los píxeles y conectarlos según valores para individualizarlos. Se ha especificar la cantidad de regiones segmentadas</a:t>
            </a:r>
            <a:r>
              <a:rPr lang="es-ES" sz="2000">
                <a:solidFill>
                  <a:schemeClr val="bg1"/>
                </a:solidFill>
              </a:rPr>
              <a:t>. </a:t>
            </a:r>
            <a:endParaRPr lang="es-ES" sz="20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1A47ACFC-6BE4-F1A2-13B3-4F5BF7321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Imagen que contiene monitor, tabla, televisión, teclado&#10;&#10;El contenido generado por IA puede ser incorrecto.">
            <a:extLst>
              <a:ext uri="{FF2B5EF4-FFF2-40B4-BE49-F238E27FC236}">
                <a16:creationId xmlns:a16="http://schemas.microsoft.com/office/drawing/2014/main" id="{84C67AA2-7B02-FE78-C160-2E77A22D7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1" t="2364" r="10700" b="-1"/>
          <a:stretch/>
        </p:blipFill>
        <p:spPr>
          <a:xfrm>
            <a:off x="6525453" y="1187474"/>
            <a:ext cx="5666547" cy="448305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80443C7-2402-E574-715D-2442C2264E4C}"/>
              </a:ext>
            </a:extLst>
          </p:cNvPr>
          <p:cNvSpPr txBox="1"/>
          <p:nvPr/>
        </p:nvSpPr>
        <p:spPr>
          <a:xfrm>
            <a:off x="399627" y="149013"/>
            <a:ext cx="11392746" cy="711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7A6F585-AEBB-E64D-9265-2B025136AC0B}"/>
              </a:ext>
            </a:extLst>
          </p:cNvPr>
          <p:cNvSpPr txBox="1"/>
          <p:nvPr/>
        </p:nvSpPr>
        <p:spPr>
          <a:xfrm>
            <a:off x="399627" y="257750"/>
            <a:ext cx="11392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Descripción técnicas utilizadas aplicando segmentación para dividir la imagen en diferentes áreas, destacando las posibles anomalías.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612D71C-89DA-F760-B5F6-F0FD04862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300" y="3540901"/>
            <a:ext cx="5418549" cy="305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63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428</Words>
  <Application>Microsoft Office PowerPoint</Application>
  <PresentationFormat>Panorámica</PresentationFormat>
  <Paragraphs>19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Tema de Office</vt:lpstr>
      <vt:lpstr>VISION ARTIFICIAL -PRACTICA UD2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Jorge Galan Rodriguez</dc:creator>
  <cp:lastModifiedBy>Jorge Galan Rodriguez</cp:lastModifiedBy>
  <cp:revision>1</cp:revision>
  <dcterms:created xsi:type="dcterms:W3CDTF">2025-03-23T08:41:28Z</dcterms:created>
  <dcterms:modified xsi:type="dcterms:W3CDTF">2025-03-24T18:20:17Z</dcterms:modified>
</cp:coreProperties>
</file>