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9" r:id="rId8"/>
    <p:sldId id="260" r:id="rId9"/>
    <p:sldId id="261" r:id="rId10"/>
    <p:sldId id="262" r:id="rId11"/>
    <p:sldId id="263" r:id="rId12"/>
    <p:sldId id="270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E1A41F-6733-4C4A-B971-B55E5268F00E}" v="37" dt="2024-12-18T13:51:23.269"/>
    <p1510:client id="{88A4EDC4-9986-A008-5F1E-5FD03C009DC9}" v="1" dt="2024-12-18T18:30:52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Angel Lozoya Blazquez" userId="S::mlozobla@myuax.com::70adb0b1-f87a-4729-a44e-daaa0b291889" providerId="AD" clId="Web-{88A4EDC4-9986-A008-5F1E-5FD03C009DC9}"/>
    <pc:docChg chg="modSld">
      <pc:chgData name="Miguel Angel Lozoya Blazquez" userId="S::mlozobla@myuax.com::70adb0b1-f87a-4729-a44e-daaa0b291889" providerId="AD" clId="Web-{88A4EDC4-9986-A008-5F1E-5FD03C009DC9}" dt="2024-12-18T18:30:52.192" v="0" actId="14100"/>
      <pc:docMkLst>
        <pc:docMk/>
      </pc:docMkLst>
      <pc:sldChg chg="modSp">
        <pc:chgData name="Miguel Angel Lozoya Blazquez" userId="S::mlozobla@myuax.com::70adb0b1-f87a-4729-a44e-daaa0b291889" providerId="AD" clId="Web-{88A4EDC4-9986-A008-5F1E-5FD03C009DC9}" dt="2024-12-18T18:30:52.192" v="0" actId="14100"/>
        <pc:sldMkLst>
          <pc:docMk/>
          <pc:sldMk cId="2584109218" sldId="256"/>
        </pc:sldMkLst>
        <pc:picChg chg="mod">
          <ac:chgData name="Miguel Angel Lozoya Blazquez" userId="S::mlozobla@myuax.com::70adb0b1-f87a-4729-a44e-daaa0b291889" providerId="AD" clId="Web-{88A4EDC4-9986-A008-5F1E-5FD03C009DC9}" dt="2024-12-18T18:30:52.192" v="0" actId="14100"/>
          <ac:picMkLst>
            <pc:docMk/>
            <pc:sldMk cId="2584109218" sldId="256"/>
            <ac:picMk id="4" creationId="{585D4FBB-2CD3-7F14-4066-34F0230779A2}"/>
          </ac:picMkLst>
        </pc:picChg>
      </pc:sldChg>
    </pc:docChg>
  </pc:docChgLst>
  <pc:docChgLst>
    <pc:chgData name="Jorge Galan Rodriguez" userId="766a5564-76aa-4a02-bdfc-63467ba1f3aa" providerId="ADAL" clId="{1BE1A41F-6733-4C4A-B971-B55E5268F00E}"/>
    <pc:docChg chg="undo custSel addSld modSld sldOrd">
      <pc:chgData name="Jorge Galan Rodriguez" userId="766a5564-76aa-4a02-bdfc-63467ba1f3aa" providerId="ADAL" clId="{1BE1A41F-6733-4C4A-B971-B55E5268F00E}" dt="2024-12-18T13:51:32.707" v="4469" actId="1076"/>
      <pc:docMkLst>
        <pc:docMk/>
      </pc:docMkLst>
      <pc:sldChg chg="addSp delSp modSp mod setBg delDesignElem">
        <pc:chgData name="Jorge Galan Rodriguez" userId="766a5564-76aa-4a02-bdfc-63467ba1f3aa" providerId="ADAL" clId="{1BE1A41F-6733-4C4A-B971-B55E5268F00E}" dt="2024-12-17T17:45:19.135" v="1610" actId="27636"/>
        <pc:sldMkLst>
          <pc:docMk/>
          <pc:sldMk cId="2584109218" sldId="256"/>
        </pc:sldMkLst>
        <pc:spChg chg="mod">
          <ac:chgData name="Jorge Galan Rodriguez" userId="766a5564-76aa-4a02-bdfc-63467ba1f3aa" providerId="ADAL" clId="{1BE1A41F-6733-4C4A-B971-B55E5268F00E}" dt="2024-12-17T17:23:43.455" v="134" actId="26606"/>
          <ac:spMkLst>
            <pc:docMk/>
            <pc:sldMk cId="2584109218" sldId="256"/>
            <ac:spMk id="2" creationId="{9FF2B0E5-EF35-4E53-AFC7-6A8D111CA791}"/>
          </ac:spMkLst>
        </pc:spChg>
        <pc:spChg chg="mod ord">
          <ac:chgData name="Jorge Galan Rodriguez" userId="766a5564-76aa-4a02-bdfc-63467ba1f3aa" providerId="ADAL" clId="{1BE1A41F-6733-4C4A-B971-B55E5268F00E}" dt="2024-12-17T17:45:19.135" v="1610" actId="27636"/>
          <ac:spMkLst>
            <pc:docMk/>
            <pc:sldMk cId="2584109218" sldId="256"/>
            <ac:spMk id="3" creationId="{01FAB568-D9F7-DA65-A5A0-401DCB554AFE}"/>
          </ac:spMkLst>
        </pc:spChg>
        <pc:spChg chg="add del">
          <ac:chgData name="Jorge Galan Rodriguez" userId="766a5564-76aa-4a02-bdfc-63467ba1f3aa" providerId="ADAL" clId="{1BE1A41F-6733-4C4A-B971-B55E5268F00E}" dt="2024-12-17T17:45:18.951" v="1608"/>
          <ac:spMkLst>
            <pc:docMk/>
            <pc:sldMk cId="2584109218" sldId="256"/>
            <ac:spMk id="9" creationId="{3AFE8227-C443-417B-BA91-520EB1EF4559}"/>
          </ac:spMkLst>
        </pc:spChg>
        <pc:spChg chg="add del">
          <ac:chgData name="Jorge Galan Rodriguez" userId="766a5564-76aa-4a02-bdfc-63467ba1f3aa" providerId="ADAL" clId="{1BE1A41F-6733-4C4A-B971-B55E5268F00E}" dt="2024-12-17T17:45:18.951" v="1608"/>
          <ac:spMkLst>
            <pc:docMk/>
            <pc:sldMk cId="2584109218" sldId="256"/>
            <ac:spMk id="11" creationId="{907741FC-B544-4A6E-B831-6789D042333D}"/>
          </ac:spMkLst>
        </pc:spChg>
        <pc:spChg chg="add del">
          <ac:chgData name="Jorge Galan Rodriguez" userId="766a5564-76aa-4a02-bdfc-63467ba1f3aa" providerId="ADAL" clId="{1BE1A41F-6733-4C4A-B971-B55E5268F00E}" dt="2024-12-17T17:45:18.951" v="1608"/>
          <ac:spMkLst>
            <pc:docMk/>
            <pc:sldMk cId="2584109218" sldId="256"/>
            <ac:spMk id="13" creationId="{3F0BE7ED-7814-4273-B18A-F26CC0380380}"/>
          </ac:spMkLst>
        </pc:spChg>
        <pc:picChg chg="add mod">
          <ac:chgData name="Jorge Galan Rodriguez" userId="766a5564-76aa-4a02-bdfc-63467ba1f3aa" providerId="ADAL" clId="{1BE1A41F-6733-4C4A-B971-B55E5268F00E}" dt="2024-12-17T17:23:43.455" v="134" actId="26606"/>
          <ac:picMkLst>
            <pc:docMk/>
            <pc:sldMk cId="2584109218" sldId="256"/>
            <ac:picMk id="4" creationId="{585D4FBB-2CD3-7F14-4066-34F0230779A2}"/>
          </ac:picMkLst>
        </pc:picChg>
        <pc:picChg chg="del">
          <ac:chgData name="Jorge Galan Rodriguez" userId="766a5564-76aa-4a02-bdfc-63467ba1f3aa" providerId="ADAL" clId="{1BE1A41F-6733-4C4A-B971-B55E5268F00E}" dt="2024-12-17T17:24:33.641" v="146" actId="478"/>
          <ac:picMkLst>
            <pc:docMk/>
            <pc:sldMk cId="2584109218" sldId="256"/>
            <ac:picMk id="5" creationId="{3FE8C1BF-FC66-3084-8E83-E39AFB36AF18}"/>
          </ac:picMkLst>
        </pc:picChg>
      </pc:sldChg>
      <pc:sldChg chg="addSp modSp new mod">
        <pc:chgData name="Jorge Galan Rodriguez" userId="766a5564-76aa-4a02-bdfc-63467ba1f3aa" providerId="ADAL" clId="{1BE1A41F-6733-4C4A-B971-B55E5268F00E}" dt="2024-12-17T17:35:00.618" v="750" actId="113"/>
        <pc:sldMkLst>
          <pc:docMk/>
          <pc:sldMk cId="810328838" sldId="257"/>
        </pc:sldMkLst>
        <pc:spChg chg="mod">
          <ac:chgData name="Jorge Galan Rodriguez" userId="766a5564-76aa-4a02-bdfc-63467ba1f3aa" providerId="ADAL" clId="{1BE1A41F-6733-4C4A-B971-B55E5268F00E}" dt="2024-12-17T17:35:00.618" v="750" actId="113"/>
          <ac:spMkLst>
            <pc:docMk/>
            <pc:sldMk cId="810328838" sldId="257"/>
            <ac:spMk id="2" creationId="{FB776504-EC01-7942-5EE0-227FA278C72A}"/>
          </ac:spMkLst>
        </pc:spChg>
        <pc:spChg chg="mod">
          <ac:chgData name="Jorge Galan Rodriguez" userId="766a5564-76aa-4a02-bdfc-63467ba1f3aa" providerId="ADAL" clId="{1BE1A41F-6733-4C4A-B971-B55E5268F00E}" dt="2024-12-17T17:29:31.137" v="307" actId="20577"/>
          <ac:spMkLst>
            <pc:docMk/>
            <pc:sldMk cId="810328838" sldId="257"/>
            <ac:spMk id="3" creationId="{378F164F-4EDD-D7BD-5A68-3F8FE1C11BF3}"/>
          </ac:spMkLst>
        </pc:spChg>
        <pc:picChg chg="add mod">
          <ac:chgData name="Jorge Galan Rodriguez" userId="766a5564-76aa-4a02-bdfc-63467ba1f3aa" providerId="ADAL" clId="{1BE1A41F-6733-4C4A-B971-B55E5268F00E}" dt="2024-12-17T17:28:55.390" v="298" actId="1076"/>
          <ac:picMkLst>
            <pc:docMk/>
            <pc:sldMk cId="810328838" sldId="257"/>
            <ac:picMk id="4" creationId="{429F2E9D-D689-4E04-CF13-C0A6896DF0AA}"/>
          </ac:picMkLst>
        </pc:picChg>
        <pc:picChg chg="add mod">
          <ac:chgData name="Jorge Galan Rodriguez" userId="766a5564-76aa-4a02-bdfc-63467ba1f3aa" providerId="ADAL" clId="{1BE1A41F-6733-4C4A-B971-B55E5268F00E}" dt="2024-12-17T17:29:25.038" v="302" actId="14100"/>
          <ac:picMkLst>
            <pc:docMk/>
            <pc:sldMk cId="810328838" sldId="257"/>
            <ac:picMk id="5" creationId="{6BD6E7AD-282F-65B3-49A4-ED9FF228F658}"/>
          </ac:picMkLst>
        </pc:picChg>
      </pc:sldChg>
      <pc:sldChg chg="modSp new mod">
        <pc:chgData name="Jorge Galan Rodriguez" userId="766a5564-76aa-4a02-bdfc-63467ba1f3aa" providerId="ADAL" clId="{1BE1A41F-6733-4C4A-B971-B55E5268F00E}" dt="2024-12-17T17:45:19.125" v="1609" actId="27636"/>
        <pc:sldMkLst>
          <pc:docMk/>
          <pc:sldMk cId="547814952" sldId="258"/>
        </pc:sldMkLst>
        <pc:spChg chg="mod">
          <ac:chgData name="Jorge Galan Rodriguez" userId="766a5564-76aa-4a02-bdfc-63467ba1f3aa" providerId="ADAL" clId="{1BE1A41F-6733-4C4A-B971-B55E5268F00E}" dt="2024-12-17T17:45:18.951" v="1608"/>
          <ac:spMkLst>
            <pc:docMk/>
            <pc:sldMk cId="547814952" sldId="258"/>
            <ac:spMk id="2" creationId="{58584BDA-F061-7A27-6633-88C378037B3F}"/>
          </ac:spMkLst>
        </pc:spChg>
        <pc:spChg chg="mod">
          <ac:chgData name="Jorge Galan Rodriguez" userId="766a5564-76aa-4a02-bdfc-63467ba1f3aa" providerId="ADAL" clId="{1BE1A41F-6733-4C4A-B971-B55E5268F00E}" dt="2024-12-17T17:45:19.125" v="1609" actId="27636"/>
          <ac:spMkLst>
            <pc:docMk/>
            <pc:sldMk cId="547814952" sldId="258"/>
            <ac:spMk id="3" creationId="{421A5970-2E67-677E-2FEE-FF3E9FDBECCE}"/>
          </ac:spMkLst>
        </pc:spChg>
      </pc:sldChg>
      <pc:sldChg chg="addSp delSp modSp new mod modClrScheme chgLayout">
        <pc:chgData name="Jorge Galan Rodriguez" userId="766a5564-76aa-4a02-bdfc-63467ba1f3aa" providerId="ADAL" clId="{1BE1A41F-6733-4C4A-B971-B55E5268F00E}" dt="2024-12-18T13:42:06.821" v="4339" actId="700"/>
        <pc:sldMkLst>
          <pc:docMk/>
          <pc:sldMk cId="2022557908" sldId="259"/>
        </pc:sldMkLst>
        <pc:spChg chg="mod ord">
          <ac:chgData name="Jorge Galan Rodriguez" userId="766a5564-76aa-4a02-bdfc-63467ba1f3aa" providerId="ADAL" clId="{1BE1A41F-6733-4C4A-B971-B55E5268F00E}" dt="2024-12-18T13:42:06.821" v="4339" actId="700"/>
          <ac:spMkLst>
            <pc:docMk/>
            <pc:sldMk cId="2022557908" sldId="259"/>
            <ac:spMk id="2" creationId="{CEAF071A-B2C1-F4F9-1680-9BE210A5A3DE}"/>
          </ac:spMkLst>
        </pc:spChg>
        <pc:spChg chg="mod ord">
          <ac:chgData name="Jorge Galan Rodriguez" userId="766a5564-76aa-4a02-bdfc-63467ba1f3aa" providerId="ADAL" clId="{1BE1A41F-6733-4C4A-B971-B55E5268F00E}" dt="2024-12-18T13:42:06.821" v="4339" actId="700"/>
          <ac:spMkLst>
            <pc:docMk/>
            <pc:sldMk cId="2022557908" sldId="259"/>
            <ac:spMk id="3" creationId="{A79A3772-F077-8838-9794-0D9FF239CB17}"/>
          </ac:spMkLst>
        </pc:spChg>
        <pc:spChg chg="add del mod ord">
          <ac:chgData name="Jorge Galan Rodriguez" userId="766a5564-76aa-4a02-bdfc-63467ba1f3aa" providerId="ADAL" clId="{1BE1A41F-6733-4C4A-B971-B55E5268F00E}" dt="2024-12-18T13:39:42.821" v="4287" actId="700"/>
          <ac:spMkLst>
            <pc:docMk/>
            <pc:sldMk cId="2022557908" sldId="259"/>
            <ac:spMk id="4" creationId="{BC44C898-9715-94D3-7B4E-E529942AADF5}"/>
          </ac:spMkLst>
        </pc:spChg>
        <pc:spChg chg="add del mod ord">
          <ac:chgData name="Jorge Galan Rodriguez" userId="766a5564-76aa-4a02-bdfc-63467ba1f3aa" providerId="ADAL" clId="{1BE1A41F-6733-4C4A-B971-B55E5268F00E}" dt="2024-12-18T13:39:42.821" v="4287" actId="700"/>
          <ac:spMkLst>
            <pc:docMk/>
            <pc:sldMk cId="2022557908" sldId="259"/>
            <ac:spMk id="5" creationId="{E8D37073-E25F-3D21-EEC6-56A28320BAC3}"/>
          </ac:spMkLst>
        </pc:spChg>
        <pc:spChg chg="add del mod ord">
          <ac:chgData name="Jorge Galan Rodriguez" userId="766a5564-76aa-4a02-bdfc-63467ba1f3aa" providerId="ADAL" clId="{1BE1A41F-6733-4C4A-B971-B55E5268F00E}" dt="2024-12-18T13:39:42.821" v="4287" actId="700"/>
          <ac:spMkLst>
            <pc:docMk/>
            <pc:sldMk cId="2022557908" sldId="259"/>
            <ac:spMk id="6" creationId="{2DBD6F17-6B71-E3DF-1581-DEADD139473C}"/>
          </ac:spMkLst>
        </pc:spChg>
        <pc:spChg chg="add del mod">
          <ac:chgData name="Jorge Galan Rodriguez" userId="766a5564-76aa-4a02-bdfc-63467ba1f3aa" providerId="ADAL" clId="{1BE1A41F-6733-4C4A-B971-B55E5268F00E}" dt="2024-12-18T13:40:32.628" v="4312"/>
          <ac:spMkLst>
            <pc:docMk/>
            <pc:sldMk cId="2022557908" sldId="259"/>
            <ac:spMk id="7" creationId="{D3CF6846-9196-02CB-E623-132C4A531699}"/>
          </ac:spMkLst>
        </pc:spChg>
        <pc:spChg chg="add mod">
          <ac:chgData name="Jorge Galan Rodriguez" userId="766a5564-76aa-4a02-bdfc-63467ba1f3aa" providerId="ADAL" clId="{1BE1A41F-6733-4C4A-B971-B55E5268F00E}" dt="2024-12-18T13:40:28.374" v="4309" actId="14100"/>
          <ac:spMkLst>
            <pc:docMk/>
            <pc:sldMk cId="2022557908" sldId="259"/>
            <ac:spMk id="8" creationId="{358E9226-14A8-8BEE-90A7-F7DF6E0FBCD6}"/>
          </ac:spMkLst>
        </pc:spChg>
        <pc:spChg chg="add mod">
          <ac:chgData name="Jorge Galan Rodriguez" userId="766a5564-76aa-4a02-bdfc-63467ba1f3aa" providerId="ADAL" clId="{1BE1A41F-6733-4C4A-B971-B55E5268F00E}" dt="2024-12-18T13:40:56.790" v="4327" actId="20577"/>
          <ac:spMkLst>
            <pc:docMk/>
            <pc:sldMk cId="2022557908" sldId="259"/>
            <ac:spMk id="9" creationId="{B6975B9A-49C9-F9B2-70C6-C043DEDCE3AC}"/>
          </ac:spMkLst>
        </pc:spChg>
        <pc:spChg chg="add del mod ord">
          <ac:chgData name="Jorge Galan Rodriguez" userId="766a5564-76aa-4a02-bdfc-63467ba1f3aa" providerId="ADAL" clId="{1BE1A41F-6733-4C4A-B971-B55E5268F00E}" dt="2024-12-18T13:42:06.821" v="4339" actId="700"/>
          <ac:spMkLst>
            <pc:docMk/>
            <pc:sldMk cId="2022557908" sldId="259"/>
            <ac:spMk id="14" creationId="{CAA2A4F0-E85A-C548-9EF8-461D87C60230}"/>
          </ac:spMkLst>
        </pc:spChg>
        <pc:picChg chg="add del mod">
          <ac:chgData name="Jorge Galan Rodriguez" userId="766a5564-76aa-4a02-bdfc-63467ba1f3aa" providerId="ADAL" clId="{1BE1A41F-6733-4C4A-B971-B55E5268F00E}" dt="2024-12-17T17:57:51.446" v="2562" actId="478"/>
          <ac:picMkLst>
            <pc:docMk/>
            <pc:sldMk cId="2022557908" sldId="259"/>
            <ac:picMk id="4" creationId="{8E2D73A9-CFBE-1D19-7F49-5C5E8D4A2692}"/>
          </ac:picMkLst>
        </pc:picChg>
        <pc:picChg chg="add mod">
          <ac:chgData name="Jorge Galan Rodriguez" userId="766a5564-76aa-4a02-bdfc-63467ba1f3aa" providerId="ADAL" clId="{1BE1A41F-6733-4C4A-B971-B55E5268F00E}" dt="2024-12-18T13:41:51.329" v="4337" actId="1076"/>
          <ac:picMkLst>
            <pc:docMk/>
            <pc:sldMk cId="2022557908" sldId="259"/>
            <ac:picMk id="11" creationId="{9AF8CC2B-8565-9E42-8CF7-9048CADC8A68}"/>
          </ac:picMkLst>
        </pc:picChg>
        <pc:picChg chg="add mod">
          <ac:chgData name="Jorge Galan Rodriguez" userId="766a5564-76aa-4a02-bdfc-63467ba1f3aa" providerId="ADAL" clId="{1BE1A41F-6733-4C4A-B971-B55E5268F00E}" dt="2024-12-18T13:41:49.710" v="4336" actId="1076"/>
          <ac:picMkLst>
            <pc:docMk/>
            <pc:sldMk cId="2022557908" sldId="259"/>
            <ac:picMk id="13" creationId="{84679DB3-7E4D-80B9-F7A1-6E4569587CA1}"/>
          </ac:picMkLst>
        </pc:picChg>
      </pc:sldChg>
      <pc:sldChg chg="addSp modSp new mod">
        <pc:chgData name="Jorge Galan Rodriguez" userId="766a5564-76aa-4a02-bdfc-63467ba1f3aa" providerId="ADAL" clId="{1BE1A41F-6733-4C4A-B971-B55E5268F00E}" dt="2024-12-17T18:08:53.416" v="2808" actId="1076"/>
        <pc:sldMkLst>
          <pc:docMk/>
          <pc:sldMk cId="1527541555" sldId="260"/>
        </pc:sldMkLst>
        <pc:spChg chg="mod">
          <ac:chgData name="Jorge Galan Rodriguez" userId="766a5564-76aa-4a02-bdfc-63467ba1f3aa" providerId="ADAL" clId="{1BE1A41F-6733-4C4A-B971-B55E5268F00E}" dt="2024-12-17T18:00:17.669" v="2580" actId="20577"/>
          <ac:spMkLst>
            <pc:docMk/>
            <pc:sldMk cId="1527541555" sldId="260"/>
            <ac:spMk id="2" creationId="{12C8D893-C182-7EFF-06DB-6E91E2685D37}"/>
          </ac:spMkLst>
        </pc:spChg>
        <pc:spChg chg="mod">
          <ac:chgData name="Jorge Galan Rodriguez" userId="766a5564-76aa-4a02-bdfc-63467ba1f3aa" providerId="ADAL" clId="{1BE1A41F-6733-4C4A-B971-B55E5268F00E}" dt="2024-12-17T18:08:45.849" v="2806" actId="20577"/>
          <ac:spMkLst>
            <pc:docMk/>
            <pc:sldMk cId="1527541555" sldId="260"/>
            <ac:spMk id="3" creationId="{04302C92-DF36-7A22-EF01-93108E4B0E01}"/>
          </ac:spMkLst>
        </pc:spChg>
        <pc:picChg chg="add mod">
          <ac:chgData name="Jorge Galan Rodriguez" userId="766a5564-76aa-4a02-bdfc-63467ba1f3aa" providerId="ADAL" clId="{1BE1A41F-6733-4C4A-B971-B55E5268F00E}" dt="2024-12-17T18:08:26.960" v="2761" actId="1076"/>
          <ac:picMkLst>
            <pc:docMk/>
            <pc:sldMk cId="1527541555" sldId="260"/>
            <ac:picMk id="4" creationId="{D449DEC4-3BF6-AD38-F1A9-3C70126B656D}"/>
          </ac:picMkLst>
        </pc:picChg>
        <pc:picChg chg="add mod">
          <ac:chgData name="Jorge Galan Rodriguez" userId="766a5564-76aa-4a02-bdfc-63467ba1f3aa" providerId="ADAL" clId="{1BE1A41F-6733-4C4A-B971-B55E5268F00E}" dt="2024-12-17T18:08:53.416" v="2808" actId="1076"/>
          <ac:picMkLst>
            <pc:docMk/>
            <pc:sldMk cId="1527541555" sldId="260"/>
            <ac:picMk id="5" creationId="{5A1ED562-76DE-3FD7-392A-722D77700758}"/>
          </ac:picMkLst>
        </pc:picChg>
      </pc:sldChg>
      <pc:sldChg chg="addSp modSp new mod">
        <pc:chgData name="Jorge Galan Rodriguez" userId="766a5564-76aa-4a02-bdfc-63467ba1f3aa" providerId="ADAL" clId="{1BE1A41F-6733-4C4A-B971-B55E5268F00E}" dt="2024-12-17T18:17:18.015" v="3197" actId="11"/>
        <pc:sldMkLst>
          <pc:docMk/>
          <pc:sldMk cId="2048968505" sldId="261"/>
        </pc:sldMkLst>
        <pc:spChg chg="mod">
          <ac:chgData name="Jorge Galan Rodriguez" userId="766a5564-76aa-4a02-bdfc-63467ba1f3aa" providerId="ADAL" clId="{1BE1A41F-6733-4C4A-B971-B55E5268F00E}" dt="2024-12-17T18:09:21.183" v="2829" actId="122"/>
          <ac:spMkLst>
            <pc:docMk/>
            <pc:sldMk cId="2048968505" sldId="261"/>
            <ac:spMk id="2" creationId="{30A606C5-ED81-0C61-DF34-CC7FCD211B99}"/>
          </ac:spMkLst>
        </pc:spChg>
        <pc:spChg chg="mod">
          <ac:chgData name="Jorge Galan Rodriguez" userId="766a5564-76aa-4a02-bdfc-63467ba1f3aa" providerId="ADAL" clId="{1BE1A41F-6733-4C4A-B971-B55E5268F00E}" dt="2024-12-17T18:17:18.015" v="3197" actId="11"/>
          <ac:spMkLst>
            <pc:docMk/>
            <pc:sldMk cId="2048968505" sldId="261"/>
            <ac:spMk id="3" creationId="{092DDD3A-1C48-A871-33A2-CC1D6F51ED64}"/>
          </ac:spMkLst>
        </pc:spChg>
        <pc:picChg chg="add mod">
          <ac:chgData name="Jorge Galan Rodriguez" userId="766a5564-76aa-4a02-bdfc-63467ba1f3aa" providerId="ADAL" clId="{1BE1A41F-6733-4C4A-B971-B55E5268F00E}" dt="2024-12-17T18:13:54.608" v="3130" actId="1076"/>
          <ac:picMkLst>
            <pc:docMk/>
            <pc:sldMk cId="2048968505" sldId="261"/>
            <ac:picMk id="4" creationId="{1566F9B2-66B1-7DB5-20AD-496AE8090E34}"/>
          </ac:picMkLst>
        </pc:picChg>
      </pc:sldChg>
      <pc:sldChg chg="addSp modSp new mod">
        <pc:chgData name="Jorge Galan Rodriguez" userId="766a5564-76aa-4a02-bdfc-63467ba1f3aa" providerId="ADAL" clId="{1BE1A41F-6733-4C4A-B971-B55E5268F00E}" dt="2024-12-17T18:17:25.181" v="3198" actId="11"/>
        <pc:sldMkLst>
          <pc:docMk/>
          <pc:sldMk cId="69174256" sldId="262"/>
        </pc:sldMkLst>
        <pc:spChg chg="mod">
          <ac:chgData name="Jorge Galan Rodriguez" userId="766a5564-76aa-4a02-bdfc-63467ba1f3aa" providerId="ADAL" clId="{1BE1A41F-6733-4C4A-B971-B55E5268F00E}" dt="2024-12-17T18:12:06.770" v="3013" actId="122"/>
          <ac:spMkLst>
            <pc:docMk/>
            <pc:sldMk cId="69174256" sldId="262"/>
            <ac:spMk id="2" creationId="{F103619C-EE72-B08D-E68D-67991604E3D0}"/>
          </ac:spMkLst>
        </pc:spChg>
        <pc:spChg chg="mod">
          <ac:chgData name="Jorge Galan Rodriguez" userId="766a5564-76aa-4a02-bdfc-63467ba1f3aa" providerId="ADAL" clId="{1BE1A41F-6733-4C4A-B971-B55E5268F00E}" dt="2024-12-17T18:17:25.181" v="3198" actId="11"/>
          <ac:spMkLst>
            <pc:docMk/>
            <pc:sldMk cId="69174256" sldId="262"/>
            <ac:spMk id="3" creationId="{C7C6B70C-6B32-B222-7C50-EB3E460FC3C7}"/>
          </ac:spMkLst>
        </pc:spChg>
        <pc:picChg chg="add mod">
          <ac:chgData name="Jorge Galan Rodriguez" userId="766a5564-76aa-4a02-bdfc-63467ba1f3aa" providerId="ADAL" clId="{1BE1A41F-6733-4C4A-B971-B55E5268F00E}" dt="2024-12-17T18:13:49.574" v="3129" actId="1076"/>
          <ac:picMkLst>
            <pc:docMk/>
            <pc:sldMk cId="69174256" sldId="262"/>
            <ac:picMk id="4" creationId="{5A1620BA-313A-0E91-DC22-DCFDC845ABAD}"/>
          </ac:picMkLst>
        </pc:picChg>
      </pc:sldChg>
      <pc:sldChg chg="addSp modSp new mod">
        <pc:chgData name="Jorge Galan Rodriguez" userId="766a5564-76aa-4a02-bdfc-63467ba1f3aa" providerId="ADAL" clId="{1BE1A41F-6733-4C4A-B971-B55E5268F00E}" dt="2024-12-18T13:48:08.312" v="4425" actId="14100"/>
        <pc:sldMkLst>
          <pc:docMk/>
          <pc:sldMk cId="1463088798" sldId="263"/>
        </pc:sldMkLst>
        <pc:spChg chg="mod">
          <ac:chgData name="Jorge Galan Rodriguez" userId="766a5564-76aa-4a02-bdfc-63467ba1f3aa" providerId="ADAL" clId="{1BE1A41F-6733-4C4A-B971-B55E5268F00E}" dt="2024-12-17T18:15:28.170" v="3150" actId="122"/>
          <ac:spMkLst>
            <pc:docMk/>
            <pc:sldMk cId="1463088798" sldId="263"/>
            <ac:spMk id="2" creationId="{7678884B-8BC5-6D7B-93B1-DF1AC718F63A}"/>
          </ac:spMkLst>
        </pc:spChg>
        <pc:spChg chg="mod">
          <ac:chgData name="Jorge Galan Rodriguez" userId="766a5564-76aa-4a02-bdfc-63467ba1f3aa" providerId="ADAL" clId="{1BE1A41F-6733-4C4A-B971-B55E5268F00E}" dt="2024-12-18T13:47:36.623" v="4417" actId="20577"/>
          <ac:spMkLst>
            <pc:docMk/>
            <pc:sldMk cId="1463088798" sldId="263"/>
            <ac:spMk id="3" creationId="{C2BA607C-D85B-4BC7-5895-6B862BF5417C}"/>
          </ac:spMkLst>
        </pc:spChg>
        <pc:picChg chg="add mod">
          <ac:chgData name="Jorge Galan Rodriguez" userId="766a5564-76aa-4a02-bdfc-63467ba1f3aa" providerId="ADAL" clId="{1BE1A41F-6733-4C4A-B971-B55E5268F00E}" dt="2024-12-18T13:48:08.312" v="4425" actId="14100"/>
          <ac:picMkLst>
            <pc:docMk/>
            <pc:sldMk cId="1463088798" sldId="263"/>
            <ac:picMk id="4" creationId="{BB3B125F-E9BB-B3F1-CB95-C80D2BE1BA87}"/>
          </ac:picMkLst>
        </pc:picChg>
        <pc:picChg chg="add mod">
          <ac:chgData name="Jorge Galan Rodriguez" userId="766a5564-76aa-4a02-bdfc-63467ba1f3aa" providerId="ADAL" clId="{1BE1A41F-6733-4C4A-B971-B55E5268F00E}" dt="2024-12-18T13:48:00.919" v="4423" actId="1076"/>
          <ac:picMkLst>
            <pc:docMk/>
            <pc:sldMk cId="1463088798" sldId="263"/>
            <ac:picMk id="5" creationId="{025C8076-67E3-137E-AAFC-879A4BCF485C}"/>
          </ac:picMkLst>
        </pc:picChg>
      </pc:sldChg>
      <pc:sldChg chg="addSp delSp modSp new mod setBg">
        <pc:chgData name="Jorge Galan Rodriguez" userId="766a5564-76aa-4a02-bdfc-63467ba1f3aa" providerId="ADAL" clId="{1BE1A41F-6733-4C4A-B971-B55E5268F00E}" dt="2024-12-17T18:29:35.232" v="3880" actId="20577"/>
        <pc:sldMkLst>
          <pc:docMk/>
          <pc:sldMk cId="4210851798" sldId="264"/>
        </pc:sldMkLst>
        <pc:spChg chg="mod">
          <ac:chgData name="Jorge Galan Rodriguez" userId="766a5564-76aa-4a02-bdfc-63467ba1f3aa" providerId="ADAL" clId="{1BE1A41F-6733-4C4A-B971-B55E5268F00E}" dt="2024-12-17T18:28:10.487" v="3680" actId="26606"/>
          <ac:spMkLst>
            <pc:docMk/>
            <pc:sldMk cId="4210851798" sldId="264"/>
            <ac:spMk id="2" creationId="{39277F08-B18E-97CB-71C1-9DB5BCDE9B8D}"/>
          </ac:spMkLst>
        </pc:spChg>
        <pc:spChg chg="mod ord">
          <ac:chgData name="Jorge Galan Rodriguez" userId="766a5564-76aa-4a02-bdfc-63467ba1f3aa" providerId="ADAL" clId="{1BE1A41F-6733-4C4A-B971-B55E5268F00E}" dt="2024-12-17T18:29:35.232" v="3880" actId="20577"/>
          <ac:spMkLst>
            <pc:docMk/>
            <pc:sldMk cId="4210851798" sldId="264"/>
            <ac:spMk id="3" creationId="{5E8E3F72-CB5E-F731-47F5-1B6ABFB507C5}"/>
          </ac:spMkLst>
        </pc:spChg>
        <pc:spChg chg="add del mod">
          <ac:chgData name="Jorge Galan Rodriguez" userId="766a5564-76aa-4a02-bdfc-63467ba1f3aa" providerId="ADAL" clId="{1BE1A41F-6733-4C4A-B971-B55E5268F00E}" dt="2024-12-17T18:28:18.030" v="3681" actId="478"/>
          <ac:spMkLst>
            <pc:docMk/>
            <pc:sldMk cId="4210851798" sldId="264"/>
            <ac:spMk id="6" creationId="{505F02A5-E531-7847-05A4-9037A5C4D7B2}"/>
          </ac:spMkLst>
        </pc:spChg>
        <pc:spChg chg="add">
          <ac:chgData name="Jorge Galan Rodriguez" userId="766a5564-76aa-4a02-bdfc-63467ba1f3aa" providerId="ADAL" clId="{1BE1A41F-6733-4C4A-B971-B55E5268F00E}" dt="2024-12-17T18:28:10.487" v="3680" actId="26606"/>
          <ac:spMkLst>
            <pc:docMk/>
            <pc:sldMk cId="4210851798" sldId="264"/>
            <ac:spMk id="75" creationId="{C169E84F-4748-4D61-A105-357962627A38}"/>
          </ac:spMkLst>
        </pc:spChg>
        <pc:grpChg chg="add del">
          <ac:chgData name="Jorge Galan Rodriguez" userId="766a5564-76aa-4a02-bdfc-63467ba1f3aa" providerId="ADAL" clId="{1BE1A41F-6733-4C4A-B971-B55E5268F00E}" dt="2024-12-17T18:28:10.470" v="3679" actId="26606"/>
          <ac:grpSpMkLst>
            <pc:docMk/>
            <pc:sldMk cId="4210851798" sldId="264"/>
            <ac:grpSpMk id="11" creationId="{2C113195-43EA-4B6A-B281-C0458D92634C}"/>
          </ac:grpSpMkLst>
        </pc:grpChg>
        <pc:grpChg chg="add del">
          <ac:chgData name="Jorge Galan Rodriguez" userId="766a5564-76aa-4a02-bdfc-63467ba1f3aa" providerId="ADAL" clId="{1BE1A41F-6733-4C4A-B971-B55E5268F00E}" dt="2024-12-17T18:28:10.470" v="3679" actId="26606"/>
          <ac:grpSpMkLst>
            <pc:docMk/>
            <pc:sldMk cId="4210851798" sldId="264"/>
            <ac:grpSpMk id="15" creationId="{98D36904-1712-4C81-B063-66E1D4777FBC}"/>
          </ac:grpSpMkLst>
        </pc:grpChg>
        <pc:picChg chg="add mod ord">
          <ac:chgData name="Jorge Galan Rodriguez" userId="766a5564-76aa-4a02-bdfc-63467ba1f3aa" providerId="ADAL" clId="{1BE1A41F-6733-4C4A-B971-B55E5268F00E}" dt="2024-12-17T18:28:10.487" v="3680" actId="26606"/>
          <ac:picMkLst>
            <pc:docMk/>
            <pc:sldMk cId="4210851798" sldId="264"/>
            <ac:picMk id="4" creationId="{5737B688-B694-2002-01F8-598D4FF26096}"/>
          </ac:picMkLst>
        </pc:picChg>
        <pc:picChg chg="add mod">
          <ac:chgData name="Jorge Galan Rodriguez" userId="766a5564-76aa-4a02-bdfc-63467ba1f3aa" providerId="ADAL" clId="{1BE1A41F-6733-4C4A-B971-B55E5268F00E}" dt="2024-12-17T18:28:10.487" v="3680" actId="26606"/>
          <ac:picMkLst>
            <pc:docMk/>
            <pc:sldMk cId="4210851798" sldId="264"/>
            <ac:picMk id="5" creationId="{ECD3B951-4D9E-7BA3-7268-E12DB99538DE}"/>
          </ac:picMkLst>
        </pc:picChg>
        <pc:cxnChg chg="add del">
          <ac:chgData name="Jorge Galan Rodriguez" userId="766a5564-76aa-4a02-bdfc-63467ba1f3aa" providerId="ADAL" clId="{1BE1A41F-6733-4C4A-B971-B55E5268F00E}" dt="2024-12-17T18:28:10.470" v="3679" actId="26606"/>
          <ac:cxnSpMkLst>
            <pc:docMk/>
            <pc:sldMk cId="4210851798" sldId="264"/>
            <ac:cxnSpMk id="71" creationId="{2B1ACDB1-A7EB-4159-B316-A230683B7115}"/>
          </ac:cxnSpMkLst>
        </pc:cxnChg>
        <pc:cxnChg chg="add del">
          <ac:chgData name="Jorge Galan Rodriguez" userId="766a5564-76aa-4a02-bdfc-63467ba1f3aa" providerId="ADAL" clId="{1BE1A41F-6733-4C4A-B971-B55E5268F00E}" dt="2024-12-17T18:28:10.470" v="3679" actId="26606"/>
          <ac:cxnSpMkLst>
            <pc:docMk/>
            <pc:sldMk cId="4210851798" sldId="264"/>
            <ac:cxnSpMk id="73" creationId="{AA825E81-DC4F-4A95-86BA-8FD9D6388162}"/>
          </ac:cxnSpMkLst>
        </pc:cxnChg>
      </pc:sldChg>
      <pc:sldChg chg="addSp delSp modSp add mod modClrScheme delDesignElem chgLayout">
        <pc:chgData name="Jorge Galan Rodriguez" userId="766a5564-76aa-4a02-bdfc-63467ba1f3aa" providerId="ADAL" clId="{1BE1A41F-6733-4C4A-B971-B55E5268F00E}" dt="2024-12-17T18:35:23.970" v="4178" actId="700"/>
        <pc:sldMkLst>
          <pc:docMk/>
          <pc:sldMk cId="3194232820" sldId="265"/>
        </pc:sldMkLst>
        <pc:spChg chg="mod ord">
          <ac:chgData name="Jorge Galan Rodriguez" userId="766a5564-76aa-4a02-bdfc-63467ba1f3aa" providerId="ADAL" clId="{1BE1A41F-6733-4C4A-B971-B55E5268F00E}" dt="2024-12-17T18:35:23.970" v="4178" actId="700"/>
          <ac:spMkLst>
            <pc:docMk/>
            <pc:sldMk cId="3194232820" sldId="265"/>
            <ac:spMk id="2" creationId="{33AE7950-A20F-C533-5329-2EF761DE710C}"/>
          </ac:spMkLst>
        </pc:spChg>
        <pc:spChg chg="mod ord">
          <ac:chgData name="Jorge Galan Rodriguez" userId="766a5564-76aa-4a02-bdfc-63467ba1f3aa" providerId="ADAL" clId="{1BE1A41F-6733-4C4A-B971-B55E5268F00E}" dt="2024-12-17T18:35:23.970" v="4178" actId="700"/>
          <ac:spMkLst>
            <pc:docMk/>
            <pc:sldMk cId="3194232820" sldId="265"/>
            <ac:spMk id="3" creationId="{56D3D9A7-1A54-7901-FE86-BB417A937552}"/>
          </ac:spMkLst>
        </pc:spChg>
        <pc:spChg chg="add del mod ord">
          <ac:chgData name="Jorge Galan Rodriguez" userId="766a5564-76aa-4a02-bdfc-63467ba1f3aa" providerId="ADAL" clId="{1BE1A41F-6733-4C4A-B971-B55E5268F00E}" dt="2024-12-17T18:35:23.970" v="4178" actId="700"/>
          <ac:spMkLst>
            <pc:docMk/>
            <pc:sldMk cId="3194232820" sldId="265"/>
            <ac:spMk id="8" creationId="{F2F1582C-CBB1-53B7-89BA-B0A4C1CB170B}"/>
          </ac:spMkLst>
        </pc:spChg>
        <pc:spChg chg="add del mod ord">
          <ac:chgData name="Jorge Galan Rodriguez" userId="766a5564-76aa-4a02-bdfc-63467ba1f3aa" providerId="ADAL" clId="{1BE1A41F-6733-4C4A-B971-B55E5268F00E}" dt="2024-12-17T18:35:23.970" v="4178" actId="700"/>
          <ac:spMkLst>
            <pc:docMk/>
            <pc:sldMk cId="3194232820" sldId="265"/>
            <ac:spMk id="9" creationId="{CF635392-5719-3E40-C844-288705C9B005}"/>
          </ac:spMkLst>
        </pc:spChg>
        <pc:spChg chg="add del mod ord">
          <ac:chgData name="Jorge Galan Rodriguez" userId="766a5564-76aa-4a02-bdfc-63467ba1f3aa" providerId="ADAL" clId="{1BE1A41F-6733-4C4A-B971-B55E5268F00E}" dt="2024-12-17T18:35:23.970" v="4178" actId="700"/>
          <ac:spMkLst>
            <pc:docMk/>
            <pc:sldMk cId="3194232820" sldId="265"/>
            <ac:spMk id="10" creationId="{39674E38-6DF2-7F2C-040F-340E11C54BEE}"/>
          </ac:spMkLst>
        </pc:spChg>
        <pc:spChg chg="add del">
          <ac:chgData name="Jorge Galan Rodriguez" userId="766a5564-76aa-4a02-bdfc-63467ba1f3aa" providerId="ADAL" clId="{1BE1A41F-6733-4C4A-B971-B55E5268F00E}" dt="2024-12-17T18:35:23.970" v="4178" actId="700"/>
          <ac:spMkLst>
            <pc:docMk/>
            <pc:sldMk cId="3194232820" sldId="265"/>
            <ac:spMk id="75" creationId="{56CFDEE2-662D-A402-9104-DD36D9B2C273}"/>
          </ac:spMkLst>
        </pc:spChg>
        <pc:picChg chg="del">
          <ac:chgData name="Jorge Galan Rodriguez" userId="766a5564-76aa-4a02-bdfc-63467ba1f3aa" providerId="ADAL" clId="{1BE1A41F-6733-4C4A-B971-B55E5268F00E}" dt="2024-12-17T18:31:45.510" v="3883" actId="478"/>
          <ac:picMkLst>
            <pc:docMk/>
            <pc:sldMk cId="3194232820" sldId="265"/>
            <ac:picMk id="4" creationId="{8D7B60DA-1DBB-212F-33DB-066AC09C5B41}"/>
          </ac:picMkLst>
        </pc:picChg>
        <pc:picChg chg="del">
          <ac:chgData name="Jorge Galan Rodriguez" userId="766a5564-76aa-4a02-bdfc-63467ba1f3aa" providerId="ADAL" clId="{1BE1A41F-6733-4C4A-B971-B55E5268F00E}" dt="2024-12-17T18:32:07.553" v="3888" actId="478"/>
          <ac:picMkLst>
            <pc:docMk/>
            <pc:sldMk cId="3194232820" sldId="265"/>
            <ac:picMk id="5" creationId="{BF941DD1-A83F-7DEE-B7DD-A160BDD33D5F}"/>
          </ac:picMkLst>
        </pc:picChg>
        <pc:picChg chg="add mod">
          <ac:chgData name="Jorge Galan Rodriguez" userId="766a5564-76aa-4a02-bdfc-63467ba1f3aa" providerId="ADAL" clId="{1BE1A41F-6733-4C4A-B971-B55E5268F00E}" dt="2024-12-17T18:31:54.766" v="3886" actId="1076"/>
          <ac:picMkLst>
            <pc:docMk/>
            <pc:sldMk cId="3194232820" sldId="265"/>
            <ac:picMk id="6" creationId="{EF7258D2-F44F-9AF7-C53A-33A6D3493DE9}"/>
          </ac:picMkLst>
        </pc:picChg>
        <pc:picChg chg="add mod">
          <ac:chgData name="Jorge Galan Rodriguez" userId="766a5564-76aa-4a02-bdfc-63467ba1f3aa" providerId="ADAL" clId="{1BE1A41F-6733-4C4A-B971-B55E5268F00E}" dt="2024-12-17T18:32:16.655" v="3890" actId="1076"/>
          <ac:picMkLst>
            <pc:docMk/>
            <pc:sldMk cId="3194232820" sldId="265"/>
            <ac:picMk id="7" creationId="{D487D125-60A6-F5F8-F8CF-A983498570AB}"/>
          </ac:picMkLst>
        </pc:picChg>
      </pc:sldChg>
      <pc:sldChg chg="addSp delSp modSp new mod modClrScheme chgLayout">
        <pc:chgData name="Jorge Galan Rodriguez" userId="766a5564-76aa-4a02-bdfc-63467ba1f3aa" providerId="ADAL" clId="{1BE1A41F-6733-4C4A-B971-B55E5268F00E}" dt="2024-12-17T18:38:05.297" v="4262" actId="1076"/>
        <pc:sldMkLst>
          <pc:docMk/>
          <pc:sldMk cId="3590114977" sldId="266"/>
        </pc:sldMkLst>
        <pc:spChg chg="del mod ord">
          <ac:chgData name="Jorge Galan Rodriguez" userId="766a5564-76aa-4a02-bdfc-63467ba1f3aa" providerId="ADAL" clId="{1BE1A41F-6733-4C4A-B971-B55E5268F00E}" dt="2024-12-17T18:35:32.805" v="4180" actId="700"/>
          <ac:spMkLst>
            <pc:docMk/>
            <pc:sldMk cId="3590114977" sldId="266"/>
            <ac:spMk id="2" creationId="{699C9B12-51EF-C988-693D-8F22FD8D8944}"/>
          </ac:spMkLst>
        </pc:spChg>
        <pc:spChg chg="del mod ord">
          <ac:chgData name="Jorge Galan Rodriguez" userId="766a5564-76aa-4a02-bdfc-63467ba1f3aa" providerId="ADAL" clId="{1BE1A41F-6733-4C4A-B971-B55E5268F00E}" dt="2024-12-17T18:35:32.805" v="4180" actId="700"/>
          <ac:spMkLst>
            <pc:docMk/>
            <pc:sldMk cId="3590114977" sldId="266"/>
            <ac:spMk id="3" creationId="{85664D24-A2DE-B388-FF58-BC36BC5D8F4A}"/>
          </ac:spMkLst>
        </pc:spChg>
        <pc:spChg chg="add mod ord">
          <ac:chgData name="Jorge Galan Rodriguez" userId="766a5564-76aa-4a02-bdfc-63467ba1f3aa" providerId="ADAL" clId="{1BE1A41F-6733-4C4A-B971-B55E5268F00E}" dt="2024-12-17T18:36:00.423" v="4213" actId="122"/>
          <ac:spMkLst>
            <pc:docMk/>
            <pc:sldMk cId="3590114977" sldId="266"/>
            <ac:spMk id="4" creationId="{D0059BCA-13CE-2CB1-E6AC-E154F7FF3547}"/>
          </ac:spMkLst>
        </pc:spChg>
        <pc:spChg chg="add mod ord">
          <ac:chgData name="Jorge Galan Rodriguez" userId="766a5564-76aa-4a02-bdfc-63467ba1f3aa" providerId="ADAL" clId="{1BE1A41F-6733-4C4A-B971-B55E5268F00E}" dt="2024-12-17T18:36:16.498" v="4246" actId="122"/>
          <ac:spMkLst>
            <pc:docMk/>
            <pc:sldMk cId="3590114977" sldId="266"/>
            <ac:spMk id="5" creationId="{C4A615F6-4D94-6979-E94D-3F8AA8301007}"/>
          </ac:spMkLst>
        </pc:spChg>
        <pc:spChg chg="add del mod ord">
          <ac:chgData name="Jorge Galan Rodriguez" userId="766a5564-76aa-4a02-bdfc-63467ba1f3aa" providerId="ADAL" clId="{1BE1A41F-6733-4C4A-B971-B55E5268F00E}" dt="2024-12-17T18:36:22.873" v="4247"/>
          <ac:spMkLst>
            <pc:docMk/>
            <pc:sldMk cId="3590114977" sldId="266"/>
            <ac:spMk id="6" creationId="{D88DA549-3942-A70A-906D-CD5ADAFC597D}"/>
          </ac:spMkLst>
        </pc:spChg>
        <pc:spChg chg="add mod ord">
          <ac:chgData name="Jorge Galan Rodriguez" userId="766a5564-76aa-4a02-bdfc-63467ba1f3aa" providerId="ADAL" clId="{1BE1A41F-6733-4C4A-B971-B55E5268F00E}" dt="2024-12-17T18:36:13.921" v="4245" actId="122"/>
          <ac:spMkLst>
            <pc:docMk/>
            <pc:sldMk cId="3590114977" sldId="266"/>
            <ac:spMk id="7" creationId="{0363398E-A64A-4D91-AA68-224386DB388E}"/>
          </ac:spMkLst>
        </pc:spChg>
        <pc:spChg chg="add del mod ord">
          <ac:chgData name="Jorge Galan Rodriguez" userId="766a5564-76aa-4a02-bdfc-63467ba1f3aa" providerId="ADAL" clId="{1BE1A41F-6733-4C4A-B971-B55E5268F00E}" dt="2024-12-17T18:36:28.737" v="4249" actId="478"/>
          <ac:spMkLst>
            <pc:docMk/>
            <pc:sldMk cId="3590114977" sldId="266"/>
            <ac:spMk id="8" creationId="{64B667A7-E78D-8E21-A867-0E26BC346D56}"/>
          </ac:spMkLst>
        </pc:spChg>
        <pc:picChg chg="add mod">
          <ac:chgData name="Jorge Galan Rodriguez" userId="766a5564-76aa-4a02-bdfc-63467ba1f3aa" providerId="ADAL" clId="{1BE1A41F-6733-4C4A-B971-B55E5268F00E}" dt="2024-12-17T18:36:37.903" v="4253" actId="14100"/>
          <ac:picMkLst>
            <pc:docMk/>
            <pc:sldMk cId="3590114977" sldId="266"/>
            <ac:picMk id="9" creationId="{FC49FDA1-3311-CF08-6EAE-EA3866D09B56}"/>
          </ac:picMkLst>
        </pc:picChg>
        <pc:picChg chg="add del mod">
          <ac:chgData name="Jorge Galan Rodriguez" userId="766a5564-76aa-4a02-bdfc-63467ba1f3aa" providerId="ADAL" clId="{1BE1A41F-6733-4C4A-B971-B55E5268F00E}" dt="2024-12-17T18:36:49.717" v="4256" actId="478"/>
          <ac:picMkLst>
            <pc:docMk/>
            <pc:sldMk cId="3590114977" sldId="266"/>
            <ac:picMk id="10" creationId="{BB5CC6C7-0D22-97C2-062B-E8311D330D8B}"/>
          </ac:picMkLst>
        </pc:picChg>
        <pc:picChg chg="add del mod">
          <ac:chgData name="Jorge Galan Rodriguez" userId="766a5564-76aa-4a02-bdfc-63467ba1f3aa" providerId="ADAL" clId="{1BE1A41F-6733-4C4A-B971-B55E5268F00E}" dt="2024-12-17T18:37:10.400" v="4259" actId="478"/>
          <ac:picMkLst>
            <pc:docMk/>
            <pc:sldMk cId="3590114977" sldId="266"/>
            <ac:picMk id="11" creationId="{0DB4F67B-588D-2FF6-FB72-3591CD03EED2}"/>
          </ac:picMkLst>
        </pc:picChg>
        <pc:picChg chg="add mod">
          <ac:chgData name="Jorge Galan Rodriguez" userId="766a5564-76aa-4a02-bdfc-63467ba1f3aa" providerId="ADAL" clId="{1BE1A41F-6733-4C4A-B971-B55E5268F00E}" dt="2024-12-17T18:38:05.297" v="4262" actId="1076"/>
          <ac:picMkLst>
            <pc:docMk/>
            <pc:sldMk cId="3590114977" sldId="266"/>
            <ac:picMk id="12" creationId="{70AD9062-355C-14BD-F069-95F33247074C}"/>
          </ac:picMkLst>
        </pc:picChg>
      </pc:sldChg>
      <pc:sldChg chg="addSp modSp add mod ord">
        <pc:chgData name="Jorge Galan Rodriguez" userId="766a5564-76aa-4a02-bdfc-63467ba1f3aa" providerId="ADAL" clId="{1BE1A41F-6733-4C4A-B971-B55E5268F00E}" dt="2024-12-18T13:46:07.620" v="4405" actId="1076"/>
        <pc:sldMkLst>
          <pc:docMk/>
          <pc:sldMk cId="532452625" sldId="267"/>
        </pc:sldMkLst>
        <pc:spChg chg="mod">
          <ac:chgData name="Jorge Galan Rodriguez" userId="766a5564-76aa-4a02-bdfc-63467ba1f3aa" providerId="ADAL" clId="{1BE1A41F-6733-4C4A-B971-B55E5268F00E}" dt="2024-12-18T13:45:50.661" v="4399" actId="27636"/>
          <ac:spMkLst>
            <pc:docMk/>
            <pc:sldMk cId="532452625" sldId="267"/>
            <ac:spMk id="3" creationId="{D62A3218-D729-AB29-CE8C-23AED70F6152}"/>
          </ac:spMkLst>
        </pc:spChg>
        <pc:picChg chg="add mod">
          <ac:chgData name="Jorge Galan Rodriguez" userId="766a5564-76aa-4a02-bdfc-63467ba1f3aa" providerId="ADAL" clId="{1BE1A41F-6733-4C4A-B971-B55E5268F00E}" dt="2024-12-18T13:46:01.944" v="4403" actId="1076"/>
          <ac:picMkLst>
            <pc:docMk/>
            <pc:sldMk cId="532452625" sldId="267"/>
            <ac:picMk id="4" creationId="{690F0A59-9F9A-300C-7174-4DEF64296563}"/>
          </ac:picMkLst>
        </pc:picChg>
        <pc:picChg chg="add mod">
          <ac:chgData name="Jorge Galan Rodriguez" userId="766a5564-76aa-4a02-bdfc-63467ba1f3aa" providerId="ADAL" clId="{1BE1A41F-6733-4C4A-B971-B55E5268F00E}" dt="2024-12-18T13:46:07.620" v="4405" actId="1076"/>
          <ac:picMkLst>
            <pc:docMk/>
            <pc:sldMk cId="532452625" sldId="267"/>
            <ac:picMk id="5" creationId="{B2A3AB73-4D27-BBBF-738E-A051E8BB675F}"/>
          </ac:picMkLst>
        </pc:picChg>
      </pc:sldChg>
      <pc:sldChg chg="addSp modSp add mod">
        <pc:chgData name="Jorge Galan Rodriguez" userId="766a5564-76aa-4a02-bdfc-63467ba1f3aa" providerId="ADAL" clId="{1BE1A41F-6733-4C4A-B971-B55E5268F00E}" dt="2024-12-18T13:45:00.584" v="4390" actId="20577"/>
        <pc:sldMkLst>
          <pc:docMk/>
          <pc:sldMk cId="528589145" sldId="268"/>
        </pc:sldMkLst>
        <pc:spChg chg="mod">
          <ac:chgData name="Jorge Galan Rodriguez" userId="766a5564-76aa-4a02-bdfc-63467ba1f3aa" providerId="ADAL" clId="{1BE1A41F-6733-4C4A-B971-B55E5268F00E}" dt="2024-12-18T13:43:52.975" v="4356" actId="1076"/>
          <ac:spMkLst>
            <pc:docMk/>
            <pc:sldMk cId="528589145" sldId="268"/>
            <ac:spMk id="3" creationId="{7B0EF028-38BB-3C64-2ED1-C66091C8D066}"/>
          </ac:spMkLst>
        </pc:spChg>
        <pc:spChg chg="add mod">
          <ac:chgData name="Jorge Galan Rodriguez" userId="766a5564-76aa-4a02-bdfc-63467ba1f3aa" providerId="ADAL" clId="{1BE1A41F-6733-4C4A-B971-B55E5268F00E}" dt="2024-12-18T13:44:32.938" v="4374" actId="122"/>
          <ac:spMkLst>
            <pc:docMk/>
            <pc:sldMk cId="528589145" sldId="268"/>
            <ac:spMk id="6" creationId="{8DF57C33-45B6-E532-BB9B-BF6EF9B6378F}"/>
          </ac:spMkLst>
        </pc:spChg>
        <pc:spChg chg="add mod">
          <ac:chgData name="Jorge Galan Rodriguez" userId="766a5564-76aa-4a02-bdfc-63467ba1f3aa" providerId="ADAL" clId="{1BE1A41F-6733-4C4A-B971-B55E5268F00E}" dt="2024-12-18T13:45:00.584" v="4390" actId="20577"/>
          <ac:spMkLst>
            <pc:docMk/>
            <pc:sldMk cId="528589145" sldId="268"/>
            <ac:spMk id="7" creationId="{7CC95D65-0BE1-E34B-82F5-A061E86B890A}"/>
          </ac:spMkLst>
        </pc:spChg>
        <pc:picChg chg="add mod">
          <ac:chgData name="Jorge Galan Rodriguez" userId="766a5564-76aa-4a02-bdfc-63467ba1f3aa" providerId="ADAL" clId="{1BE1A41F-6733-4C4A-B971-B55E5268F00E}" dt="2024-12-18T13:43:44.030" v="4355" actId="1076"/>
          <ac:picMkLst>
            <pc:docMk/>
            <pc:sldMk cId="528589145" sldId="268"/>
            <ac:picMk id="4" creationId="{4CDA4D8A-F39F-57D7-D419-27DA09F94B98}"/>
          </ac:picMkLst>
        </pc:picChg>
        <pc:picChg chg="add mod">
          <ac:chgData name="Jorge Galan Rodriguez" userId="766a5564-76aa-4a02-bdfc-63467ba1f3aa" providerId="ADAL" clId="{1BE1A41F-6733-4C4A-B971-B55E5268F00E}" dt="2024-12-18T13:43:40.747" v="4354" actId="1076"/>
          <ac:picMkLst>
            <pc:docMk/>
            <pc:sldMk cId="528589145" sldId="268"/>
            <ac:picMk id="5" creationId="{ADD231DA-377B-0F2C-CFC2-1BD57F485F11}"/>
          </ac:picMkLst>
        </pc:picChg>
      </pc:sldChg>
      <pc:sldChg chg="addSp modSp add mod">
        <pc:chgData name="Jorge Galan Rodriguez" userId="766a5564-76aa-4a02-bdfc-63467ba1f3aa" providerId="ADAL" clId="{1BE1A41F-6733-4C4A-B971-B55E5268F00E}" dt="2024-12-18T13:46:51.037" v="4415" actId="1076"/>
        <pc:sldMkLst>
          <pc:docMk/>
          <pc:sldMk cId="3197452306" sldId="269"/>
        </pc:sldMkLst>
        <pc:spChg chg="mod">
          <ac:chgData name="Jorge Galan Rodriguez" userId="766a5564-76aa-4a02-bdfc-63467ba1f3aa" providerId="ADAL" clId="{1BE1A41F-6733-4C4A-B971-B55E5268F00E}" dt="2024-12-18T13:46:25.338" v="4409" actId="27636"/>
          <ac:spMkLst>
            <pc:docMk/>
            <pc:sldMk cId="3197452306" sldId="269"/>
            <ac:spMk id="3" creationId="{D5E2017B-FFE2-37B2-51EF-E8F15277A553}"/>
          </ac:spMkLst>
        </pc:spChg>
        <pc:picChg chg="add mod">
          <ac:chgData name="Jorge Galan Rodriguez" userId="766a5564-76aa-4a02-bdfc-63467ba1f3aa" providerId="ADAL" clId="{1BE1A41F-6733-4C4A-B971-B55E5268F00E}" dt="2024-12-18T13:46:36.051" v="4411" actId="1076"/>
          <ac:picMkLst>
            <pc:docMk/>
            <pc:sldMk cId="3197452306" sldId="269"/>
            <ac:picMk id="4" creationId="{719C346F-5A24-C149-400F-1FC3998A7DB6}"/>
          </ac:picMkLst>
        </pc:picChg>
        <pc:picChg chg="add mod">
          <ac:chgData name="Jorge Galan Rodriguez" userId="766a5564-76aa-4a02-bdfc-63467ba1f3aa" providerId="ADAL" clId="{1BE1A41F-6733-4C4A-B971-B55E5268F00E}" dt="2024-12-18T13:46:51.037" v="4415" actId="1076"/>
          <ac:picMkLst>
            <pc:docMk/>
            <pc:sldMk cId="3197452306" sldId="269"/>
            <ac:picMk id="5" creationId="{655AF613-4C1E-B34B-7F63-937B356ADE65}"/>
          </ac:picMkLst>
        </pc:picChg>
      </pc:sldChg>
      <pc:sldChg chg="addSp modSp add mod">
        <pc:chgData name="Jorge Galan Rodriguez" userId="766a5564-76aa-4a02-bdfc-63467ba1f3aa" providerId="ADAL" clId="{1BE1A41F-6733-4C4A-B971-B55E5268F00E}" dt="2024-12-18T13:51:32.707" v="4469" actId="1076"/>
        <pc:sldMkLst>
          <pc:docMk/>
          <pc:sldMk cId="2496178598" sldId="270"/>
        </pc:sldMkLst>
        <pc:spChg chg="mod">
          <ac:chgData name="Jorge Galan Rodriguez" userId="766a5564-76aa-4a02-bdfc-63467ba1f3aa" providerId="ADAL" clId="{1BE1A41F-6733-4C4A-B971-B55E5268F00E}" dt="2024-12-18T13:49:22.408" v="4438" actId="27636"/>
          <ac:spMkLst>
            <pc:docMk/>
            <pc:sldMk cId="2496178598" sldId="270"/>
            <ac:spMk id="3" creationId="{1CDDDAC3-19A2-BEF0-CD3B-A9DA2FCCDEF9}"/>
          </ac:spMkLst>
        </pc:spChg>
        <pc:spChg chg="add mod">
          <ac:chgData name="Jorge Galan Rodriguez" userId="766a5564-76aa-4a02-bdfc-63467ba1f3aa" providerId="ADAL" clId="{1BE1A41F-6733-4C4A-B971-B55E5268F00E}" dt="2024-12-18T13:50:57.985" v="4465" actId="20577"/>
          <ac:spMkLst>
            <pc:docMk/>
            <pc:sldMk cId="2496178598" sldId="270"/>
            <ac:spMk id="5" creationId="{F5F43C77-E90C-32DD-8F76-4AA922AD6C8C}"/>
          </ac:spMkLst>
        </pc:spChg>
        <pc:picChg chg="add mod">
          <ac:chgData name="Jorge Galan Rodriguez" userId="766a5564-76aa-4a02-bdfc-63467ba1f3aa" providerId="ADAL" clId="{1BE1A41F-6733-4C4A-B971-B55E5268F00E}" dt="2024-12-18T13:50:07.067" v="4447" actId="14100"/>
          <ac:picMkLst>
            <pc:docMk/>
            <pc:sldMk cId="2496178598" sldId="270"/>
            <ac:picMk id="4" creationId="{DBFFAF95-1675-59FB-84D6-B946607B7632}"/>
          </ac:picMkLst>
        </pc:picChg>
        <pc:picChg chg="add mod">
          <ac:chgData name="Jorge Galan Rodriguez" userId="766a5564-76aa-4a02-bdfc-63467ba1f3aa" providerId="ADAL" clId="{1BE1A41F-6733-4C4A-B971-B55E5268F00E}" dt="2024-12-18T13:51:32.707" v="4469" actId="1076"/>
          <ac:picMkLst>
            <pc:docMk/>
            <pc:sldMk cId="2496178598" sldId="270"/>
            <ac:picMk id="6" creationId="{14DEE405-4ECA-39B8-B76D-2CA87D7B080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8584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261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870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6122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385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9426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621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6513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6386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334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8405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15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19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055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9691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1789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16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297A-1037-4E03-B180-4F0041571C28}" type="datetimeFigureOut">
              <a:rPr lang="es-ES" smtClean="0"/>
              <a:t>18/12/2024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19478-B9F4-479C-9524-224EDC4146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575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2B0E5-EF35-4E53-AFC7-6A8D111CA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3193" y="489507"/>
            <a:ext cx="3091607" cy="16554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000"/>
              <a:t>Análisis de vinos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FAB568-D9F7-DA65-A5A0-401DCB554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3193" y="2418408"/>
            <a:ext cx="2942813" cy="3540265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endParaRPr lang="en-US" sz="2000"/>
          </a:p>
          <a:p>
            <a:pPr algn="l"/>
            <a:r>
              <a:rPr lang="en-US" sz="1600"/>
              <a:t>Miguel </a:t>
            </a:r>
            <a:r>
              <a:rPr lang="en-US" sz="1600" err="1"/>
              <a:t>Ángel</a:t>
            </a:r>
            <a:r>
              <a:rPr lang="en-US" sz="1600"/>
              <a:t> Lozoya </a:t>
            </a:r>
            <a:r>
              <a:rPr lang="en-US" sz="1600" err="1"/>
              <a:t>Blázquez</a:t>
            </a:r>
            <a:endParaRPr lang="en-US" sz="1600"/>
          </a:p>
          <a:p>
            <a:pPr algn="l"/>
            <a:r>
              <a:rPr lang="en-US" sz="1600"/>
              <a:t>Jorge Galán Rodríguez</a:t>
            </a:r>
          </a:p>
        </p:txBody>
      </p:sp>
      <p:pic>
        <p:nvPicPr>
          <p:cNvPr id="4" name="Imagen 3" descr="Botella y copa de vino&#10;&#10;Descripción generada automáticamente">
            <a:extLst>
              <a:ext uri="{FF2B5EF4-FFF2-40B4-BE49-F238E27FC236}">
                <a16:creationId xmlns:a16="http://schemas.microsoft.com/office/drawing/2014/main" id="{585D4FBB-2CD3-7F14-4066-34F023077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1" r="13241" b="-1"/>
          <a:stretch/>
        </p:blipFill>
        <p:spPr bwMode="auto">
          <a:xfrm>
            <a:off x="20" y="431"/>
            <a:ext cx="8115280" cy="68565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84109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3619C-EE72-B08D-E68D-67991604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C6B70C-6B32-B222-7C50-EB3E460FC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ES"/>
              <a:t>Visualización de </a:t>
            </a:r>
            <a:r>
              <a:rPr lang="es-ES" err="1"/>
              <a:t>clústers</a:t>
            </a:r>
            <a:r>
              <a:rPr lang="es-ES"/>
              <a:t> y </a:t>
            </a:r>
            <a:r>
              <a:rPr lang="es-ES" err="1"/>
              <a:t>outliers</a:t>
            </a:r>
            <a:endParaRPr lang="es-ES"/>
          </a:p>
          <a:p>
            <a:pPr marL="914400" lvl="1" indent="-457200">
              <a:buFont typeface="+mj-lt"/>
              <a:buAutoNum type="alphaLcParenR" startAt="2"/>
            </a:pPr>
            <a:r>
              <a:rPr lang="es-ES"/>
              <a:t>Vinos tintos: se han detectado 98 </a:t>
            </a:r>
            <a:r>
              <a:rPr lang="es-ES" err="1"/>
              <a:t>outliers</a:t>
            </a:r>
            <a:r>
              <a:rPr lang="es-ES"/>
              <a:t>.</a:t>
            </a:r>
          </a:p>
          <a:p>
            <a:pPr marL="457200" lvl="1" indent="0">
              <a:buNone/>
            </a:pPr>
            <a:r>
              <a:rPr lang="es-ES"/>
              <a:t> </a:t>
            </a:r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A1620BA-313A-0E91-DC22-DCFDC845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605" y="3146128"/>
            <a:ext cx="3996039" cy="264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74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8884B-8BC5-6D7B-93B1-DF1AC718F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BA607C-D85B-4BC7-5895-6B862BF5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s-ES" dirty="0"/>
              <a:t>Método del Codo sin </a:t>
            </a:r>
            <a:r>
              <a:rPr lang="es-ES" dirty="0" err="1"/>
              <a:t>Outliers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Vinos blancos: 4/5 </a:t>
            </a:r>
            <a:r>
              <a:rPr lang="es-ES" dirty="0" err="1"/>
              <a:t>clústers</a:t>
            </a:r>
            <a:r>
              <a:rPr lang="es-ES" dirty="0"/>
              <a:t> se va aplanando.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Vinos tintos: 5/6 </a:t>
            </a:r>
            <a:r>
              <a:rPr lang="es-ES" dirty="0" err="1"/>
              <a:t>clústers</a:t>
            </a:r>
            <a:r>
              <a:rPr lang="es-ES" dirty="0"/>
              <a:t> se va aplanando. </a:t>
            </a:r>
          </a:p>
          <a:p>
            <a:pPr marL="457200" lvl="1" indent="0">
              <a:buNone/>
            </a:pPr>
            <a:endParaRPr lang="es-ES" dirty="0"/>
          </a:p>
          <a:p>
            <a:pPr marL="914400" lvl="1" indent="-457200">
              <a:buFont typeface="+mj-lt"/>
              <a:buAutoNum type="alphaLcParenR"/>
            </a:pPr>
            <a:endParaRPr lang="es-ES" dirty="0"/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BB3B125F-E9BB-B3F1-CB95-C80D2BE1B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279" y="3737843"/>
            <a:ext cx="4722777" cy="3092450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25C8076-67E3-137E-AAFC-879A4BCF4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5561" y="3737842"/>
            <a:ext cx="4641850" cy="309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3088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306A3-F091-F891-EF23-5368DEB9F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87553-A9DC-5E7B-3F68-F9CDB5C7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DDAC3-19A2-BEF0-CD3B-A9DA2FCCD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60872" cy="1179513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7"/>
            </a:pPr>
            <a:r>
              <a:rPr lang="es-ES" dirty="0" err="1"/>
              <a:t>Silhouette</a:t>
            </a:r>
            <a:r>
              <a:rPr lang="es-ES" dirty="0"/>
              <a:t> con K-</a:t>
            </a:r>
            <a:r>
              <a:rPr lang="es-ES" dirty="0" err="1"/>
              <a:t>means</a:t>
            </a:r>
            <a:r>
              <a:rPr lang="es-ES" dirty="0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 dirty="0"/>
              <a:t>Vinos blancos: nos quedamos con 4 </a:t>
            </a:r>
            <a:r>
              <a:rPr lang="es-ES" dirty="0" err="1"/>
              <a:t>clústers</a:t>
            </a:r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4" name="Imagen 3" descr="Gráfico&#10;&#10;Descripción generada automáticamente">
            <a:extLst>
              <a:ext uri="{FF2B5EF4-FFF2-40B4-BE49-F238E27FC236}">
                <a16:creationId xmlns:a16="http://schemas.microsoft.com/office/drawing/2014/main" id="{DBFFAF95-1675-59FB-84D6-B946607B7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4496" y="3581398"/>
            <a:ext cx="4007789" cy="314675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F5F43C77-E90C-32DD-8F76-4AA922AD6C8C}"/>
              </a:ext>
            </a:extLst>
          </p:cNvPr>
          <p:cNvSpPr txBox="1">
            <a:spLocks/>
          </p:cNvSpPr>
          <p:nvPr/>
        </p:nvSpPr>
        <p:spPr>
          <a:xfrm>
            <a:off x="5802285" y="2597984"/>
            <a:ext cx="4660872" cy="8787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Font typeface="+mj-lt"/>
              <a:buAutoNum type="alphaLcParenR" startAt="2"/>
            </a:pPr>
            <a:r>
              <a:rPr lang="es-ES" dirty="0"/>
              <a:t>Vinos tintos: nos quedamos con  5 </a:t>
            </a:r>
            <a:r>
              <a:rPr lang="es-ES" dirty="0" err="1"/>
              <a:t>clústers</a:t>
            </a:r>
            <a:endParaRPr lang="es-ES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es-ES" dirty="0"/>
          </a:p>
        </p:txBody>
      </p:sp>
      <p:pic>
        <p:nvPicPr>
          <p:cNvPr id="6" name="Imagen 5" descr="Gráfico, Gráfico de embudo&#10;&#10;Descripción generada automáticamente">
            <a:extLst>
              <a:ext uri="{FF2B5EF4-FFF2-40B4-BE49-F238E27FC236}">
                <a16:creationId xmlns:a16="http://schemas.microsoft.com/office/drawing/2014/main" id="{14DEE405-4ECA-39B8-B76D-2CA87D7B0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613" y="3581398"/>
            <a:ext cx="4007544" cy="31467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6178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277F08-B18E-97CB-71C1-9DB5BCDE9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s-ES"/>
              <a:t>PROCEDIMIENTOS </a:t>
            </a:r>
          </a:p>
        </p:txBody>
      </p:sp>
      <p:sp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5737B688-B694-2002-01F8-598D4FF260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6808" y="1137622"/>
            <a:ext cx="2658255" cy="2206352"/>
          </a:xfrm>
          <a:prstGeom prst="rect">
            <a:avLst/>
          </a:prstGeom>
          <a:noFill/>
        </p:spPr>
      </p:pic>
      <p:pic>
        <p:nvPicPr>
          <p:cNvPr id="5" name="Imagen 4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ECD3B951-4D9E-7BA3-7268-E12DB9953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616" y="3601820"/>
            <a:ext cx="3178638" cy="2019843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E3F72-CB5E-F731-47F5-1B6ABFB50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s-ES"/>
              <a:t>PCA utilizando K-</a:t>
            </a:r>
            <a:r>
              <a:rPr lang="es-ES" err="1"/>
              <a:t>means</a:t>
            </a:r>
            <a:endParaRPr lang="es-ES"/>
          </a:p>
          <a:p>
            <a:pPr marL="0" indent="0">
              <a:buNone/>
            </a:pPr>
            <a:r>
              <a:rPr lang="es-ES"/>
              <a:t>Vinos blancos</a:t>
            </a:r>
          </a:p>
          <a:p>
            <a:r>
              <a:rPr lang="es-ES"/>
              <a:t>Clúster0 (vinos suaves y equilibrados)</a:t>
            </a:r>
          </a:p>
          <a:p>
            <a:r>
              <a:rPr lang="es-ES"/>
              <a:t>Clúster1 (vinos más ácidos)</a:t>
            </a:r>
          </a:p>
          <a:p>
            <a:r>
              <a:rPr lang="es-ES"/>
              <a:t>Clúster2 (vino dulce, denso, pero bajo alcohol)</a:t>
            </a:r>
          </a:p>
          <a:p>
            <a:r>
              <a:rPr lang="es-ES"/>
              <a:t>Clúster3 (vinos con alto alcohol y buen aroma)</a:t>
            </a:r>
          </a:p>
        </p:txBody>
      </p:sp>
    </p:spTree>
    <p:extLst>
      <p:ext uri="{BB962C8B-B14F-4D97-AF65-F5344CB8AC3E}">
        <p14:creationId xmlns:p14="http://schemas.microsoft.com/office/powerpoint/2010/main" val="421085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0561F0-6C13-A4A7-E003-B1C66EC8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AE7950-A20F-C533-5329-2EF761DE7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>
            <a:normAutofit/>
          </a:bodyPr>
          <a:lstStyle/>
          <a:p>
            <a:r>
              <a:rPr lang="es-ES"/>
              <a:t>PROCEDIMIENTOS </a:t>
            </a:r>
          </a:p>
        </p:txBody>
      </p:sp>
      <p:sp>
        <p:nvSpPr>
          <p:cNvPr id="75" name="Round Diagonal Corner Rectangle 6">
            <a:extLst>
              <a:ext uri="{FF2B5EF4-FFF2-40B4-BE49-F238E27FC236}">
                <a16:creationId xmlns:a16="http://schemas.microsoft.com/office/drawing/2014/main" id="{56CFDEE2-662D-A402-9104-DD36D9B2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D3D9A7-1A54-7901-FE86-BB417A937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8643" y="2249487"/>
            <a:ext cx="6188402" cy="354171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s-ES"/>
              <a:t>PCA utilizando K-</a:t>
            </a:r>
            <a:r>
              <a:rPr lang="es-ES" err="1"/>
              <a:t>means</a:t>
            </a:r>
            <a:endParaRPr lang="es-ES"/>
          </a:p>
          <a:p>
            <a:pPr marL="0" indent="0">
              <a:buNone/>
            </a:pPr>
            <a:r>
              <a:rPr lang="es-ES"/>
              <a:t>Vinos tintos</a:t>
            </a:r>
          </a:p>
          <a:p>
            <a:r>
              <a:rPr lang="es-ES"/>
              <a:t>Clúster0 (vinos equilibrados)</a:t>
            </a:r>
          </a:p>
          <a:p>
            <a:r>
              <a:rPr lang="es-ES"/>
              <a:t>Clúster1 (vinos con alto volumen alcohol y textura robusta)</a:t>
            </a:r>
          </a:p>
          <a:p>
            <a:r>
              <a:rPr lang="es-ES"/>
              <a:t>Clúster2 (vinos entre dulces y semidulces)</a:t>
            </a:r>
          </a:p>
          <a:p>
            <a:r>
              <a:rPr lang="es-ES"/>
              <a:t>Clúster3 (vino ácido con notas aromáticas)</a:t>
            </a:r>
          </a:p>
          <a:p>
            <a:r>
              <a:rPr lang="es-ES"/>
              <a:t>Clúster4 (vino con alto alcohol y textura robusta)</a:t>
            </a:r>
          </a:p>
        </p:txBody>
      </p:sp>
      <p:pic>
        <p:nvPicPr>
          <p:cNvPr id="6" name="Imagen 5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EF7258D2-F44F-9AF7-C53A-33A6D3493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46" y="995611"/>
            <a:ext cx="2652509" cy="220295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n 6" descr="Imagen que contiene tabla, grande, estacionado, monitor&#10;&#10;Descripción generada automáticamente">
            <a:extLst>
              <a:ext uri="{FF2B5EF4-FFF2-40B4-BE49-F238E27FC236}">
                <a16:creationId xmlns:a16="http://schemas.microsoft.com/office/drawing/2014/main" id="{D487D125-60A6-F5F8-F8CF-A983498570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692" y="3386119"/>
            <a:ext cx="3131201" cy="23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232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0059BCA-13CE-2CB1-E6AC-E154F7FF3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CLASIFICACION TEST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A615F6-4D94-6979-E94D-3F8AA8301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s-ES"/>
              <a:t>VINOS BLANCOS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0363398E-A64A-4D91-AA68-224386DB3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s-ES"/>
              <a:t>VINOS TINTOS</a:t>
            </a:r>
          </a:p>
        </p:txBody>
      </p:sp>
      <p:pic>
        <p:nvPicPr>
          <p:cNvPr id="9" name="Marcador de contenido 8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FC49FDA1-3311-CF08-6EAE-EA3866D09B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13448" y="3073396"/>
            <a:ext cx="3694176" cy="3123819"/>
          </a:xfrm>
          <a:prstGeom prst="rect">
            <a:avLst/>
          </a:prstGeom>
        </p:spPr>
      </p:pic>
      <p:pic>
        <p:nvPicPr>
          <p:cNvPr id="12" name="Imagen 11" descr="Interfaz de usuario gráfica&#10;&#10;Descripción generada automáticamente con confianza media">
            <a:extLst>
              <a:ext uri="{FF2B5EF4-FFF2-40B4-BE49-F238E27FC236}">
                <a16:creationId xmlns:a16="http://schemas.microsoft.com/office/drawing/2014/main" id="{70AD9062-355C-14BD-F069-95F332470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48" y="3073396"/>
            <a:ext cx="3903345" cy="33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11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76504-EC01-7942-5EE0-227FA278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7603"/>
          </a:xfrm>
        </p:spPr>
        <p:txBody>
          <a:bodyPr/>
          <a:lstStyle/>
          <a:p>
            <a:r>
              <a:rPr lang="es-ES" b="1"/>
              <a:t>Estudio de las variables estadísticas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8F164F-4EDD-D7BD-5A68-3F8FE1C11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2728"/>
            <a:ext cx="10515600" cy="4924235"/>
          </a:xfrm>
        </p:spPr>
        <p:txBody>
          <a:bodyPr/>
          <a:lstStyle/>
          <a:p>
            <a:pPr marL="0" indent="0" algn="ctr">
              <a:buNone/>
            </a:pPr>
            <a:r>
              <a:rPr lang="es-ES" b="1"/>
              <a:t>Vinos blancos</a:t>
            </a:r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pPr marL="0" indent="0" algn="ctr">
              <a:buNone/>
            </a:pPr>
            <a:endParaRPr lang="es-ES" b="1"/>
          </a:p>
          <a:p>
            <a:pPr marL="0" indent="0" algn="ctr">
              <a:buNone/>
            </a:pPr>
            <a:endParaRPr lang="es-ES" b="1"/>
          </a:p>
          <a:p>
            <a:pPr marL="0" indent="0" algn="ctr">
              <a:buNone/>
            </a:pPr>
            <a:r>
              <a:rPr lang="es-ES" b="1"/>
              <a:t>Vinos tintos</a:t>
            </a: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29F2E9D-D689-4E04-CF13-C0A6896D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297" y="1818132"/>
            <a:ext cx="8250935" cy="1473708"/>
          </a:xfrm>
          <a:prstGeom prst="rect">
            <a:avLst/>
          </a:prstGeom>
        </p:spPr>
      </p:pic>
      <p:pic>
        <p:nvPicPr>
          <p:cNvPr id="5" name="Imagen 4" descr="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6BD6E7AD-282F-65B3-49A4-ED9FF228F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97" y="4344225"/>
            <a:ext cx="8250935" cy="168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2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84BDA-F061-7A27-6633-88C37803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/>
              <a:t>Estudio de las variables estadísticas</a:t>
            </a:r>
            <a:br>
              <a:rPr lang="es-ES"/>
            </a:br>
            <a:r>
              <a:rPr lang="es-ES"/>
              <a:t>(Observaciones)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A5970-2E67-677E-2FEE-FF3E9FDBE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/>
              <a:t>Vinos blancos </a:t>
            </a:r>
          </a:p>
          <a:p>
            <a:pPr marL="0" indent="0">
              <a:buNone/>
            </a:pPr>
            <a:r>
              <a:rPr lang="es-ES"/>
              <a:t>Anomalías detectadas en: </a:t>
            </a:r>
          </a:p>
          <a:p>
            <a:pPr marL="0" indent="0">
              <a:buNone/>
            </a:pPr>
            <a:r>
              <a:rPr lang="es-ES" sz="2000" err="1"/>
              <a:t>Fixed</a:t>
            </a:r>
            <a:r>
              <a:rPr lang="es-ES" sz="2000"/>
              <a:t> </a:t>
            </a:r>
            <a:r>
              <a:rPr lang="es-ES" sz="2000" err="1"/>
              <a:t>acidity</a:t>
            </a:r>
            <a:r>
              <a:rPr lang="es-ES" sz="2000"/>
              <a:t>, </a:t>
            </a:r>
            <a:r>
              <a:rPr lang="es-ES" sz="2000" err="1"/>
              <a:t>Volatile</a:t>
            </a:r>
            <a:r>
              <a:rPr lang="es-ES" sz="2000"/>
              <a:t> </a:t>
            </a:r>
            <a:r>
              <a:rPr lang="es-ES" sz="2000" err="1"/>
              <a:t>acidity</a:t>
            </a:r>
            <a:r>
              <a:rPr lang="es-ES" sz="2000"/>
              <a:t>, </a:t>
            </a:r>
            <a:r>
              <a:rPr lang="es-ES" sz="2000" err="1"/>
              <a:t>Citric</a:t>
            </a:r>
            <a:r>
              <a:rPr lang="es-ES" sz="2000"/>
              <a:t> </a:t>
            </a:r>
            <a:r>
              <a:rPr lang="es-ES" sz="2000" err="1"/>
              <a:t>Acid</a:t>
            </a:r>
            <a:r>
              <a:rPr lang="es-ES" sz="2000"/>
              <a:t>, Residual </a:t>
            </a:r>
            <a:r>
              <a:rPr lang="es-ES" sz="2000" err="1"/>
              <a:t>Sugar</a:t>
            </a:r>
            <a:r>
              <a:rPr lang="es-ES" sz="2000"/>
              <a:t>, </a:t>
            </a:r>
            <a:r>
              <a:rPr lang="es-ES" sz="2000" err="1"/>
              <a:t>Chlorides</a:t>
            </a:r>
            <a:r>
              <a:rPr lang="es-ES" sz="2000"/>
              <a:t>, Free </a:t>
            </a:r>
            <a:r>
              <a:rPr lang="es-ES" sz="2000" err="1"/>
              <a:t>Sulfur</a:t>
            </a:r>
            <a:r>
              <a:rPr lang="es-ES" sz="2000"/>
              <a:t> </a:t>
            </a:r>
            <a:r>
              <a:rPr lang="es-ES" sz="2000" err="1"/>
              <a:t>Dioxide</a:t>
            </a:r>
            <a:r>
              <a:rPr lang="es-ES" sz="2000"/>
              <a:t>, Total </a:t>
            </a:r>
            <a:r>
              <a:rPr lang="es-ES" sz="2000" err="1"/>
              <a:t>Sulfur</a:t>
            </a:r>
            <a:r>
              <a:rPr lang="es-ES" sz="2000"/>
              <a:t> </a:t>
            </a:r>
            <a:r>
              <a:rPr lang="es-ES" sz="2000" err="1"/>
              <a:t>Dioxide</a:t>
            </a:r>
            <a:r>
              <a:rPr lang="es-ES" sz="2000"/>
              <a:t>, pH, </a:t>
            </a:r>
            <a:r>
              <a:rPr lang="es-ES" sz="2000" err="1"/>
              <a:t>Sulphates,Alcohol</a:t>
            </a:r>
            <a:r>
              <a:rPr lang="es-ES" sz="2000"/>
              <a:t>.</a:t>
            </a:r>
          </a:p>
          <a:p>
            <a:pPr marL="0" indent="0">
              <a:buNone/>
            </a:pPr>
            <a:r>
              <a:rPr lang="es-ES" b="1"/>
              <a:t>Vinos tintos</a:t>
            </a:r>
          </a:p>
          <a:p>
            <a:pPr marL="0" indent="0">
              <a:buNone/>
            </a:pPr>
            <a:r>
              <a:rPr lang="es-ES"/>
              <a:t>Anomalías detectadas en: </a:t>
            </a:r>
          </a:p>
          <a:p>
            <a:pPr marL="0" indent="0">
              <a:buNone/>
            </a:pPr>
            <a:r>
              <a:rPr lang="es-ES" sz="2000" err="1"/>
              <a:t>Fixed</a:t>
            </a:r>
            <a:r>
              <a:rPr lang="es-ES" sz="2000"/>
              <a:t> </a:t>
            </a:r>
            <a:r>
              <a:rPr lang="es-ES" sz="2000" err="1"/>
              <a:t>acidity</a:t>
            </a:r>
            <a:r>
              <a:rPr lang="es-ES" sz="2000"/>
              <a:t>, </a:t>
            </a:r>
            <a:r>
              <a:rPr lang="es-ES" sz="2000" err="1"/>
              <a:t>Volatile</a:t>
            </a:r>
            <a:r>
              <a:rPr lang="es-ES" sz="2000"/>
              <a:t> </a:t>
            </a:r>
            <a:r>
              <a:rPr lang="es-ES" sz="2000" err="1"/>
              <a:t>acidity</a:t>
            </a:r>
            <a:r>
              <a:rPr lang="es-ES" sz="2000"/>
              <a:t>, </a:t>
            </a:r>
            <a:r>
              <a:rPr lang="es-ES" sz="2000" err="1"/>
              <a:t>Citric</a:t>
            </a:r>
            <a:r>
              <a:rPr lang="es-ES" sz="2000"/>
              <a:t> </a:t>
            </a:r>
            <a:r>
              <a:rPr lang="es-ES" sz="2000" err="1"/>
              <a:t>Acid</a:t>
            </a:r>
            <a:r>
              <a:rPr lang="es-ES" sz="2000"/>
              <a:t>, Residual </a:t>
            </a:r>
            <a:r>
              <a:rPr lang="es-ES" sz="2000" err="1"/>
              <a:t>Sugar</a:t>
            </a:r>
            <a:r>
              <a:rPr lang="es-ES" sz="2000"/>
              <a:t>, </a:t>
            </a:r>
            <a:r>
              <a:rPr lang="es-ES" sz="2000" err="1"/>
              <a:t>Chlorides</a:t>
            </a:r>
            <a:r>
              <a:rPr lang="es-ES" sz="2000"/>
              <a:t>, Free </a:t>
            </a:r>
            <a:r>
              <a:rPr lang="es-ES" sz="2000" err="1"/>
              <a:t>Sulfur</a:t>
            </a:r>
            <a:r>
              <a:rPr lang="es-ES" sz="2000"/>
              <a:t> </a:t>
            </a:r>
            <a:r>
              <a:rPr lang="es-ES" sz="2000" err="1"/>
              <a:t>Dioxide</a:t>
            </a:r>
            <a:r>
              <a:rPr lang="es-ES" sz="2000"/>
              <a:t>, Total </a:t>
            </a:r>
            <a:r>
              <a:rPr lang="es-ES" sz="2000" err="1"/>
              <a:t>Sulfur</a:t>
            </a:r>
            <a:r>
              <a:rPr lang="es-ES" sz="2000"/>
              <a:t> </a:t>
            </a:r>
            <a:r>
              <a:rPr lang="es-ES" sz="2000" err="1"/>
              <a:t>Dioxide</a:t>
            </a:r>
            <a:r>
              <a:rPr lang="es-ES" sz="2000"/>
              <a:t>, </a:t>
            </a:r>
            <a:r>
              <a:rPr lang="es-ES" sz="2000" err="1"/>
              <a:t>Density</a:t>
            </a:r>
            <a:r>
              <a:rPr lang="es-ES" sz="2000"/>
              <a:t>, pH, </a:t>
            </a:r>
            <a:r>
              <a:rPr lang="es-ES" sz="2000" err="1"/>
              <a:t>Sulphates</a:t>
            </a:r>
            <a:r>
              <a:rPr lang="es-ES" sz="2000"/>
              <a:t>, Alcohol.</a:t>
            </a:r>
          </a:p>
          <a:p>
            <a:pPr marL="0" indent="0">
              <a:buNone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7814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AF071A-B2C1-F4F9-1680-9BE210A5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9A3772-F077-8838-9794-0D9FF239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63809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 err="1"/>
              <a:t>Boxplots</a:t>
            </a:r>
            <a:r>
              <a:rPr lang="es-ES" dirty="0"/>
              <a:t> para identificar </a:t>
            </a:r>
            <a:r>
              <a:rPr lang="es-ES" dirty="0" err="1"/>
              <a:t>outliers</a:t>
            </a:r>
            <a:r>
              <a:rPr lang="es-ES" dirty="0"/>
              <a:t> o anomalías.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58E9226-14A8-8BEE-90A7-F7DF6E0FBCD6}"/>
              </a:ext>
            </a:extLst>
          </p:cNvPr>
          <p:cNvSpPr txBox="1"/>
          <p:nvPr/>
        </p:nvSpPr>
        <p:spPr>
          <a:xfrm>
            <a:off x="1293813" y="2967788"/>
            <a:ext cx="17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Vinos blancos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6975B9A-49C9-F9B2-70C6-C043DEDCE3AC}"/>
              </a:ext>
            </a:extLst>
          </p:cNvPr>
          <p:cNvSpPr txBox="1"/>
          <p:nvPr/>
        </p:nvSpPr>
        <p:spPr>
          <a:xfrm>
            <a:off x="6788234" y="2967788"/>
            <a:ext cx="17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Vinos tintos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9AF8CC2B-8565-9E42-8CF7-9048CADC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13" y="3344097"/>
            <a:ext cx="2655752" cy="351390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84679DB3-7E4D-80B9-F7A1-6E4569587C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34" y="3344097"/>
            <a:ext cx="2580170" cy="351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55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C10E5-4285-D0F0-104E-647E49A5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6140F-FCA2-9168-8A84-D44806184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0EF028-38BB-3C64-2ED1-C66091C8D0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80255"/>
            <a:ext cx="9905999" cy="1035134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s-ES" dirty="0"/>
              <a:t>Mapa de calor de correlación para detectar las relaciones o dependencias entre variables.</a:t>
            </a:r>
          </a:p>
        </p:txBody>
      </p:sp>
      <p:pic>
        <p:nvPicPr>
          <p:cNvPr id="4" name="Imagen 3" descr="Gráfico, Gráfico en cascada&#10;&#10;Descripción generada automáticamente">
            <a:extLst>
              <a:ext uri="{FF2B5EF4-FFF2-40B4-BE49-F238E27FC236}">
                <a16:creationId xmlns:a16="http://schemas.microsoft.com/office/drawing/2014/main" id="{4CDA4D8A-F39F-57D7-D419-27DA09F9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58" y="3091771"/>
            <a:ext cx="4410075" cy="3708400"/>
          </a:xfrm>
          <a:prstGeom prst="rect">
            <a:avLst/>
          </a:prstGeom>
        </p:spPr>
      </p:pic>
      <p:pic>
        <p:nvPicPr>
          <p:cNvPr id="5" name="Imagen 4" descr="Gráfico, Gráfico de barras, Gráfico en cascada&#10;&#10;Descripción generada automáticamente">
            <a:extLst>
              <a:ext uri="{FF2B5EF4-FFF2-40B4-BE49-F238E27FC236}">
                <a16:creationId xmlns:a16="http://schemas.microsoft.com/office/drawing/2014/main" id="{ADD231DA-377B-0F2C-CFC2-1BD57F485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36" y="3091771"/>
            <a:ext cx="4410075" cy="382405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DF57C33-45B6-E532-BB9B-BF6EF9B6378F}"/>
              </a:ext>
            </a:extLst>
          </p:cNvPr>
          <p:cNvSpPr txBox="1"/>
          <p:nvPr/>
        </p:nvSpPr>
        <p:spPr>
          <a:xfrm>
            <a:off x="1588169" y="2738096"/>
            <a:ext cx="3356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Vinos blancos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CC95D65-0BE1-E34B-82F5-A061E86B890A}"/>
              </a:ext>
            </a:extLst>
          </p:cNvPr>
          <p:cNvSpPr txBox="1"/>
          <p:nvPr/>
        </p:nvSpPr>
        <p:spPr>
          <a:xfrm>
            <a:off x="6637336" y="2630723"/>
            <a:ext cx="421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Vinos tintos</a:t>
            </a:r>
          </a:p>
        </p:txBody>
      </p:sp>
    </p:spTree>
    <p:extLst>
      <p:ext uri="{BB962C8B-B14F-4D97-AF65-F5344CB8AC3E}">
        <p14:creationId xmlns:p14="http://schemas.microsoft.com/office/powerpoint/2010/main" val="52858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674BC-D665-6E86-08AF-5E19FF2E3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55E31-D909-7AAA-86AC-B68264D3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A3218-D729-AB29-CE8C-23AED70F6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8"/>
            <a:ext cx="9905999" cy="147857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dirty="0"/>
              <a:t>Reducción de dimensionalidad con PCA (Análisis de Componentes Principales.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Standard </a:t>
            </a:r>
            <a:r>
              <a:rPr lang="es-ES" dirty="0" err="1"/>
              <a:t>Scaler</a:t>
            </a:r>
            <a:r>
              <a:rPr lang="es-ES" dirty="0"/>
              <a:t> para balancear los pesos de las variables.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PCA </a:t>
            </a:r>
            <a:r>
              <a:rPr lang="es-ES" dirty="0">
                <a:sym typeface="Wingdings" panose="05000000000000000000" pitchFamily="2" charset="2"/>
              </a:rPr>
              <a:t> blancos nos hemos quedado con 7 componentes y tintos, también con 7.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Técnica de distancia entre k-vecinos </a:t>
            </a:r>
            <a:r>
              <a:rPr lang="es-ES" dirty="0">
                <a:sym typeface="Wingdings" panose="05000000000000000000" pitchFamily="2" charset="2"/>
              </a:rPr>
              <a:t> blancos cercano a 2 y en tintos inferior a 2. 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90F0A59-9F9A-300C-7174-4DEF6429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69" y="4050778"/>
            <a:ext cx="4032536" cy="2807222"/>
          </a:xfrm>
          <a:prstGeom prst="rect">
            <a:avLst/>
          </a:prstGeom>
        </p:spPr>
      </p:pic>
      <p:pic>
        <p:nvPicPr>
          <p:cNvPr id="5" name="Imagen 4" descr="Gráfico&#10;&#10;Descripción generada automáticamente">
            <a:extLst>
              <a:ext uri="{FF2B5EF4-FFF2-40B4-BE49-F238E27FC236}">
                <a16:creationId xmlns:a16="http://schemas.microsoft.com/office/drawing/2014/main" id="{B2A3AB73-4D27-BBBF-738E-A051E8BB6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097" y="4102100"/>
            <a:ext cx="345313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45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1E467-D12D-69D7-4F68-B75B89F53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BB8E67-F7BA-2E89-A8F2-7AD6943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2017B-FFE2-37B2-51EF-E8F15277A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0761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s-ES" dirty="0"/>
              <a:t>Reducción de dimensionalidad con PCA (Análisis de Componentes Principales.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Standard </a:t>
            </a:r>
            <a:r>
              <a:rPr lang="es-ES" dirty="0" err="1"/>
              <a:t>Scaler</a:t>
            </a:r>
            <a:r>
              <a:rPr lang="es-ES" dirty="0"/>
              <a:t> para balancear los pesos de las variables.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PCA </a:t>
            </a:r>
            <a:r>
              <a:rPr lang="es-ES" dirty="0">
                <a:sym typeface="Wingdings" panose="05000000000000000000" pitchFamily="2" charset="2"/>
              </a:rPr>
              <a:t> blancos nos hemos quedado con 7 componentes y tintos, también con 7.</a:t>
            </a:r>
          </a:p>
          <a:p>
            <a:pPr marL="914400" lvl="1" indent="-457200">
              <a:buFont typeface="+mj-lt"/>
              <a:buAutoNum type="arabicPeriod"/>
            </a:pPr>
            <a:r>
              <a:rPr lang="es-ES" dirty="0"/>
              <a:t>Técnica de distancia entre k-vecinos </a:t>
            </a:r>
            <a:r>
              <a:rPr lang="es-ES" dirty="0">
                <a:sym typeface="Wingdings" panose="05000000000000000000" pitchFamily="2" charset="2"/>
              </a:rPr>
              <a:t> blancos cercano a 2 y en tintos inferior a 2. </a:t>
            </a:r>
          </a:p>
        </p:txBody>
      </p:sp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719C346F-5A24-C149-400F-1FC3998A7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45" y="3857105"/>
            <a:ext cx="4371975" cy="3048000"/>
          </a:xfrm>
          <a:prstGeom prst="rect">
            <a:avLst/>
          </a:prstGeom>
        </p:spPr>
      </p:pic>
      <p:pic>
        <p:nvPicPr>
          <p:cNvPr id="5" name="Imagen 4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55AF613-4C1E-B34B-7F63-937B356A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0853" y="3928471"/>
            <a:ext cx="3512388" cy="286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452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8D893-C182-7EFF-06DB-6E91E268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02C92-DF36-7A22-EF01-93108E4B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49487"/>
            <a:ext cx="9905999" cy="3541714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s-ES"/>
              <a:t>Optimización de parámetro de DBSCAN. </a:t>
            </a:r>
          </a:p>
          <a:p>
            <a:pPr marL="457200" lvl="1" indent="0">
              <a:buNone/>
            </a:pPr>
            <a:r>
              <a:rPr lang="es-ES"/>
              <a:t>Hemos utilizado métricas </a:t>
            </a:r>
            <a:r>
              <a:rPr lang="es-ES" err="1"/>
              <a:t>Silhouette</a:t>
            </a:r>
            <a:r>
              <a:rPr lang="es-ES"/>
              <a:t> y </a:t>
            </a:r>
            <a:r>
              <a:rPr lang="es-ES" err="1"/>
              <a:t>Calinski-Harabasz</a:t>
            </a:r>
            <a:r>
              <a:rPr lang="es-ES"/>
              <a:t>.</a:t>
            </a:r>
          </a:p>
          <a:p>
            <a:pPr marL="457200" lvl="1" indent="0">
              <a:buNone/>
            </a:pPr>
            <a:r>
              <a:rPr lang="es-ES"/>
              <a:t>Vinos blancos</a:t>
            </a:r>
          </a:p>
          <a:p>
            <a:pPr marL="457200" lvl="1" indent="0">
              <a:buNone/>
            </a:pPr>
            <a:endParaRPr lang="es-ES"/>
          </a:p>
          <a:p>
            <a:pPr marL="457200" lvl="1" indent="0">
              <a:buNone/>
            </a:pPr>
            <a:endParaRPr lang="es-ES"/>
          </a:p>
          <a:p>
            <a:pPr marL="457200" lvl="1" indent="0">
              <a:buNone/>
            </a:pPr>
            <a:r>
              <a:rPr lang="es-ES"/>
              <a:t>Vinos tintos</a:t>
            </a:r>
          </a:p>
          <a:p>
            <a:pPr marL="457200" lvl="1" indent="0">
              <a:buNone/>
            </a:pPr>
            <a:endParaRPr lang="es-ES"/>
          </a:p>
        </p:txBody>
      </p:sp>
      <p:pic>
        <p:nvPicPr>
          <p:cNvPr id="4" name="Imagen 3" descr="Pantalla de computadora&#10;&#10;Descripción generada automáticamente con confianza media">
            <a:extLst>
              <a:ext uri="{FF2B5EF4-FFF2-40B4-BE49-F238E27FC236}">
                <a16:creationId xmlns:a16="http://schemas.microsoft.com/office/drawing/2014/main" id="{D449DEC4-3BF6-AD38-F1A9-3C70126B6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877" y="3629406"/>
            <a:ext cx="3486150" cy="495300"/>
          </a:xfrm>
          <a:prstGeom prst="rect">
            <a:avLst/>
          </a:prstGeom>
        </p:spPr>
      </p:pic>
      <p:pic>
        <p:nvPicPr>
          <p:cNvPr id="5" name="Imagen 4" descr="Pantalla negra con letras blancas&#10;&#10;Descripción generada automáticamente">
            <a:extLst>
              <a:ext uri="{FF2B5EF4-FFF2-40B4-BE49-F238E27FC236}">
                <a16:creationId xmlns:a16="http://schemas.microsoft.com/office/drawing/2014/main" id="{5A1ED562-76DE-3FD7-392A-722D77700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77" y="5020375"/>
            <a:ext cx="335280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54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A606C5-ED81-0C61-DF34-CC7FCD211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/>
              <a:t>Procedimientos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2DDD3A-1C48-A871-33A2-CC1D6F51E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s-ES"/>
              <a:t>Visualización de </a:t>
            </a:r>
            <a:r>
              <a:rPr lang="es-ES" err="1"/>
              <a:t>clústers</a:t>
            </a:r>
            <a:r>
              <a:rPr lang="es-ES"/>
              <a:t> y </a:t>
            </a:r>
            <a:r>
              <a:rPr lang="es-ES" err="1"/>
              <a:t>outliers</a:t>
            </a:r>
            <a:r>
              <a:rPr lang="es-ES"/>
              <a:t>.</a:t>
            </a:r>
          </a:p>
          <a:p>
            <a:pPr marL="914400" lvl="1" indent="-457200">
              <a:buFont typeface="+mj-lt"/>
              <a:buAutoNum type="alphaLcParenR"/>
            </a:pPr>
            <a:r>
              <a:rPr lang="es-ES"/>
              <a:t>Vinos blancos: se han detectado 164 </a:t>
            </a:r>
            <a:r>
              <a:rPr lang="es-ES" err="1"/>
              <a:t>outliers</a:t>
            </a:r>
            <a:r>
              <a:rPr lang="es-ES"/>
              <a:t>.</a:t>
            </a:r>
          </a:p>
          <a:p>
            <a:pPr marL="914400" lvl="1" indent="-457200">
              <a:buFont typeface="+mj-lt"/>
              <a:buAutoNum type="alphaLcParenR"/>
            </a:pPr>
            <a:endParaRPr lang="es-ES"/>
          </a:p>
        </p:txBody>
      </p:sp>
      <p:pic>
        <p:nvPicPr>
          <p:cNvPr id="4" name="Imagen 3" descr="Gráfico, Gráfico de dispersión&#10;&#10;Descripción generada automáticamente">
            <a:extLst>
              <a:ext uri="{FF2B5EF4-FFF2-40B4-BE49-F238E27FC236}">
                <a16:creationId xmlns:a16="http://schemas.microsoft.com/office/drawing/2014/main" id="{1566F9B2-66B1-7DB5-20AD-496AE809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877" y="3180830"/>
            <a:ext cx="3827129" cy="250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68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15</TotalTime>
  <Words>429</Words>
  <Application>Microsoft Office PowerPoint</Application>
  <PresentationFormat>Panorámica</PresentationFormat>
  <Paragraphs>82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Circuito</vt:lpstr>
      <vt:lpstr>Análisis de vinos</vt:lpstr>
      <vt:lpstr>Estudio de las variables estadísticas</vt:lpstr>
      <vt:lpstr>Estudio de las variables estadísticas (Observaciones)</vt:lpstr>
      <vt:lpstr>Procedimientos</vt:lpstr>
      <vt:lpstr>Procedimientos</vt:lpstr>
      <vt:lpstr>Procedimientos</vt:lpstr>
      <vt:lpstr>Procedimientos</vt:lpstr>
      <vt:lpstr>procedimientos</vt:lpstr>
      <vt:lpstr>Procedimientos</vt:lpstr>
      <vt:lpstr>PROCEDIMIENTOS</vt:lpstr>
      <vt:lpstr>PROCEDIMIENTOS</vt:lpstr>
      <vt:lpstr>PROCEDIMIENTOS</vt:lpstr>
      <vt:lpstr>PROCEDIMIENTOS </vt:lpstr>
      <vt:lpstr>PROCEDIMIENTOS </vt:lpstr>
      <vt:lpstr>CLASIFICACION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Galan Rodriguez</dc:creator>
  <cp:lastModifiedBy>Jorge Galan Rodriguez</cp:lastModifiedBy>
  <cp:revision>2</cp:revision>
  <dcterms:created xsi:type="dcterms:W3CDTF">2024-12-17T13:54:50Z</dcterms:created>
  <dcterms:modified xsi:type="dcterms:W3CDTF">2024-12-18T18:30:52Z</dcterms:modified>
</cp:coreProperties>
</file>