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0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4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7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4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1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20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1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22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34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7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316EB-478F-4551-935E-46904B90C362}" type="datetimeFigureOut">
              <a:rPr lang="es-PE" smtClean="0"/>
              <a:t>29/10/2019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8064-EB33-4742-9446-7C2F17DAED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5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7" Type="http://schemas.openxmlformats.org/officeDocument/2006/relationships/hyperlink" Target="http://www.ibm.com/" TargetMode="External"/><Relationship Id="rId2" Type="http://schemas.openxmlformats.org/officeDocument/2006/relationships/hyperlink" Target="http://www.sy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ql.com/" TargetMode="External"/><Relationship Id="rId5" Type="http://schemas.openxmlformats.org/officeDocument/2006/relationships/hyperlink" Target="http://www.microsoft.com/" TargetMode="External"/><Relationship Id="rId4" Type="http://schemas.openxmlformats.org/officeDocument/2006/relationships/hyperlink" Target="http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985F-BD6D-4ED7-B6C0-B1C6176D2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FF2EE-55C1-4849-AD78-44708E8B1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9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E0AF-1DF1-4F29-B13C-70067DFF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Caracteristicas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7A4D6-24DF-457D-9D96-1EFB4136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Lenguaje estructurado de Consulta. </a:t>
            </a:r>
          </a:p>
          <a:p>
            <a:r>
              <a:rPr lang="es-PE" dirty="0"/>
              <a:t>Permite Crear, Leer, Actualizar, Eliminar datos de mi base de datos</a:t>
            </a:r>
          </a:p>
          <a:p>
            <a:r>
              <a:rPr lang="es-PE" dirty="0"/>
              <a:t>Es universal, todos usan lo mismo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250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8458-D393-41F4-B573-9766E625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1CC78-4EF9-4244-B30B-F572419B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DDL: Lenguaje de Definición de Datos.  Dar estructura a nuestra base de datos. (</a:t>
            </a:r>
            <a:r>
              <a:rPr lang="es-PE" dirty="0" err="1"/>
              <a:t>Create</a:t>
            </a:r>
            <a:r>
              <a:rPr lang="es-PE" dirty="0"/>
              <a:t>, </a:t>
            </a:r>
            <a:r>
              <a:rPr lang="es-PE" dirty="0" err="1"/>
              <a:t>Drop</a:t>
            </a:r>
            <a:r>
              <a:rPr lang="es-PE" dirty="0"/>
              <a:t>)</a:t>
            </a:r>
          </a:p>
          <a:p>
            <a:r>
              <a:rPr lang="es-PE" dirty="0"/>
              <a:t>DML: Lenguaje de Manipulación de Datos. Modificar nuestros Datos. (</a:t>
            </a:r>
            <a:r>
              <a:rPr lang="es-PE" dirty="0" err="1"/>
              <a:t>Insert</a:t>
            </a:r>
            <a:r>
              <a:rPr lang="es-PE" dirty="0"/>
              <a:t>, </a:t>
            </a:r>
            <a:r>
              <a:rPr lang="es-PE" dirty="0" err="1"/>
              <a:t>Select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75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6D6BA-72F0-4E6F-B55F-03EF3AF5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A4810-DF08-4A38-9396-71553615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654788"/>
          </a:xfrm>
        </p:spPr>
        <p:txBody>
          <a:bodyPr/>
          <a:lstStyle/>
          <a:p>
            <a:r>
              <a:rPr lang="es-PE" dirty="0"/>
              <a:t>El Diagrama de Entidad Relación en SQL se llama Modelo Relacional.</a:t>
            </a:r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724399-79E1-4782-B2E3-DE96CB7126B9}"/>
              </a:ext>
            </a:extLst>
          </p:cNvPr>
          <p:cNvSpPr/>
          <p:nvPr/>
        </p:nvSpPr>
        <p:spPr>
          <a:xfrm>
            <a:off x="5419289" y="2593307"/>
            <a:ext cx="1593907" cy="5683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Entidad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5D84C4-FEFD-4B6B-BC8A-E883017C12DF}"/>
              </a:ext>
            </a:extLst>
          </p:cNvPr>
          <p:cNvSpPr/>
          <p:nvPr/>
        </p:nvSpPr>
        <p:spPr>
          <a:xfrm>
            <a:off x="9095065" y="2593307"/>
            <a:ext cx="1593907" cy="5683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Tablas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C0E136-9A0E-42CF-8DBC-02C32748A66C}"/>
              </a:ext>
            </a:extLst>
          </p:cNvPr>
          <p:cNvSpPr/>
          <p:nvPr/>
        </p:nvSpPr>
        <p:spPr>
          <a:xfrm>
            <a:off x="5419289" y="3684924"/>
            <a:ext cx="1593907" cy="568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Atributo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19ED59-DB65-4E01-9AF6-2800CEB1B4DA}"/>
              </a:ext>
            </a:extLst>
          </p:cNvPr>
          <p:cNvSpPr/>
          <p:nvPr/>
        </p:nvSpPr>
        <p:spPr>
          <a:xfrm>
            <a:off x="9095065" y="3684924"/>
            <a:ext cx="1593907" cy="568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Campos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1734B2-20D9-4D2B-A6F4-7AFBE5D62AE6}"/>
              </a:ext>
            </a:extLst>
          </p:cNvPr>
          <p:cNvSpPr/>
          <p:nvPr/>
        </p:nvSpPr>
        <p:spPr>
          <a:xfrm>
            <a:off x="5419289" y="4731451"/>
            <a:ext cx="1593907" cy="5683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BD281F-D573-4F84-8706-711BF5A71D33}"/>
              </a:ext>
            </a:extLst>
          </p:cNvPr>
          <p:cNvSpPr/>
          <p:nvPr/>
        </p:nvSpPr>
        <p:spPr>
          <a:xfrm>
            <a:off x="9095065" y="4731451"/>
            <a:ext cx="1593907" cy="5683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Tuplas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7B2DF1-AC66-4034-A2B4-674CCA4DC30D}"/>
              </a:ext>
            </a:extLst>
          </p:cNvPr>
          <p:cNvSpPr/>
          <p:nvPr/>
        </p:nvSpPr>
        <p:spPr>
          <a:xfrm>
            <a:off x="5419289" y="5770637"/>
            <a:ext cx="1593907" cy="5683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Cardinalidad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F68F249-A356-47D9-A38A-381A25C8E807}"/>
              </a:ext>
            </a:extLst>
          </p:cNvPr>
          <p:cNvSpPr/>
          <p:nvPr/>
        </p:nvSpPr>
        <p:spPr>
          <a:xfrm>
            <a:off x="9095065" y="5770637"/>
            <a:ext cx="1593907" cy="5683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Relaciones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A26DF2E-1B36-42CB-BAF0-8E442394E291}"/>
              </a:ext>
            </a:extLst>
          </p:cNvPr>
          <p:cNvSpPr/>
          <p:nvPr/>
        </p:nvSpPr>
        <p:spPr>
          <a:xfrm>
            <a:off x="7634681" y="2457974"/>
            <a:ext cx="838899" cy="76339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750D16B-0A7A-4B62-BFA3-72A5A812AAC9}"/>
              </a:ext>
            </a:extLst>
          </p:cNvPr>
          <p:cNvSpPr/>
          <p:nvPr/>
        </p:nvSpPr>
        <p:spPr>
          <a:xfrm>
            <a:off x="7634681" y="3550182"/>
            <a:ext cx="838899" cy="7633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040974B-1ED7-44A3-9D4F-EC9F3F72F902}"/>
              </a:ext>
            </a:extLst>
          </p:cNvPr>
          <p:cNvSpPr/>
          <p:nvPr/>
        </p:nvSpPr>
        <p:spPr>
          <a:xfrm>
            <a:off x="7634681" y="4536437"/>
            <a:ext cx="838899" cy="763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831AC05-F014-4C2A-AD66-3CA67EF18514}"/>
              </a:ext>
            </a:extLst>
          </p:cNvPr>
          <p:cNvSpPr/>
          <p:nvPr/>
        </p:nvSpPr>
        <p:spPr>
          <a:xfrm>
            <a:off x="7634681" y="5560213"/>
            <a:ext cx="838899" cy="7633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4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00661-D634-4584-9B1C-5259DD0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DBMS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9300D-C1C8-4B86-AB65-A0EF2F94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141350"/>
          </a:xfrm>
        </p:spPr>
        <p:txBody>
          <a:bodyPr/>
          <a:lstStyle/>
          <a:p>
            <a:r>
              <a:rPr lang="es-MX" dirty="0" err="1"/>
              <a:t>Database</a:t>
            </a:r>
            <a:r>
              <a:rPr lang="es-MX" dirty="0"/>
              <a:t> Management </a:t>
            </a:r>
            <a:r>
              <a:rPr lang="es-MX" dirty="0" err="1"/>
              <a:t>System</a:t>
            </a:r>
            <a:endParaRPr lang="es-MX" dirty="0"/>
          </a:p>
          <a:p>
            <a:r>
              <a:rPr lang="es-MX" dirty="0"/>
              <a:t>Colección de datos interrelacionados y un conjunto de programas para acceder a esos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43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19C1-067E-4E05-93DC-C377090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DBMS MÁS POPULARES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FB17DC1-3B9B-41F2-B5C5-7B3747829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96134"/>
              </p:ext>
            </p:extLst>
          </p:nvPr>
        </p:nvGraphicFramePr>
        <p:xfrm>
          <a:off x="5118100" y="1826732"/>
          <a:ext cx="628173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261">
                  <a:extLst>
                    <a:ext uri="{9D8B030D-6E8A-4147-A177-3AD203B41FA5}">
                      <a16:colId xmlns:a16="http://schemas.microsoft.com/office/drawing/2014/main" val="2439558663"/>
                    </a:ext>
                  </a:extLst>
                </a:gridCol>
                <a:gridCol w="2418565">
                  <a:extLst>
                    <a:ext uri="{9D8B030D-6E8A-4147-A177-3AD203B41FA5}">
                      <a16:colId xmlns:a16="http://schemas.microsoft.com/office/drawing/2014/main" val="3289973549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65223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Sybase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www.sybase.com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Adaptive</a:t>
                      </a:r>
                      <a:r>
                        <a:rPr lang="es-PE" dirty="0"/>
                        <a:t>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0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www.oracle.com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Oracle 11g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0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www.postgresql.org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www.microsoft.com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MS-SQL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9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www.mysql.com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MySQL </a:t>
                      </a:r>
                      <a:r>
                        <a:rPr lang="es-PE" dirty="0" err="1"/>
                        <a:t>WorkBench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4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www.ibm.com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8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036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</TotalTime>
  <Words>159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SQL</vt:lpstr>
      <vt:lpstr>Caracteristicas</vt:lpstr>
      <vt:lpstr>Tipos</vt:lpstr>
      <vt:lpstr>Modelo Relacional</vt:lpstr>
      <vt:lpstr>DBMS</vt:lpstr>
      <vt:lpstr>DBMS MÁS POPULARES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Eduardo Ramiro de Rivero Manrique</dc:creator>
  <cp:lastModifiedBy>Eduardo Ramiro de Rivero Manrique</cp:lastModifiedBy>
  <cp:revision>3</cp:revision>
  <dcterms:created xsi:type="dcterms:W3CDTF">2019-10-29T06:02:18Z</dcterms:created>
  <dcterms:modified xsi:type="dcterms:W3CDTF">2019-10-29T06:19:26Z</dcterms:modified>
</cp:coreProperties>
</file>