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2" r:id="rId4"/>
    <p:sldId id="306" r:id="rId5"/>
    <p:sldId id="305" r:id="rId6"/>
    <p:sldId id="307" r:id="rId7"/>
    <p:sldId id="309" r:id="rId8"/>
    <p:sldId id="308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3BC0-3073-41EF-BF55-2F8B85CC25B0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19DAF-CC1F-4063-A65D-C9EF43FAD5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12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990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838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578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116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446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517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44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2E461-6D72-4B01-BA8A-68C93847F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88579-E037-4A83-8D55-515952FD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D1271-DC59-48E3-B3A3-08F6EC10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2871A-547A-4470-ACA2-7B9C59EC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7AC6E-9D8A-473C-A4DA-EACE08D3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8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7888D-4568-4E00-BE19-987B8CDE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4714D4-57DD-4628-8A29-2CFD8AFB2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0CD81-794B-41E3-BD09-D1C6314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D2F52-5261-4210-9400-E56B907E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0D4AE-DE92-403A-A1A9-148884E6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793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D0EFE7-B1EF-48A7-A206-7930D7511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50785C-48AA-4EF2-917B-7999593E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CEF7E-49FD-411A-8862-73CA7714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A5F51-8BC3-4B71-BAFF-BCBE3F4A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BF82B-0FE7-4C4C-ACD8-B8D0D68A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7" name="Google Shape;17;p3"/>
          <p:cNvSpPr txBox="1"/>
          <p:nvPr/>
        </p:nvSpPr>
        <p:spPr>
          <a:xfrm>
            <a:off x="10539733" y="243433"/>
            <a:ext cx="1293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</a:rPr>
              <a:t>Front End</a:t>
            </a:r>
            <a:endParaRPr sz="240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11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4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B550F-0CB0-47CB-84E4-CF1B17F1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ACFA6-B468-430F-94A7-90A716D9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DD4C0-2E8E-4A53-8CD2-A0917406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E99DD-A968-4583-9C9A-9B91456E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1CD4D-F9C8-45B0-A55B-E0568907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5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14C0F-C449-4552-ACD7-D496BB83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DC624-6E6A-4916-937B-C67DC2ED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409445-4145-4ED8-B9BA-1F5690DE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4A093-360E-434C-96D2-96A9F704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D2695-F56F-475A-8B63-A52CBB68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371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EBFE2-AD95-45A2-B2E9-A56B61FC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B8005-D558-43BE-9075-0B9DEC8A3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367742-9AC1-41B2-9003-FC5A1CBB3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0D4FB-5F36-4E92-9F9F-B4FE958E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467F25-ED61-4DFD-AFEF-2EDD0BE1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D3513-81B0-4805-AEE0-FF43749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35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B9807-F411-43F8-B865-C537105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9EEF3-A74C-4056-B16B-B79D4911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73F341-C370-4B90-8E9E-F2C432C30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635385-9945-4368-A8D9-BF65B10A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63473D-CDFF-4813-83F1-63B2B1BD9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0BB066-0D86-4E32-8E03-ED0B19B9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379604-6EF4-4320-91A7-86B38404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F9F078-D1F8-4F62-832E-B60BB4CA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6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FA848-BCAC-4A93-ACB6-5BC17356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70BA66-CB3A-4FBA-A0FD-87532066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6C418E-8E00-421F-83C7-BEFB0DC9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6F5221-B5E7-4DFB-BDFF-6B13043B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90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BA7C4F-CD20-4A62-A46A-75DBA81B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17E1ED-7CC0-4C75-90FC-6943353C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1A8180-E814-422C-95EA-0A747D8D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36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580DC-D085-4547-8937-8E80C027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4604E-F9A7-4BDE-AA43-64113188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262911-BF01-495F-847D-A2FDF6A6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949EE2-D3BB-49FD-88A8-F90687EB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F5F3C-60A9-4DF5-9E96-361C10CE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7102F-02DB-4838-B982-0E16B481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178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D5F94-C9EE-48C6-BB15-7C3299A0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ED0E5B-23D5-4CBF-B9E3-35FA26C67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E725C8-B532-4B02-B6AA-DADE1B28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C80CAB-A108-401A-8CA5-C0C481F9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69D98-AFC3-4046-BBF8-06B9A15D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4DB503-5807-4A31-BA7B-1E2A9C8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90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D395A3-4216-4972-AC9F-C36C7028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53964-352E-4710-95B2-F82A76F8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BEB61-60CD-4115-808F-49359420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C77B-346E-47AD-8E44-102B8D807C45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663AE-EDA7-4E83-896D-B679DEBAA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A6A2D-03AB-4EE7-BD47-FBB8C459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E48F-80B7-4780-AC03-76404F89EC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885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DD29F-4481-42B2-9573-6BD756B41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EB30D-68E7-4768-896B-EF4AFFC6D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346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609EA2-4CE6-43A0-9979-ACB7A61F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s-PE" sz="3200" b="1" dirty="0"/>
              <a:t>Qué pasa con los componentes de clase?</a:t>
            </a:r>
          </a:p>
        </p:txBody>
      </p:sp>
    </p:spTree>
    <p:extLst>
      <p:ext uri="{BB962C8B-B14F-4D97-AF65-F5344CB8AC3E}">
        <p14:creationId xmlns:p14="http://schemas.microsoft.com/office/powerpoint/2010/main" val="71609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50C991-9941-4832-B5F4-EE84E814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391" y="1080958"/>
            <a:ext cx="3598381" cy="4696085"/>
          </a:xfrm>
        </p:spPr>
        <p:txBody>
          <a:bodyPr/>
          <a:lstStyle/>
          <a:p>
            <a:pPr algn="ctr">
              <a:buNone/>
            </a:pPr>
            <a:r>
              <a:rPr lang="es-PE" sz="3200" b="1" dirty="0"/>
              <a:t>Suelen ser muy grandes… y mucho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79D1FA-9A9F-43D3-A885-FF5D3A480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8757" r="9087" b="5650"/>
          <a:stretch/>
        </p:blipFill>
        <p:spPr bwMode="auto">
          <a:xfrm>
            <a:off x="6358597" y="221566"/>
            <a:ext cx="5056585" cy="64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7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50C991-9941-4832-B5F4-EE84E814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s-PE" sz="3200" b="1" dirty="0"/>
              <a:t>Son raras, en el contexto de </a:t>
            </a:r>
            <a:r>
              <a:rPr lang="es-PE" sz="3200" b="1" dirty="0" err="1"/>
              <a:t>React</a:t>
            </a:r>
            <a:endParaRPr lang="es-PE" sz="3200" b="1" dirty="0"/>
          </a:p>
        </p:txBody>
      </p:sp>
      <p:pic>
        <p:nvPicPr>
          <p:cNvPr id="2050" name="Picture 2" descr="Image result for constructor bind react">
            <a:extLst>
              <a:ext uri="{FF2B5EF4-FFF2-40B4-BE49-F238E27FC236}">
                <a16:creationId xmlns:a16="http://schemas.microsoft.com/office/drawing/2014/main" id="{45573CDD-8160-4179-8F83-B7479DAF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32" y="1356968"/>
            <a:ext cx="6663136" cy="50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5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50C991-9941-4832-B5F4-EE84E814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s-PE" sz="3200" b="1" dirty="0"/>
              <a:t>Y llegaron los </a:t>
            </a:r>
            <a:r>
              <a:rPr lang="es-PE" sz="3200" b="1" dirty="0" err="1"/>
              <a:t>Hooks</a:t>
            </a:r>
            <a:r>
              <a:rPr lang="es-PE" sz="3200" b="1" dirty="0"/>
              <a:t>…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3DAFAC-60AF-4D43-A2CB-9CFF87F1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1356968"/>
            <a:ext cx="7824292" cy="4915585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939B2FB3-1C11-4737-9FE6-38546932E7A1}"/>
              </a:ext>
            </a:extLst>
          </p:cNvPr>
          <p:cNvSpPr txBox="1">
            <a:spLocks/>
          </p:cNvSpPr>
          <p:nvPr/>
        </p:nvSpPr>
        <p:spPr>
          <a:xfrm>
            <a:off x="8424806" y="1080958"/>
            <a:ext cx="3598381" cy="469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 typeface="Arial"/>
              <a:buNone/>
            </a:pPr>
            <a:r>
              <a:rPr lang="es-PE" sz="3200" b="1" dirty="0"/>
              <a:t>&lt;- </a:t>
            </a:r>
            <a:r>
              <a:rPr lang="es-PE" sz="3200" b="1" dirty="0" err="1"/>
              <a:t>Class</a:t>
            </a:r>
            <a:endParaRPr lang="es-PE" sz="3200" b="1" dirty="0"/>
          </a:p>
          <a:p>
            <a:pPr algn="ctr">
              <a:buFont typeface="Arial"/>
              <a:buNone/>
            </a:pPr>
            <a:r>
              <a:rPr lang="es-PE" sz="3200" b="1" dirty="0" err="1"/>
              <a:t>Component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113474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50C991-9941-4832-B5F4-EE84E814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s-PE" sz="3200" b="1" dirty="0"/>
              <a:t>Y llegaron los </a:t>
            </a:r>
            <a:r>
              <a:rPr lang="es-PE" sz="3200" b="1" dirty="0" err="1"/>
              <a:t>Hooks</a:t>
            </a:r>
            <a:r>
              <a:rPr lang="es-PE" sz="3200" b="1" dirty="0"/>
              <a:t>…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939B2FB3-1C11-4737-9FE6-38546932E7A1}"/>
              </a:ext>
            </a:extLst>
          </p:cNvPr>
          <p:cNvSpPr txBox="1">
            <a:spLocks/>
          </p:cNvSpPr>
          <p:nvPr/>
        </p:nvSpPr>
        <p:spPr>
          <a:xfrm>
            <a:off x="8424806" y="1080958"/>
            <a:ext cx="3598381" cy="469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 typeface="Arial"/>
              <a:buNone/>
            </a:pPr>
            <a:r>
              <a:rPr lang="es-PE" sz="3200" b="1" dirty="0"/>
              <a:t>&lt;- </a:t>
            </a:r>
            <a:r>
              <a:rPr lang="es-PE" sz="3200" b="1" dirty="0" err="1"/>
              <a:t>Functional</a:t>
            </a:r>
            <a:endParaRPr lang="es-PE" sz="3200" b="1" dirty="0"/>
          </a:p>
          <a:p>
            <a:pPr algn="ctr">
              <a:buFont typeface="Arial"/>
              <a:buNone/>
            </a:pPr>
            <a:r>
              <a:rPr lang="es-PE" sz="3200" b="1" dirty="0" err="1"/>
              <a:t>Component</a:t>
            </a:r>
            <a:endParaRPr lang="es-PE" sz="3200" b="1" dirty="0"/>
          </a:p>
          <a:p>
            <a:pPr algn="ctr">
              <a:buFont typeface="Arial"/>
              <a:buNone/>
            </a:pPr>
            <a:r>
              <a:rPr lang="es-PE" sz="3200" b="1" dirty="0"/>
              <a:t>Con</a:t>
            </a:r>
          </a:p>
          <a:p>
            <a:pPr algn="ctr">
              <a:buFont typeface="Arial"/>
              <a:buNone/>
            </a:pPr>
            <a:r>
              <a:rPr lang="es-PE" sz="3200" b="1" dirty="0" err="1"/>
              <a:t>Hooks</a:t>
            </a:r>
            <a:endParaRPr lang="es-PE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6FBCBF-7B35-4293-B734-422FEA37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91" y="2538162"/>
            <a:ext cx="815453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8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50C991-9941-4832-B5F4-EE84E814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s-PE" sz="3200" b="1" dirty="0"/>
              <a:t>Requisitos para utilizar </a:t>
            </a:r>
            <a:r>
              <a:rPr lang="es-PE" sz="3200" b="1" dirty="0" err="1"/>
              <a:t>Hooks</a:t>
            </a:r>
            <a:endParaRPr lang="es-PE" sz="3200" b="1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939B2FB3-1C11-4737-9FE6-38546932E7A1}"/>
              </a:ext>
            </a:extLst>
          </p:cNvPr>
          <p:cNvSpPr txBox="1">
            <a:spLocks/>
          </p:cNvSpPr>
          <p:nvPr/>
        </p:nvSpPr>
        <p:spPr>
          <a:xfrm>
            <a:off x="415600" y="1080958"/>
            <a:ext cx="11360800" cy="469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 typeface="Arial"/>
              <a:buNone/>
            </a:pPr>
            <a:r>
              <a:rPr lang="es-PE" sz="3200" dirty="0" err="1"/>
              <a:t>React</a:t>
            </a:r>
            <a:r>
              <a:rPr lang="es-PE" sz="3200" dirty="0"/>
              <a:t> 16.8 o Superior</a:t>
            </a:r>
          </a:p>
          <a:p>
            <a:pPr algn="ctr">
              <a:buFont typeface="Arial"/>
              <a:buNone/>
            </a:pPr>
            <a:r>
              <a:rPr lang="es-PE" sz="3200" dirty="0"/>
              <a:t>Declararlos en la parte superior</a:t>
            </a:r>
          </a:p>
          <a:p>
            <a:pPr algn="ctr">
              <a:buFont typeface="Arial"/>
              <a:buNone/>
            </a:pPr>
            <a:r>
              <a:rPr lang="es-PE" sz="3200" dirty="0"/>
              <a:t>No llamarlos en Bucles</a:t>
            </a:r>
          </a:p>
          <a:p>
            <a:pPr algn="ctr">
              <a:buFont typeface="Arial"/>
              <a:buNone/>
            </a:pPr>
            <a:r>
              <a:rPr lang="es-PE" sz="3200" dirty="0"/>
              <a:t>Y obviamente no podemos utilizarlo en un </a:t>
            </a:r>
            <a:r>
              <a:rPr lang="es-PE" sz="3200" dirty="0" err="1"/>
              <a:t>Class</a:t>
            </a:r>
            <a:r>
              <a:rPr lang="es-PE" sz="3200" dirty="0"/>
              <a:t> </a:t>
            </a:r>
            <a:r>
              <a:rPr lang="es-PE" sz="3200" dirty="0" err="1"/>
              <a:t>Component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28389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0A160B7-D1D2-434F-A365-D60976670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1B7EAB-5CF9-41B7-A875-F015B9C7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96" y="1968296"/>
            <a:ext cx="9386609" cy="29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1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Panorámica</PresentationFormat>
  <Paragraphs>16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Qué pasa con los componentes de clase?</vt:lpstr>
      <vt:lpstr>Suelen ser muy grandes… y mucho</vt:lpstr>
      <vt:lpstr>Son raras, en el contexto de React</vt:lpstr>
      <vt:lpstr>Y llegaron los Hooks…</vt:lpstr>
      <vt:lpstr>Y llegaron los Hooks…</vt:lpstr>
      <vt:lpstr>Requisitos para utilizar Hooks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</cp:revision>
  <dcterms:created xsi:type="dcterms:W3CDTF">2020-01-21T15:24:41Z</dcterms:created>
  <dcterms:modified xsi:type="dcterms:W3CDTF">2020-01-21T15:24:59Z</dcterms:modified>
</cp:coreProperties>
</file>