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68" r:id="rId7"/>
    <p:sldId id="269" r:id="rId8"/>
    <p:sldId id="263" r:id="rId9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5402152-8679-48CD-8438-29678D2CB725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jorgegarba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mlcinco.com/test-de-html5-nivel-intermedio-a-avanzado/" TargetMode="External"/><Relationship Id="rId2" Type="http://schemas.openxmlformats.org/officeDocument/2006/relationships/hyperlink" Target="https://www.htmlcinco.com/test-cuanto-sabes-de-html5-nivel-principiante-a-intermed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INTRODUCCIÓN AL CURSO Y REGLAS GENERALES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012032"/>
          </a:xfrm>
        </p:spPr>
        <p:txBody>
          <a:bodyPr>
            <a:normAutofit/>
          </a:bodyPr>
          <a:lstStyle/>
          <a:p>
            <a:r>
              <a:rPr lang="es-PE" dirty="0" smtClean="0"/>
              <a:t>SESIÓN 0</a:t>
            </a:r>
          </a:p>
          <a:p>
            <a:endParaRPr lang="es-PE" dirty="0" smtClean="0"/>
          </a:p>
          <a:p>
            <a:endParaRPr lang="es-PE" dirty="0"/>
          </a:p>
          <a:p>
            <a:r>
              <a:rPr lang="es-PE" dirty="0" smtClean="0"/>
              <a:t>Por: Jorge Garnica Blanco.</a:t>
            </a:r>
            <a:endParaRPr lang="es-PE" dirty="0"/>
          </a:p>
        </p:txBody>
      </p:sp>
      <p:pic>
        <p:nvPicPr>
          <p:cNvPr id="1026" name="Picture 2" descr="https://www.codigo.edu.pe/img/logoCodi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949280"/>
            <a:ext cx="2192362" cy="67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21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¿Quién Enseña?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876800"/>
          </a:xfrm>
        </p:spPr>
        <p:txBody>
          <a:bodyPr>
            <a:normAutofit/>
          </a:bodyPr>
          <a:lstStyle/>
          <a:p>
            <a:r>
              <a:rPr lang="es-PE" dirty="0" smtClean="0"/>
              <a:t>JORGE LUIS GARNICA BLANCO</a:t>
            </a:r>
          </a:p>
          <a:p>
            <a:pPr lvl="1"/>
            <a:r>
              <a:rPr lang="es-PE" dirty="0" smtClean="0">
                <a:hlinkClick r:id="rId2"/>
              </a:rPr>
              <a:t>jorgegarba@gmail.com</a:t>
            </a:r>
            <a:r>
              <a:rPr lang="es-PE" dirty="0"/>
              <a:t> </a:t>
            </a:r>
            <a:r>
              <a:rPr lang="es-PE" dirty="0" smtClean="0"/>
              <a:t>- 974204853</a:t>
            </a:r>
          </a:p>
          <a:p>
            <a:r>
              <a:rPr lang="es-PE" dirty="0">
                <a:sym typeface="Wingdings" panose="05000000000000000000" pitchFamily="2" charset="2"/>
              </a:rPr>
              <a:t>Egresado Ingeniería de Sistemas UCSM</a:t>
            </a:r>
            <a:r>
              <a:rPr lang="es-PE" dirty="0" smtClean="0">
                <a:sym typeface="Wingdings" panose="05000000000000000000" pitchFamily="2" charset="2"/>
              </a:rPr>
              <a:t>.</a:t>
            </a:r>
          </a:p>
          <a:p>
            <a:r>
              <a:rPr lang="es-PE" dirty="0" smtClean="0">
                <a:sym typeface="Wingdings" panose="05000000000000000000" pitchFamily="2" charset="2"/>
              </a:rPr>
              <a:t>Egresado Redes y Comunicaciones de Datos Tecsup.</a:t>
            </a:r>
          </a:p>
          <a:p>
            <a:r>
              <a:rPr lang="es-PE" dirty="0" smtClean="0">
                <a:sym typeface="Wingdings" panose="05000000000000000000" pitchFamily="2" charset="2"/>
              </a:rPr>
              <a:t>Diplomado en Docencia Universitaria </a:t>
            </a:r>
            <a:r>
              <a:rPr lang="es-PE" dirty="0" smtClean="0">
                <a:sym typeface="Wingdings" panose="05000000000000000000" pitchFamily="2" charset="2"/>
              </a:rPr>
              <a:t>UNMS</a:t>
            </a:r>
            <a:r>
              <a:rPr lang="es-PE" dirty="0" smtClean="0">
                <a:sym typeface="Wingdings" panose="05000000000000000000" pitchFamily="2" charset="2"/>
              </a:rPr>
              <a:t>.</a:t>
            </a:r>
          </a:p>
          <a:p>
            <a:r>
              <a:rPr lang="es-PE" dirty="0" smtClean="0">
                <a:sym typeface="Wingdings" panose="05000000000000000000" pitchFamily="2" charset="2"/>
              </a:rPr>
              <a:t>Gerente Empresa “Binario Consultores” S.R.L.</a:t>
            </a:r>
          </a:p>
          <a:p>
            <a:r>
              <a:rPr lang="es-PE" dirty="0" smtClean="0">
                <a:sym typeface="Wingdings" panose="05000000000000000000" pitchFamily="2" charset="2"/>
              </a:rPr>
              <a:t>Software Desarrollado Para: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Caja</a:t>
            </a:r>
            <a:r>
              <a:rPr lang="en-US" dirty="0" smtClean="0">
                <a:sym typeface="Wingdings" panose="05000000000000000000" pitchFamily="2" charset="2"/>
              </a:rPr>
              <a:t> Municipal Arequipa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Cl</a:t>
            </a:r>
            <a:r>
              <a:rPr lang="es-PE" dirty="0" err="1" smtClean="0">
                <a:sym typeface="Wingdings" panose="05000000000000000000" pitchFamily="2" charset="2"/>
              </a:rPr>
              <a:t>ínica</a:t>
            </a:r>
            <a:r>
              <a:rPr lang="es-PE" dirty="0" smtClean="0">
                <a:sym typeface="Wingdings" panose="05000000000000000000" pitchFamily="2" charset="2"/>
              </a:rPr>
              <a:t> Arequipa</a:t>
            </a:r>
          </a:p>
          <a:p>
            <a:pPr lvl="1"/>
            <a:r>
              <a:rPr lang="es-PE" dirty="0" smtClean="0">
                <a:sym typeface="Wingdings" panose="05000000000000000000" pitchFamily="2" charset="2"/>
              </a:rPr>
              <a:t>Clínica </a:t>
            </a:r>
            <a:r>
              <a:rPr lang="es-PE" dirty="0" err="1" smtClean="0">
                <a:sym typeface="Wingdings" panose="05000000000000000000" pitchFamily="2" charset="2"/>
              </a:rPr>
              <a:t>Sanna</a:t>
            </a:r>
            <a:endParaRPr lang="es-PE" dirty="0" smtClean="0">
              <a:sym typeface="Wingdings" panose="05000000000000000000" pitchFamily="2" charset="2"/>
            </a:endParaRPr>
          </a:p>
          <a:p>
            <a:pPr lvl="1"/>
            <a:r>
              <a:rPr lang="es-PE" dirty="0" err="1" smtClean="0">
                <a:sym typeface="Wingdings" panose="05000000000000000000" pitchFamily="2" charset="2"/>
              </a:rPr>
              <a:t>AgroImport</a:t>
            </a:r>
            <a:r>
              <a:rPr lang="es-PE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s-PE" dirty="0" smtClean="0">
                <a:sym typeface="Wingdings" panose="05000000000000000000" pitchFamily="2" charset="2"/>
              </a:rPr>
              <a:t>La Ibérica</a:t>
            </a:r>
            <a:endParaRPr lang="es-PE" dirty="0">
              <a:sym typeface="Wingdings" panose="05000000000000000000" pitchFamily="2" charset="2"/>
            </a:endParaRPr>
          </a:p>
        </p:txBody>
      </p:sp>
      <p:pic>
        <p:nvPicPr>
          <p:cNvPr id="4" name="Picture 2" descr="https://www.codigo.edu.pe/img/logoCodi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690957"/>
            <a:ext cx="2192362" cy="67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24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Especialidades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76800"/>
          </a:xfrm>
        </p:spPr>
        <p:txBody>
          <a:bodyPr/>
          <a:lstStyle/>
          <a:p>
            <a:r>
              <a:rPr lang="es-PE" dirty="0" smtClean="0"/>
              <a:t>Desarrollador de Aplicaciones Móviles en </a:t>
            </a:r>
            <a:r>
              <a:rPr lang="es-PE" dirty="0" err="1" smtClean="0"/>
              <a:t>Android</a:t>
            </a:r>
            <a:r>
              <a:rPr lang="es-PE" dirty="0" smtClean="0"/>
              <a:t>.</a:t>
            </a:r>
          </a:p>
          <a:p>
            <a:r>
              <a:rPr lang="es-PE" dirty="0" smtClean="0"/>
              <a:t>Desarrollador de Aplicaciones </a:t>
            </a:r>
            <a:r>
              <a:rPr lang="es-PE" dirty="0" smtClean="0"/>
              <a:t> </a:t>
            </a:r>
            <a:r>
              <a:rPr lang="es-PE" dirty="0" err="1" smtClean="0"/>
              <a:t>Win</a:t>
            </a:r>
            <a:r>
              <a:rPr lang="es-PE" dirty="0" smtClean="0"/>
              <a:t> y Web en .NET</a:t>
            </a:r>
          </a:p>
          <a:p>
            <a:r>
              <a:rPr lang="es-PE" dirty="0" smtClean="0"/>
              <a:t>Bases de Datos, SQL Server, MySql, Oracle.</a:t>
            </a:r>
          </a:p>
          <a:p>
            <a:r>
              <a:rPr lang="es-PE" dirty="0" smtClean="0"/>
              <a:t>Tecnologías: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8" name="Picture 4" descr="Resultado de imagen para tecnologias we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47" y="3402594"/>
            <a:ext cx="6936705" cy="318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codigo.edu.pe/img/logoCodi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690957"/>
            <a:ext cx="2192362" cy="67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32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Sobre </a:t>
            </a:r>
            <a:r>
              <a:rPr lang="es-PE" dirty="0" err="1" smtClean="0"/>
              <a:t>CodiGo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 err="1"/>
              <a:t>CodiGo</a:t>
            </a:r>
            <a:r>
              <a:rPr lang="es-PE" dirty="0"/>
              <a:t> es un programa intensivo de 16 semanas en el que podrás aprender desarrollo software para web y móvil. Generamos talento para la transformación digital que se vive en las empresas. Empezamos con el talento de </a:t>
            </a:r>
            <a:r>
              <a:rPr lang="es-PE" b="1" dirty="0"/>
              <a:t>Arequipa.</a:t>
            </a:r>
            <a:endParaRPr lang="es-PE" dirty="0"/>
          </a:p>
        </p:txBody>
      </p:sp>
      <p:pic>
        <p:nvPicPr>
          <p:cNvPr id="4" name="Picture 2" descr="https://www.codigo.edu.pe/img/logoCodi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690957"/>
            <a:ext cx="2192362" cy="67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71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Objetivo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Convertirse en Desarrolladores Full-</a:t>
            </a:r>
            <a:r>
              <a:rPr lang="es-PE" dirty="0" err="1" smtClean="0"/>
              <a:t>Stack</a:t>
            </a:r>
            <a:r>
              <a:rPr lang="es-PE" dirty="0" smtClean="0"/>
              <a:t>.</a:t>
            </a:r>
          </a:p>
          <a:p>
            <a:r>
              <a:rPr lang="es-PE" dirty="0" smtClean="0"/>
              <a:t>Tener un portafolio de proyectos para empezar a laborar a nivel profesional.</a:t>
            </a:r>
            <a:endParaRPr lang="es-PE" dirty="0"/>
          </a:p>
        </p:txBody>
      </p:sp>
      <p:pic>
        <p:nvPicPr>
          <p:cNvPr id="5" name="Picture 6" descr="Resultado de imagen para fullsta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4" t="18451" r="11327"/>
          <a:stretch/>
        </p:blipFill>
        <p:spPr bwMode="auto">
          <a:xfrm>
            <a:off x="4834055" y="2903950"/>
            <a:ext cx="4291624" cy="395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www.codigo.edu.pe/img/logoCodi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690957"/>
            <a:ext cx="2192362" cy="67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portafolio de proyect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941168"/>
            <a:ext cx="3106688" cy="181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Prueba de Entrada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>
                <a:hlinkClick r:id="rId2"/>
              </a:rPr>
              <a:t>https://www.htmlcinco.com/test-cuanto-sabes-de-html5-nivel-principiante-a-intermedio</a:t>
            </a:r>
            <a:r>
              <a:rPr lang="es-PE" dirty="0" smtClean="0">
                <a:hlinkClick r:id="rId2"/>
              </a:rPr>
              <a:t>/</a:t>
            </a:r>
            <a:endParaRPr lang="es-PE" dirty="0" smtClean="0"/>
          </a:p>
          <a:p>
            <a:r>
              <a:rPr lang="es-PE" dirty="0">
                <a:hlinkClick r:id="rId3"/>
              </a:rPr>
              <a:t>https://www.htmlcinco.com/test-de-html5-nivel-intermedio-a-avanzado</a:t>
            </a:r>
            <a:r>
              <a:rPr lang="es-PE" dirty="0" smtClean="0">
                <a:hlinkClick r:id="rId3"/>
              </a:rPr>
              <a:t>/</a:t>
            </a:r>
            <a:endParaRPr lang="es-PE" dirty="0" smtClean="0"/>
          </a:p>
          <a:p>
            <a:endParaRPr lang="es-PE" dirty="0"/>
          </a:p>
        </p:txBody>
      </p:sp>
      <p:pic>
        <p:nvPicPr>
          <p:cNvPr id="4" name="Picture 2" descr="https://www.codigo.edu.pe/img/logoCodi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690957"/>
            <a:ext cx="2192362" cy="67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10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s-PE" i="1" dirty="0" smtClean="0"/>
              <a:t>“La peor de las ignorancias es no saber lo que uno no sabe”</a:t>
            </a:r>
            <a:endParaRPr lang="es-PE" i="1" dirty="0"/>
          </a:p>
        </p:txBody>
      </p:sp>
      <p:pic>
        <p:nvPicPr>
          <p:cNvPr id="3" name="Picture 2" descr="https://www.codigo.edu.pe/img/logoCodi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690957"/>
            <a:ext cx="2192362" cy="67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81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4637" y="2924944"/>
            <a:ext cx="4258816" cy="990600"/>
          </a:xfrm>
        </p:spPr>
        <p:txBody>
          <a:bodyPr>
            <a:noAutofit/>
          </a:bodyPr>
          <a:lstStyle/>
          <a:p>
            <a:r>
              <a:rPr lang="es-PE" sz="5400" dirty="0"/>
              <a:t>¿</a:t>
            </a:r>
            <a:r>
              <a:rPr lang="es-PE" sz="5400" dirty="0" smtClean="0"/>
              <a:t>Preguntas?</a:t>
            </a:r>
            <a:endParaRPr lang="es-PE" sz="5400" dirty="0"/>
          </a:p>
        </p:txBody>
      </p:sp>
      <p:pic>
        <p:nvPicPr>
          <p:cNvPr id="3" name="Picture 2" descr="https://www.codigo.edu.pe/img/logoCodi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013176"/>
            <a:ext cx="2192362" cy="67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00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770</TotalTime>
  <Words>187</Words>
  <Application>Microsoft Office PowerPoint</Application>
  <PresentationFormat>Presentación en pantalla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Wingdings</vt:lpstr>
      <vt:lpstr>Claridad</vt:lpstr>
      <vt:lpstr>INTRODUCCIÓN AL CURSO Y REGLAS GENERALES</vt:lpstr>
      <vt:lpstr>¿Quién Enseña?</vt:lpstr>
      <vt:lpstr>Especialidades</vt:lpstr>
      <vt:lpstr>Sobre CodiGo</vt:lpstr>
      <vt:lpstr>Objetivo</vt:lpstr>
      <vt:lpstr>Prueba de Entrada</vt:lpstr>
      <vt:lpstr>“La peor de las ignorancias es no saber lo que uno no sabe”</vt:lpstr>
      <vt:lpstr>¿Preguntas?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DISEÑO DE ALGORITMOS</dc:title>
  <dc:creator>jorge garnica blanco</dc:creator>
  <cp:lastModifiedBy>Jorge Garnica Blanco</cp:lastModifiedBy>
  <cp:revision>32</cp:revision>
  <dcterms:created xsi:type="dcterms:W3CDTF">2015-03-12T04:33:06Z</dcterms:created>
  <dcterms:modified xsi:type="dcterms:W3CDTF">2018-11-20T01:44:46Z</dcterms:modified>
</cp:coreProperties>
</file>