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6" r:id="rId6"/>
    <p:sldId id="263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Generalidades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/>
          </a:bodyPr>
          <a:lstStyle/>
          <a:p>
            <a:r>
              <a:rPr lang="es-PE" dirty="0" smtClean="0"/>
              <a:t>SESIÓN 1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Por: Jorge Garnica Blanco.</a:t>
            </a:r>
            <a:endParaRPr lang="es-PE" dirty="0"/>
          </a:p>
        </p:txBody>
      </p:sp>
      <p:pic>
        <p:nvPicPr>
          <p:cNvPr id="102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49280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Sitios Web.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Aplicación Cliente Servidor.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Archivos.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Dominios URL.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Lenguajes </a:t>
            </a:r>
            <a:r>
              <a:rPr lang="es-PE" dirty="0" err="1" smtClean="0">
                <a:sym typeface="Wingdings" panose="05000000000000000000" pitchFamily="2" charset="2"/>
              </a:rPr>
              <a:t>FrontEnd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HTML.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CSS.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JavaScript.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Lenguajes </a:t>
            </a:r>
            <a:r>
              <a:rPr lang="es-PE" dirty="0" err="1" smtClean="0">
                <a:sym typeface="Wingdings" panose="05000000000000000000" pitchFamily="2" charset="2"/>
              </a:rPr>
              <a:t>BackEnd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.NET</a:t>
            </a:r>
          </a:p>
          <a:p>
            <a:pPr lvl="1"/>
            <a:r>
              <a:rPr lang="es-PE" dirty="0" err="1" smtClean="0">
                <a:sym typeface="Wingdings" panose="05000000000000000000" pitchFamily="2" charset="2"/>
              </a:rPr>
              <a:t>NodeJs</a:t>
            </a:r>
            <a:endParaRPr lang="es-PE" dirty="0" smtClean="0">
              <a:sym typeface="Wingdings" panose="05000000000000000000" pitchFamily="2" charset="2"/>
            </a:endParaRPr>
          </a:p>
          <a:p>
            <a:r>
              <a:rPr lang="es-PE" dirty="0" smtClean="0">
                <a:sym typeface="Wingdings" panose="05000000000000000000" pitchFamily="2" charset="2"/>
              </a:rPr>
              <a:t>Diferencia entre </a:t>
            </a:r>
            <a:r>
              <a:rPr lang="es-PE" dirty="0" err="1" smtClean="0">
                <a:sym typeface="Wingdings" panose="05000000000000000000" pitchFamily="2" charset="2"/>
              </a:rPr>
              <a:t>FrontEnd</a:t>
            </a:r>
            <a:r>
              <a:rPr lang="es-PE" dirty="0" smtClean="0">
                <a:sym typeface="Wingdings" panose="05000000000000000000" pitchFamily="2" charset="2"/>
              </a:rPr>
              <a:t> y </a:t>
            </a:r>
            <a:r>
              <a:rPr lang="es-PE" dirty="0" err="1" smtClean="0">
                <a:sym typeface="Wingdings" panose="05000000000000000000" pitchFamily="2" charset="2"/>
              </a:rPr>
              <a:t>BackEnd</a:t>
            </a:r>
            <a:endParaRPr lang="es-PE" dirty="0">
              <a:sym typeface="Wingdings" panose="05000000000000000000" pitchFamily="2" charset="2"/>
            </a:endParaRPr>
          </a:p>
          <a:p>
            <a:pPr lvl="1"/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Editores: </a:t>
            </a:r>
            <a:r>
              <a:rPr lang="es-PE" dirty="0" err="1" smtClean="0">
                <a:sym typeface="Wingdings" panose="05000000000000000000" pitchFamily="2" charset="2"/>
              </a:rPr>
              <a:t>Atom</a:t>
            </a:r>
            <a:r>
              <a:rPr lang="es-PE" dirty="0" smtClean="0">
                <a:sym typeface="Wingdings" panose="05000000000000000000" pitchFamily="2" charset="2"/>
              </a:rPr>
              <a:t>, Sublime Text, </a:t>
            </a:r>
            <a:r>
              <a:rPr lang="es-PE" dirty="0" err="1" smtClean="0">
                <a:sym typeface="Wingdings" panose="05000000000000000000" pitchFamily="2" charset="2"/>
              </a:rPr>
              <a:t>Brackets</a:t>
            </a:r>
            <a:r>
              <a:rPr lang="es-PE" dirty="0" smtClean="0">
                <a:sym typeface="Wingdings" panose="05000000000000000000" pitchFamily="2" charset="2"/>
              </a:rPr>
              <a:t>, </a:t>
            </a:r>
            <a:r>
              <a:rPr lang="es-PE" dirty="0" err="1" smtClean="0">
                <a:sym typeface="Wingdings" panose="05000000000000000000" pitchFamily="2" charset="2"/>
              </a:rPr>
              <a:t>etc</a:t>
            </a:r>
            <a:endParaRPr lang="es-PE" dirty="0" smtClean="0">
              <a:sym typeface="Wingdings" panose="05000000000000000000" pitchFamily="2" charset="2"/>
            </a:endParaRPr>
          </a:p>
          <a:p>
            <a:r>
              <a:rPr lang="es-PE" dirty="0" smtClean="0">
                <a:sym typeface="Wingdings" panose="05000000000000000000" pitchFamily="2" charset="2"/>
              </a:rPr>
              <a:t>Herramientas </a:t>
            </a:r>
            <a:r>
              <a:rPr lang="es-PE" dirty="0" err="1" smtClean="0">
                <a:sym typeface="Wingdings" panose="05000000000000000000" pitchFamily="2" charset="2"/>
              </a:rPr>
              <a:t>Complemntarias</a:t>
            </a:r>
            <a:r>
              <a:rPr lang="es-PE" dirty="0" smtClean="0">
                <a:sym typeface="Wingdings" panose="05000000000000000000" pitchFamily="2" charset="2"/>
              </a:rPr>
              <a:t>: GitHub, </a:t>
            </a:r>
            <a:r>
              <a:rPr lang="es-PE" dirty="0" err="1" smtClean="0">
                <a:sym typeface="Wingdings" panose="05000000000000000000" pitchFamily="2" charset="2"/>
              </a:rPr>
              <a:t>Trello</a:t>
            </a:r>
            <a:r>
              <a:rPr lang="es-PE" dirty="0" smtClean="0">
                <a:sym typeface="Wingdings" panose="05000000000000000000" pitchFamily="2" charset="2"/>
              </a:rPr>
              <a:t>, </a:t>
            </a:r>
            <a:r>
              <a:rPr lang="es-PE" dirty="0" err="1" smtClean="0">
                <a:sym typeface="Wingdings" panose="05000000000000000000" pitchFamily="2" charset="2"/>
              </a:rPr>
              <a:t>Slack</a:t>
            </a:r>
            <a:endParaRPr lang="es-PE" dirty="0" smtClean="0">
              <a:sym typeface="Wingdings" panose="05000000000000000000" pitchFamily="2" charset="2"/>
            </a:endParaRPr>
          </a:p>
          <a:p>
            <a:r>
              <a:rPr lang="es-PE" dirty="0" smtClean="0">
                <a:sym typeface="Wingdings" panose="05000000000000000000" pitchFamily="2" charset="2"/>
              </a:rPr>
              <a:t>HTML </a:t>
            </a:r>
            <a:r>
              <a:rPr lang="es-PE" dirty="0">
                <a:sym typeface="Wingdings" panose="05000000000000000000" pitchFamily="2" charset="2"/>
              </a:rPr>
              <a:t>Lenguaje de Etiquetas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>
                <a:sym typeface="Wingdings" panose="05000000000000000000" pitchFamily="2" charset="2"/>
              </a:rPr>
              <a:t>Estructura y Composición de una Etiqueta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Estructura de una Página web</a:t>
            </a:r>
          </a:p>
          <a:p>
            <a:pPr marL="0" indent="0">
              <a:buNone/>
            </a:pPr>
            <a:endParaRPr lang="es-PE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94994"/>
            <a:ext cx="2448272" cy="25813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46" y="3994994"/>
            <a:ext cx="2493771" cy="26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 continuación, visitaremos páginas para identificar sus estructuras.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24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Editores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HTML </a:t>
            </a:r>
            <a:r>
              <a:rPr lang="es-PE" dirty="0">
                <a:sym typeface="Wingdings" panose="05000000000000000000" pitchFamily="2" charset="2"/>
              </a:rPr>
              <a:t>Lenguaje de Etiquetas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>
                <a:sym typeface="Wingdings" panose="05000000000000000000" pitchFamily="2" charset="2"/>
              </a:rPr>
              <a:t>Estructura y Composición de una Etiqueta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Estructura de una Página web</a:t>
            </a:r>
          </a:p>
          <a:p>
            <a:endParaRPr lang="es-PE" dirty="0" smtClean="0">
              <a:sym typeface="Wingdings" panose="05000000000000000000" pitchFamily="2" charset="2"/>
            </a:endParaRPr>
          </a:p>
          <a:p>
            <a:r>
              <a:rPr lang="es-PE" dirty="0" smtClean="0">
                <a:sym typeface="Wingdings" panose="05000000000000000000" pitchFamily="2" charset="2"/>
              </a:rPr>
              <a:t>Elementos Estructurales Generales de una Página Web</a:t>
            </a:r>
          </a:p>
          <a:p>
            <a:pPr lvl="1"/>
            <a:r>
              <a:rPr lang="es-PE" dirty="0">
                <a:sym typeface="Wingdings" panose="05000000000000000000" pitchFamily="2" charset="2"/>
              </a:rPr>
              <a:t>Tipo de Documento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html, head, </a:t>
            </a:r>
            <a:r>
              <a:rPr lang="es-PE" dirty="0" err="1" smtClean="0">
                <a:sym typeface="Wingdings" panose="05000000000000000000" pitchFamily="2" charset="2"/>
              </a:rPr>
              <a:t>body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PE" dirty="0" err="1" smtClean="0">
                <a:sym typeface="Wingdings" panose="05000000000000000000" pitchFamily="2" charset="2"/>
              </a:rPr>
              <a:t>title</a:t>
            </a:r>
            <a:r>
              <a:rPr lang="es-PE" dirty="0" smtClean="0">
                <a:sym typeface="Wingdings" panose="05000000000000000000" pitchFamily="2" charset="2"/>
              </a:rPr>
              <a:t>, meta, link, </a:t>
            </a:r>
            <a:r>
              <a:rPr lang="es-PE" dirty="0" err="1" smtClean="0">
                <a:sym typeface="Wingdings" panose="05000000000000000000" pitchFamily="2" charset="2"/>
              </a:rPr>
              <a:t>style</a:t>
            </a:r>
            <a:r>
              <a:rPr lang="es-PE" dirty="0" smtClean="0">
                <a:sym typeface="Wingdings" panose="05000000000000000000" pitchFamily="2" charset="2"/>
              </a:rPr>
              <a:t>, script,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Etiquetas </a:t>
            </a:r>
            <a:r>
              <a:rPr lang="es-PE" dirty="0">
                <a:sym typeface="Wingdings" panose="05000000000000000000" pitchFamily="2" charset="2"/>
              </a:rPr>
              <a:t>Disponibles en HTML5. [1</a:t>
            </a:r>
            <a:r>
              <a:rPr lang="es-PE" dirty="0" smtClean="0">
                <a:sym typeface="Wingdings" panose="05000000000000000000" pitchFamily="2" charset="2"/>
              </a:rPr>
              <a:t>]</a:t>
            </a:r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637" y="2924944"/>
            <a:ext cx="4258816" cy="990600"/>
          </a:xfrm>
        </p:spPr>
        <p:txBody>
          <a:bodyPr>
            <a:noAutofit/>
          </a:bodyPr>
          <a:lstStyle/>
          <a:p>
            <a:r>
              <a:rPr lang="es-PE" sz="5400" dirty="0"/>
              <a:t>¿</a:t>
            </a:r>
            <a:r>
              <a:rPr lang="es-PE" sz="5400" dirty="0" smtClean="0"/>
              <a:t>Preguntas?</a:t>
            </a:r>
            <a:endParaRPr lang="es-PE" sz="5400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232</TotalTime>
  <Words>146</Words>
  <Application>Microsoft Office PowerPoint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Wingdings</vt:lpstr>
      <vt:lpstr>Claridad</vt:lpstr>
      <vt:lpstr>Generalidades</vt:lpstr>
      <vt:lpstr>AGENDA</vt:lpstr>
      <vt:lpstr>AGENDA</vt:lpstr>
      <vt:lpstr>AGENDA</vt:lpstr>
      <vt:lpstr>AGENDA</vt:lpstr>
      <vt:lpstr>¿Preguntas?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DISEÑO DE ALGORITMOS</dc:title>
  <dc:creator>jorge garnica blanco</dc:creator>
  <cp:lastModifiedBy>Jorge Garnica Blanco</cp:lastModifiedBy>
  <cp:revision>34</cp:revision>
  <dcterms:created xsi:type="dcterms:W3CDTF">2015-03-12T04:33:06Z</dcterms:created>
  <dcterms:modified xsi:type="dcterms:W3CDTF">2018-11-20T01:45:59Z</dcterms:modified>
</cp:coreProperties>
</file>