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21/11/2018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21/11/2018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21/11/2018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21/11/2018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21/11/2018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21/11/2018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21/11/2018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21/11/2018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21/11/2018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21/11/2018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21/11/2018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5402152-8679-48CD-8438-29678D2CB725}" type="datetimeFigureOut">
              <a:rPr lang="es-PE" smtClean="0"/>
              <a:t>21/11/2018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HTML5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012032"/>
          </a:xfrm>
        </p:spPr>
        <p:txBody>
          <a:bodyPr>
            <a:normAutofit/>
          </a:bodyPr>
          <a:lstStyle/>
          <a:p>
            <a:r>
              <a:rPr lang="es-PE" dirty="0" smtClean="0"/>
              <a:t>SESIÓN </a:t>
            </a:r>
          </a:p>
          <a:p>
            <a:endParaRPr lang="es-PE" dirty="0" smtClean="0"/>
          </a:p>
          <a:p>
            <a:endParaRPr lang="es-PE" dirty="0"/>
          </a:p>
          <a:p>
            <a:r>
              <a:rPr lang="es-PE" dirty="0" smtClean="0"/>
              <a:t>Por: Jorge Garnica Blanco.</a:t>
            </a:r>
            <a:endParaRPr lang="es-PE" dirty="0"/>
          </a:p>
        </p:txBody>
      </p:sp>
      <p:pic>
        <p:nvPicPr>
          <p:cNvPr id="1026" name="Picture 2" descr="https://www.codigo.edu.pe/img/logoCodi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949280"/>
            <a:ext cx="2192362" cy="6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2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AGENDA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876800"/>
          </a:xfrm>
        </p:spPr>
        <p:txBody>
          <a:bodyPr>
            <a:normAutofit/>
          </a:bodyPr>
          <a:lstStyle/>
          <a:p>
            <a:r>
              <a:rPr lang="es-PE" dirty="0" smtClean="0">
                <a:sym typeface="Wingdings" panose="05000000000000000000" pitchFamily="2" charset="2"/>
              </a:rPr>
              <a:t>Generalidades</a:t>
            </a:r>
          </a:p>
          <a:p>
            <a:pPr lvl="1"/>
            <a:r>
              <a:rPr lang="es-PE" dirty="0" smtClean="0">
                <a:sym typeface="Wingdings" panose="05000000000000000000" pitchFamily="2" charset="2"/>
              </a:rPr>
              <a:t>¿Qué es </a:t>
            </a:r>
            <a:r>
              <a:rPr lang="es-PE" dirty="0" smtClean="0">
                <a:sym typeface="Wingdings" panose="05000000000000000000" pitchFamily="2" charset="2"/>
              </a:rPr>
              <a:t>HTML</a:t>
            </a:r>
            <a:r>
              <a:rPr lang="es-PE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Etiquetas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DOM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Estructura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básica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una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página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Tablas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s-PE" dirty="0">
              <a:sym typeface="Wingdings" panose="05000000000000000000" pitchFamily="2" charset="2"/>
            </a:endParaRPr>
          </a:p>
          <a:p>
            <a:pPr lvl="1"/>
            <a:endParaRPr lang="es-PE" dirty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codigo.edu.pe/img/logoCodi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690957"/>
            <a:ext cx="2192362" cy="6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24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4637" y="2924944"/>
            <a:ext cx="4258816" cy="990600"/>
          </a:xfrm>
        </p:spPr>
        <p:txBody>
          <a:bodyPr>
            <a:noAutofit/>
          </a:bodyPr>
          <a:lstStyle/>
          <a:p>
            <a:r>
              <a:rPr lang="es-PE" sz="5400" dirty="0"/>
              <a:t>¿</a:t>
            </a:r>
            <a:r>
              <a:rPr lang="es-PE" sz="5400" dirty="0" smtClean="0"/>
              <a:t>Preguntas?</a:t>
            </a:r>
            <a:endParaRPr lang="es-PE" sz="5400" dirty="0"/>
          </a:p>
        </p:txBody>
      </p:sp>
      <p:pic>
        <p:nvPicPr>
          <p:cNvPr id="3" name="Picture 2" descr="https://www.codigo.edu.pe/img/logoCodi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013176"/>
            <a:ext cx="2192362" cy="6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00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2545</TotalTime>
  <Words>27</Words>
  <Application>Microsoft Office PowerPoint</Application>
  <PresentationFormat>Presentación en pantalla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Wingdings</vt:lpstr>
      <vt:lpstr>Claridad</vt:lpstr>
      <vt:lpstr>HTML5</vt:lpstr>
      <vt:lpstr>AGENDA</vt:lpstr>
      <vt:lpstr>¿Preguntas?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DISEÑO DE ALGORITMOS</dc:title>
  <dc:creator>jorge garnica blanco</dc:creator>
  <cp:lastModifiedBy>Jorge Garnica Blanco</cp:lastModifiedBy>
  <cp:revision>53</cp:revision>
  <dcterms:created xsi:type="dcterms:W3CDTF">2015-03-12T04:33:06Z</dcterms:created>
  <dcterms:modified xsi:type="dcterms:W3CDTF">2018-11-21T22:57:48Z</dcterms:modified>
</cp:coreProperties>
</file>