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6" r:id="rId3"/>
    <p:sldId id="278" r:id="rId4"/>
    <p:sldId id="277" r:id="rId5"/>
    <p:sldId id="279" r:id="rId6"/>
    <p:sldId id="280" r:id="rId7"/>
    <p:sldId id="281" r:id="rId8"/>
    <p:sldId id="294" r:id="rId9"/>
    <p:sldId id="274" r:id="rId10"/>
    <p:sldId id="288" r:id="rId11"/>
    <p:sldId id="289" r:id="rId12"/>
    <p:sldId id="290" r:id="rId13"/>
    <p:sldId id="292" r:id="rId14"/>
    <p:sldId id="29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DC6186A-3ED5-D04D-89BA-90C8B3E25A7B}">
          <p14:sldIdLst>
            <p14:sldId id="256"/>
            <p14:sldId id="276"/>
            <p14:sldId id="278"/>
            <p14:sldId id="277"/>
            <p14:sldId id="279"/>
            <p14:sldId id="280"/>
            <p14:sldId id="281"/>
            <p14:sldId id="294"/>
            <p14:sldId id="274"/>
            <p14:sldId id="288"/>
            <p14:sldId id="289"/>
            <p14:sldId id="290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6"/>
    <a:srgbClr val="FF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599" autoAdjust="0"/>
  </p:normalViewPr>
  <p:slideViewPr>
    <p:cSldViewPr snapToGrid="0" snapToObjects="1">
      <p:cViewPr varScale="1">
        <p:scale>
          <a:sx n="75" d="100"/>
          <a:sy n="75" d="100"/>
        </p:scale>
        <p:origin x="168" y="8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B71337-9604-4EDD-8DCC-F8E7B51F68C8}" type="doc">
      <dgm:prSet loTypeId="urn:microsoft.com/office/officeart/2005/8/layout/pyramid1" loCatId="pyramid" qsTypeId="urn:microsoft.com/office/officeart/2005/8/quickstyle/simple1" qsCatId="simple" csTypeId="urn:microsoft.com/office/officeart/2005/8/colors/colorful2" csCatId="colorful" phldr="1"/>
      <dgm:spPr/>
    </dgm:pt>
    <dgm:pt modelId="{AA4BF391-5D09-45A3-B6A6-BE373BB08065}">
      <dgm:prSet phldrT="[Texto]"/>
      <dgm:spPr/>
      <dgm:t>
        <a:bodyPr/>
        <a:lstStyle/>
        <a:p>
          <a:r>
            <a:rPr lang="es-ES"/>
            <a:t>Memoria Caché</a:t>
          </a:r>
        </a:p>
      </dgm:t>
    </dgm:pt>
    <dgm:pt modelId="{0F718F20-9CB1-47E0-B5F7-E46B481373FB}" type="parTrans" cxnId="{41F0E5BC-B3D4-4455-905C-8EA9454E08BD}">
      <dgm:prSet/>
      <dgm:spPr/>
      <dgm:t>
        <a:bodyPr/>
        <a:lstStyle/>
        <a:p>
          <a:endParaRPr lang="es-ES"/>
        </a:p>
      </dgm:t>
    </dgm:pt>
    <dgm:pt modelId="{811784E2-5938-4613-8D6E-FD26AC6EC102}" type="sibTrans" cxnId="{41F0E5BC-B3D4-4455-905C-8EA9454E08BD}">
      <dgm:prSet/>
      <dgm:spPr/>
      <dgm:t>
        <a:bodyPr/>
        <a:lstStyle/>
        <a:p>
          <a:endParaRPr lang="es-ES"/>
        </a:p>
      </dgm:t>
    </dgm:pt>
    <dgm:pt modelId="{86D40AA9-DD12-46AE-A3E8-985A1D73C2F7}">
      <dgm:prSet phldrT="[Texto]"/>
      <dgm:spPr/>
      <dgm:t>
        <a:bodyPr/>
        <a:lstStyle/>
        <a:p>
          <a:r>
            <a:rPr lang="es-ES"/>
            <a:t>Memoria RAM</a:t>
          </a:r>
        </a:p>
      </dgm:t>
    </dgm:pt>
    <dgm:pt modelId="{1FAD21AF-F9D9-4029-ACC7-CF228085CFE6}" type="parTrans" cxnId="{557DB548-B854-43AC-98F6-90B66B2CBFD9}">
      <dgm:prSet/>
      <dgm:spPr/>
      <dgm:t>
        <a:bodyPr/>
        <a:lstStyle/>
        <a:p>
          <a:endParaRPr lang="es-ES"/>
        </a:p>
      </dgm:t>
    </dgm:pt>
    <dgm:pt modelId="{E0FF32B0-6EF2-4B06-BC91-A07E3613FCAD}" type="sibTrans" cxnId="{557DB548-B854-43AC-98F6-90B66B2CBFD9}">
      <dgm:prSet/>
      <dgm:spPr/>
      <dgm:t>
        <a:bodyPr/>
        <a:lstStyle/>
        <a:p>
          <a:endParaRPr lang="es-ES"/>
        </a:p>
      </dgm:t>
    </dgm:pt>
    <dgm:pt modelId="{571AE93F-146E-4E3F-B692-5F7ACB50E645}">
      <dgm:prSet phldrT="[Texto]"/>
      <dgm:spPr/>
      <dgm:t>
        <a:bodyPr/>
        <a:lstStyle/>
        <a:p>
          <a:r>
            <a:rPr lang="es-ES"/>
            <a:t>Registros</a:t>
          </a:r>
        </a:p>
      </dgm:t>
    </dgm:pt>
    <dgm:pt modelId="{A528EE1A-F263-4B8D-BE97-39D7C8E5CFFB}" type="sibTrans" cxnId="{69373969-318E-43EC-BDA0-4596702DE6E5}">
      <dgm:prSet/>
      <dgm:spPr/>
      <dgm:t>
        <a:bodyPr/>
        <a:lstStyle/>
        <a:p>
          <a:endParaRPr lang="es-ES"/>
        </a:p>
      </dgm:t>
    </dgm:pt>
    <dgm:pt modelId="{E76A9E3B-45E6-4F82-A883-C312375046CB}" type="parTrans" cxnId="{69373969-318E-43EC-BDA0-4596702DE6E5}">
      <dgm:prSet/>
      <dgm:spPr/>
      <dgm:t>
        <a:bodyPr/>
        <a:lstStyle/>
        <a:p>
          <a:endParaRPr lang="es-ES"/>
        </a:p>
      </dgm:t>
    </dgm:pt>
    <dgm:pt modelId="{278C5B42-DAA0-4CAC-B8A4-3E9A66996100}" type="pres">
      <dgm:prSet presAssocID="{C8B71337-9604-4EDD-8DCC-F8E7B51F68C8}" presName="Name0" presStyleCnt="0">
        <dgm:presLayoutVars>
          <dgm:dir/>
          <dgm:animLvl val="lvl"/>
          <dgm:resizeHandles val="exact"/>
        </dgm:presLayoutVars>
      </dgm:prSet>
      <dgm:spPr/>
    </dgm:pt>
    <dgm:pt modelId="{02470171-EC7A-4AA6-B31F-B77AD776E007}" type="pres">
      <dgm:prSet presAssocID="{571AE93F-146E-4E3F-B692-5F7ACB50E645}" presName="Name8" presStyleCnt="0"/>
      <dgm:spPr/>
    </dgm:pt>
    <dgm:pt modelId="{544B2FD1-88F6-4BCD-9664-541C416B8493}" type="pres">
      <dgm:prSet presAssocID="{571AE93F-146E-4E3F-B692-5F7ACB50E645}" presName="level" presStyleLbl="node1" presStyleIdx="0" presStyleCnt="3" custScaleX="10134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7D65B8-6CD2-491C-83C2-F719E6B3D7E1}" type="pres">
      <dgm:prSet presAssocID="{571AE93F-146E-4E3F-B692-5F7ACB50E64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15012E-1A3F-45D8-B08D-7ECF86C52F06}" type="pres">
      <dgm:prSet presAssocID="{AA4BF391-5D09-45A3-B6A6-BE373BB08065}" presName="Name8" presStyleCnt="0"/>
      <dgm:spPr/>
    </dgm:pt>
    <dgm:pt modelId="{72CC3835-EBFE-4489-B236-329B8B24BB91}" type="pres">
      <dgm:prSet presAssocID="{AA4BF391-5D09-45A3-B6A6-BE373BB08065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43B3691-9CDE-4DB6-BF77-235384C3F54D}" type="pres">
      <dgm:prSet presAssocID="{AA4BF391-5D09-45A3-B6A6-BE373BB0806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5457D14-8D77-4A8C-A352-809A3EE2CC3B}" type="pres">
      <dgm:prSet presAssocID="{86D40AA9-DD12-46AE-A3E8-985A1D73C2F7}" presName="Name8" presStyleCnt="0"/>
      <dgm:spPr/>
    </dgm:pt>
    <dgm:pt modelId="{451AC0E9-32A9-4526-B413-9FB9B1BEF8BC}" type="pres">
      <dgm:prSet presAssocID="{86D40AA9-DD12-46AE-A3E8-985A1D73C2F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59F26B8-0038-4AFA-A4F2-C45967035F3F}" type="pres">
      <dgm:prSet presAssocID="{86D40AA9-DD12-46AE-A3E8-985A1D73C2F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74C44B1-F2B4-6B48-A625-9482EDC700DA}" type="presOf" srcId="{AA4BF391-5D09-45A3-B6A6-BE373BB08065}" destId="{72CC3835-EBFE-4489-B236-329B8B24BB91}" srcOrd="0" destOrd="0" presId="urn:microsoft.com/office/officeart/2005/8/layout/pyramid1"/>
    <dgm:cxn modelId="{77581DE6-449F-6944-B777-C4670C117902}" type="presOf" srcId="{C8B71337-9604-4EDD-8DCC-F8E7B51F68C8}" destId="{278C5B42-DAA0-4CAC-B8A4-3E9A66996100}" srcOrd="0" destOrd="0" presId="urn:microsoft.com/office/officeart/2005/8/layout/pyramid1"/>
    <dgm:cxn modelId="{557DB548-B854-43AC-98F6-90B66B2CBFD9}" srcId="{C8B71337-9604-4EDD-8DCC-F8E7B51F68C8}" destId="{86D40AA9-DD12-46AE-A3E8-985A1D73C2F7}" srcOrd="2" destOrd="0" parTransId="{1FAD21AF-F9D9-4029-ACC7-CF228085CFE6}" sibTransId="{E0FF32B0-6EF2-4B06-BC91-A07E3613FCAD}"/>
    <dgm:cxn modelId="{B71B4FC3-B40E-3F43-816D-057F795F2656}" type="presOf" srcId="{86D40AA9-DD12-46AE-A3E8-985A1D73C2F7}" destId="{959F26B8-0038-4AFA-A4F2-C45967035F3F}" srcOrd="1" destOrd="0" presId="urn:microsoft.com/office/officeart/2005/8/layout/pyramid1"/>
    <dgm:cxn modelId="{30A45703-F8B7-A548-A655-797B94262DAF}" type="presOf" srcId="{571AE93F-146E-4E3F-B692-5F7ACB50E645}" destId="{544B2FD1-88F6-4BCD-9664-541C416B8493}" srcOrd="0" destOrd="0" presId="urn:microsoft.com/office/officeart/2005/8/layout/pyramid1"/>
    <dgm:cxn modelId="{69373969-318E-43EC-BDA0-4596702DE6E5}" srcId="{C8B71337-9604-4EDD-8DCC-F8E7B51F68C8}" destId="{571AE93F-146E-4E3F-B692-5F7ACB50E645}" srcOrd="0" destOrd="0" parTransId="{E76A9E3B-45E6-4F82-A883-C312375046CB}" sibTransId="{A528EE1A-F263-4B8D-BE97-39D7C8E5CFFB}"/>
    <dgm:cxn modelId="{E12CEE35-C2B3-8748-9BB1-621B7D3282AE}" type="presOf" srcId="{571AE93F-146E-4E3F-B692-5F7ACB50E645}" destId="{1F7D65B8-6CD2-491C-83C2-F719E6B3D7E1}" srcOrd="1" destOrd="0" presId="urn:microsoft.com/office/officeart/2005/8/layout/pyramid1"/>
    <dgm:cxn modelId="{8EDBA293-B9ED-1645-86B2-33E3DB1D69C1}" type="presOf" srcId="{AA4BF391-5D09-45A3-B6A6-BE373BB08065}" destId="{D43B3691-9CDE-4DB6-BF77-235384C3F54D}" srcOrd="1" destOrd="0" presId="urn:microsoft.com/office/officeart/2005/8/layout/pyramid1"/>
    <dgm:cxn modelId="{3149453F-502B-2A4D-BE8D-12ACB580527F}" type="presOf" srcId="{86D40AA9-DD12-46AE-A3E8-985A1D73C2F7}" destId="{451AC0E9-32A9-4526-B413-9FB9B1BEF8BC}" srcOrd="0" destOrd="0" presId="urn:microsoft.com/office/officeart/2005/8/layout/pyramid1"/>
    <dgm:cxn modelId="{41F0E5BC-B3D4-4455-905C-8EA9454E08BD}" srcId="{C8B71337-9604-4EDD-8DCC-F8E7B51F68C8}" destId="{AA4BF391-5D09-45A3-B6A6-BE373BB08065}" srcOrd="1" destOrd="0" parTransId="{0F718F20-9CB1-47E0-B5F7-E46B481373FB}" sibTransId="{811784E2-5938-4613-8D6E-FD26AC6EC102}"/>
    <dgm:cxn modelId="{463F8E09-AFF3-0C45-AFA2-81975BE23D4C}" type="presParOf" srcId="{278C5B42-DAA0-4CAC-B8A4-3E9A66996100}" destId="{02470171-EC7A-4AA6-B31F-B77AD776E007}" srcOrd="0" destOrd="0" presId="urn:microsoft.com/office/officeart/2005/8/layout/pyramid1"/>
    <dgm:cxn modelId="{59759A79-B7A4-7640-8658-3CE7315403E7}" type="presParOf" srcId="{02470171-EC7A-4AA6-B31F-B77AD776E007}" destId="{544B2FD1-88F6-4BCD-9664-541C416B8493}" srcOrd="0" destOrd="0" presId="urn:microsoft.com/office/officeart/2005/8/layout/pyramid1"/>
    <dgm:cxn modelId="{95F6AF28-F144-FA45-8B87-8B20DD085FAB}" type="presParOf" srcId="{02470171-EC7A-4AA6-B31F-B77AD776E007}" destId="{1F7D65B8-6CD2-491C-83C2-F719E6B3D7E1}" srcOrd="1" destOrd="0" presId="urn:microsoft.com/office/officeart/2005/8/layout/pyramid1"/>
    <dgm:cxn modelId="{98DF241F-9E0F-6343-A71D-36D572AB629A}" type="presParOf" srcId="{278C5B42-DAA0-4CAC-B8A4-3E9A66996100}" destId="{8F15012E-1A3F-45D8-B08D-7ECF86C52F06}" srcOrd="1" destOrd="0" presId="urn:microsoft.com/office/officeart/2005/8/layout/pyramid1"/>
    <dgm:cxn modelId="{C1AAA832-6D08-3E41-AA15-615D27FADC45}" type="presParOf" srcId="{8F15012E-1A3F-45D8-B08D-7ECF86C52F06}" destId="{72CC3835-EBFE-4489-B236-329B8B24BB91}" srcOrd="0" destOrd="0" presId="urn:microsoft.com/office/officeart/2005/8/layout/pyramid1"/>
    <dgm:cxn modelId="{4ACD00C8-992A-D444-B978-2103A245CB1A}" type="presParOf" srcId="{8F15012E-1A3F-45D8-B08D-7ECF86C52F06}" destId="{D43B3691-9CDE-4DB6-BF77-235384C3F54D}" srcOrd="1" destOrd="0" presId="urn:microsoft.com/office/officeart/2005/8/layout/pyramid1"/>
    <dgm:cxn modelId="{4B88A475-BD6D-A84B-9EBB-6975F97A3D0C}" type="presParOf" srcId="{278C5B42-DAA0-4CAC-B8A4-3E9A66996100}" destId="{95457D14-8D77-4A8C-A352-809A3EE2CC3B}" srcOrd="2" destOrd="0" presId="urn:microsoft.com/office/officeart/2005/8/layout/pyramid1"/>
    <dgm:cxn modelId="{80AA7942-8FDA-4E4D-93F6-78A500EED95B}" type="presParOf" srcId="{95457D14-8D77-4A8C-A352-809A3EE2CC3B}" destId="{451AC0E9-32A9-4526-B413-9FB9B1BEF8BC}" srcOrd="0" destOrd="0" presId="urn:microsoft.com/office/officeart/2005/8/layout/pyramid1"/>
    <dgm:cxn modelId="{2C8DCD5E-13E7-DF41-9EE7-3DBC3EB8C15C}" type="presParOf" srcId="{95457D14-8D77-4A8C-A352-809A3EE2CC3B}" destId="{959F26B8-0038-4AFA-A4F2-C45967035F3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8FF69E-3A25-441E-9EB3-41541461FE88}" type="doc">
      <dgm:prSet loTypeId="urn:microsoft.com/office/officeart/2005/8/layout/arrow4" loCatId="relationship" qsTypeId="urn:microsoft.com/office/officeart/2005/8/quickstyle/simple2" qsCatId="simple" csTypeId="urn:microsoft.com/office/officeart/2005/8/colors/colorful1#1" csCatId="colorful" phldr="1"/>
      <dgm:spPr/>
      <dgm:t>
        <a:bodyPr/>
        <a:lstStyle/>
        <a:p>
          <a:endParaRPr lang="es-ES"/>
        </a:p>
      </dgm:t>
    </dgm:pt>
    <dgm:pt modelId="{FA66C6E2-08A4-442E-BE8A-1EBCBEC2C71B}">
      <dgm:prSet phldrT="[Texto]"/>
      <dgm:spPr/>
      <dgm:t>
        <a:bodyPr/>
        <a:lstStyle/>
        <a:p>
          <a:endParaRPr lang="es-ES" dirty="0"/>
        </a:p>
        <a:p>
          <a:r>
            <a:rPr lang="es-ES" dirty="0"/>
            <a:t>+ velocidad</a:t>
          </a:r>
        </a:p>
        <a:p>
          <a:r>
            <a:rPr lang="es-ES" dirty="0"/>
            <a:t>+ precio</a:t>
          </a:r>
        </a:p>
        <a:p>
          <a:r>
            <a:rPr lang="es-ES" dirty="0"/>
            <a:t>+ probabilidad de ser utilizada por la CPU</a:t>
          </a:r>
        </a:p>
        <a:p>
          <a:endParaRPr lang="es-ES" dirty="0"/>
        </a:p>
        <a:p>
          <a:endParaRPr lang="es-ES" dirty="0"/>
        </a:p>
      </dgm:t>
    </dgm:pt>
    <dgm:pt modelId="{D4E7CCC9-3249-41B2-9035-5CE06A0939DB}" type="parTrans" cxnId="{AB8E5A70-3637-4152-9B94-BB2AC3DA3622}">
      <dgm:prSet/>
      <dgm:spPr/>
      <dgm:t>
        <a:bodyPr/>
        <a:lstStyle/>
        <a:p>
          <a:endParaRPr lang="es-ES"/>
        </a:p>
      </dgm:t>
    </dgm:pt>
    <dgm:pt modelId="{C71DFCAE-4FDE-45F7-85B3-A3F48EEC601F}" type="sibTrans" cxnId="{AB8E5A70-3637-4152-9B94-BB2AC3DA3622}">
      <dgm:prSet/>
      <dgm:spPr/>
      <dgm:t>
        <a:bodyPr/>
        <a:lstStyle/>
        <a:p>
          <a:endParaRPr lang="es-ES"/>
        </a:p>
      </dgm:t>
    </dgm:pt>
    <dgm:pt modelId="{9BCF8A82-CFFA-44B1-9161-1A07D021CD99}">
      <dgm:prSet phldrT="[Texto]"/>
      <dgm:spPr/>
      <dgm:t>
        <a:bodyPr/>
        <a:lstStyle/>
        <a:p>
          <a:r>
            <a:rPr lang="es-ES"/>
            <a:t>+ capacidad</a:t>
          </a:r>
        </a:p>
        <a:p>
          <a:endParaRPr lang="es-ES"/>
        </a:p>
      </dgm:t>
    </dgm:pt>
    <dgm:pt modelId="{A253330F-0597-4596-901B-38AA8E66EFE6}" type="parTrans" cxnId="{522AADA3-F47E-46FE-AC35-85F4F414484E}">
      <dgm:prSet/>
      <dgm:spPr/>
      <dgm:t>
        <a:bodyPr/>
        <a:lstStyle/>
        <a:p>
          <a:endParaRPr lang="es-ES"/>
        </a:p>
      </dgm:t>
    </dgm:pt>
    <dgm:pt modelId="{6DF52094-9ACE-4F78-8239-CBF8B05296B5}" type="sibTrans" cxnId="{522AADA3-F47E-46FE-AC35-85F4F414484E}">
      <dgm:prSet/>
      <dgm:spPr/>
      <dgm:t>
        <a:bodyPr/>
        <a:lstStyle/>
        <a:p>
          <a:endParaRPr lang="es-ES"/>
        </a:p>
      </dgm:t>
    </dgm:pt>
    <dgm:pt modelId="{A226F3D5-B404-472C-97AB-9A44E3D43D2A}" type="pres">
      <dgm:prSet presAssocID="{AF8FF69E-3A25-441E-9EB3-41541461FE88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8C6197B-C1BC-410A-8899-8A098763930E}" type="pres">
      <dgm:prSet presAssocID="{FA66C6E2-08A4-442E-BE8A-1EBCBEC2C71B}" presName="upArrow" presStyleLbl="node1" presStyleIdx="0" presStyleCnt="2" custLinFactNeighborX="20779"/>
      <dgm:spPr/>
    </dgm:pt>
    <dgm:pt modelId="{F7B15FA7-05EB-407A-85D2-865D28411A7D}" type="pres">
      <dgm:prSet presAssocID="{FA66C6E2-08A4-442E-BE8A-1EBCBEC2C71B}" presName="upArrowText" presStyleLbl="revTx" presStyleIdx="0" presStyleCnt="2" custLinFactNeighborX="9184" custLinFactNeighborY="-76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7B4F4B-D533-4238-9E0C-9F9FDBB99BB7}" type="pres">
      <dgm:prSet presAssocID="{9BCF8A82-CFFA-44B1-9161-1A07D021CD99}" presName="downArrow" presStyleLbl="node1" presStyleIdx="1" presStyleCnt="2" custLinFactNeighborX="22511" custLinFactNeighborY="0"/>
      <dgm:spPr/>
    </dgm:pt>
    <dgm:pt modelId="{247C6332-5F2A-4E15-A4B2-5E048DB8E608}" type="pres">
      <dgm:prSet presAssocID="{9BCF8A82-CFFA-44B1-9161-1A07D021CD99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74F9AC4-DA5C-474E-A57F-349A3BFF6E83}" type="presOf" srcId="{FA66C6E2-08A4-442E-BE8A-1EBCBEC2C71B}" destId="{F7B15FA7-05EB-407A-85D2-865D28411A7D}" srcOrd="0" destOrd="0" presId="urn:microsoft.com/office/officeart/2005/8/layout/arrow4"/>
    <dgm:cxn modelId="{AB8E5A70-3637-4152-9B94-BB2AC3DA3622}" srcId="{AF8FF69E-3A25-441E-9EB3-41541461FE88}" destId="{FA66C6E2-08A4-442E-BE8A-1EBCBEC2C71B}" srcOrd="0" destOrd="0" parTransId="{D4E7CCC9-3249-41B2-9035-5CE06A0939DB}" sibTransId="{C71DFCAE-4FDE-45F7-85B3-A3F48EEC601F}"/>
    <dgm:cxn modelId="{522AADA3-F47E-46FE-AC35-85F4F414484E}" srcId="{AF8FF69E-3A25-441E-9EB3-41541461FE88}" destId="{9BCF8A82-CFFA-44B1-9161-1A07D021CD99}" srcOrd="1" destOrd="0" parTransId="{A253330F-0597-4596-901B-38AA8E66EFE6}" sibTransId="{6DF52094-9ACE-4F78-8239-CBF8B05296B5}"/>
    <dgm:cxn modelId="{152B4E15-6114-DB46-880A-16293677A396}" type="presOf" srcId="{9BCF8A82-CFFA-44B1-9161-1A07D021CD99}" destId="{247C6332-5F2A-4E15-A4B2-5E048DB8E608}" srcOrd="0" destOrd="0" presId="urn:microsoft.com/office/officeart/2005/8/layout/arrow4"/>
    <dgm:cxn modelId="{8200AEE6-4584-3540-89B8-C81AF7B08FE9}" type="presOf" srcId="{AF8FF69E-3A25-441E-9EB3-41541461FE88}" destId="{A226F3D5-B404-472C-97AB-9A44E3D43D2A}" srcOrd="0" destOrd="0" presId="urn:microsoft.com/office/officeart/2005/8/layout/arrow4"/>
    <dgm:cxn modelId="{60296139-FFDA-5F40-A746-818E4717769A}" type="presParOf" srcId="{A226F3D5-B404-472C-97AB-9A44E3D43D2A}" destId="{68C6197B-C1BC-410A-8899-8A098763930E}" srcOrd="0" destOrd="0" presId="urn:microsoft.com/office/officeart/2005/8/layout/arrow4"/>
    <dgm:cxn modelId="{C670C82C-7907-4F4E-B070-98F14CD6201E}" type="presParOf" srcId="{A226F3D5-B404-472C-97AB-9A44E3D43D2A}" destId="{F7B15FA7-05EB-407A-85D2-865D28411A7D}" srcOrd="1" destOrd="0" presId="urn:microsoft.com/office/officeart/2005/8/layout/arrow4"/>
    <dgm:cxn modelId="{13C142D1-8C9B-C34E-9522-4C2ADF0FA48B}" type="presParOf" srcId="{A226F3D5-B404-472C-97AB-9A44E3D43D2A}" destId="{1C7B4F4B-D533-4238-9E0C-9F9FDBB99BB7}" srcOrd="2" destOrd="0" presId="urn:microsoft.com/office/officeart/2005/8/layout/arrow4"/>
    <dgm:cxn modelId="{4F67BF17-728E-B34B-9BE4-8427A7E296D6}" type="presParOf" srcId="{A226F3D5-B404-472C-97AB-9A44E3D43D2A}" destId="{247C6332-5F2A-4E15-A4B2-5E048DB8E608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B2FD1-88F6-4BCD-9664-541C416B8493}">
      <dsp:nvSpPr>
        <dsp:cNvPr id="0" name=""/>
        <dsp:cNvSpPr/>
      </dsp:nvSpPr>
      <dsp:spPr>
        <a:xfrm>
          <a:off x="1300424" y="0"/>
          <a:ext cx="1326738" cy="961291"/>
        </a:xfrm>
        <a:prstGeom prst="trapezoid">
          <a:avLst>
            <a:gd name="adj" fmla="val 6809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/>
            <a:t>Registros</a:t>
          </a:r>
        </a:p>
      </dsp:txBody>
      <dsp:txXfrm>
        <a:off x="1300424" y="0"/>
        <a:ext cx="1326738" cy="961291"/>
      </dsp:txXfrm>
    </dsp:sp>
    <dsp:sp modelId="{72CC3835-EBFE-4489-B236-329B8B24BB91}">
      <dsp:nvSpPr>
        <dsp:cNvPr id="0" name=""/>
        <dsp:cNvSpPr/>
      </dsp:nvSpPr>
      <dsp:spPr>
        <a:xfrm>
          <a:off x="654597" y="961292"/>
          <a:ext cx="2618391" cy="961291"/>
        </a:xfrm>
        <a:prstGeom prst="trapezoid">
          <a:avLst>
            <a:gd name="adj" fmla="val 68096"/>
          </a:avLst>
        </a:prstGeom>
        <a:solidFill>
          <a:schemeClr val="accent2">
            <a:hueOff val="-2355276"/>
            <a:satOff val="-3145"/>
            <a:lumOff val="1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/>
            <a:t>Memoria Caché</a:t>
          </a:r>
        </a:p>
      </dsp:txBody>
      <dsp:txXfrm>
        <a:off x="1112816" y="961292"/>
        <a:ext cx="1701954" cy="961291"/>
      </dsp:txXfrm>
    </dsp:sp>
    <dsp:sp modelId="{451AC0E9-32A9-4526-B413-9FB9B1BEF8BC}">
      <dsp:nvSpPr>
        <dsp:cNvPr id="0" name=""/>
        <dsp:cNvSpPr/>
      </dsp:nvSpPr>
      <dsp:spPr>
        <a:xfrm>
          <a:off x="0" y="1922583"/>
          <a:ext cx="3927587" cy="961291"/>
        </a:xfrm>
        <a:prstGeom prst="trapezoid">
          <a:avLst>
            <a:gd name="adj" fmla="val 68096"/>
          </a:avLst>
        </a:prstGeom>
        <a:solidFill>
          <a:schemeClr val="accent2">
            <a:hueOff val="-4710551"/>
            <a:satOff val="-6290"/>
            <a:lumOff val="37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/>
            <a:t>Memoria RAM</a:t>
          </a:r>
        </a:p>
      </dsp:txBody>
      <dsp:txXfrm>
        <a:off x="687327" y="1922583"/>
        <a:ext cx="2552931" cy="961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6197B-C1BC-410A-8899-8A098763930E}">
      <dsp:nvSpPr>
        <dsp:cNvPr id="0" name=""/>
        <dsp:cNvSpPr/>
      </dsp:nvSpPr>
      <dsp:spPr>
        <a:xfrm>
          <a:off x="194555" y="0"/>
          <a:ext cx="928858" cy="1336783"/>
        </a:xfrm>
        <a:prstGeom prst="up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B15FA7-05EB-407A-85D2-865D28411A7D}">
      <dsp:nvSpPr>
        <dsp:cNvPr id="0" name=""/>
        <dsp:cNvSpPr/>
      </dsp:nvSpPr>
      <dsp:spPr>
        <a:xfrm>
          <a:off x="1103034" y="0"/>
          <a:ext cx="1576244" cy="1336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 dirty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+ velocidad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+ precio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+ probabilidad de ser utilizada por la CPU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 dirty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 dirty="0"/>
        </a:p>
      </dsp:txBody>
      <dsp:txXfrm>
        <a:off x="1103034" y="0"/>
        <a:ext cx="1576244" cy="1336783"/>
      </dsp:txXfrm>
    </dsp:sp>
    <dsp:sp modelId="{1C7B4F4B-D533-4238-9E0C-9F9FDBB99BB7}">
      <dsp:nvSpPr>
        <dsp:cNvPr id="0" name=""/>
        <dsp:cNvSpPr/>
      </dsp:nvSpPr>
      <dsp:spPr>
        <a:xfrm>
          <a:off x="489300" y="1448181"/>
          <a:ext cx="928858" cy="1336783"/>
        </a:xfrm>
        <a:prstGeom prst="down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7C6332-5F2A-4E15-A4B2-5E048DB8E608}">
      <dsp:nvSpPr>
        <dsp:cNvPr id="0" name=""/>
        <dsp:cNvSpPr/>
      </dsp:nvSpPr>
      <dsp:spPr>
        <a:xfrm>
          <a:off x="1236929" y="1448181"/>
          <a:ext cx="1576244" cy="1336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/>
            <a:t>+ capacidad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1236929" y="1448181"/>
        <a:ext cx="1576244" cy="1336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FC5FD-CCF4-7148-B8D4-BB4A81EE57AF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A048E-8451-1743-B9B9-961D6E7B5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3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3AA86-6D23-3940-B8F4-D5A7038BD552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10674-F4C0-9241-B361-A0697FC4B3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99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33000">
              <a:schemeClr val="bg2">
                <a:tint val="94000"/>
                <a:shade val="94000"/>
                <a:alpha val="100000"/>
                <a:satMod val="114000"/>
                <a:lumMod val="114000"/>
              </a:schemeClr>
            </a:gs>
            <a:gs pos="67000">
              <a:schemeClr val="bg2">
                <a:tint val="94000"/>
                <a:shade val="94000"/>
                <a:satMod val="128000"/>
                <a:lumMod val="100000"/>
              </a:schemeClr>
            </a:gs>
            <a:gs pos="100000">
              <a:schemeClr val="bg2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193638" y="215123"/>
            <a:ext cx="8695944" cy="6035040"/>
          </a:xfrm>
          <a:prstGeom prst="roundRect">
            <a:avLst>
              <a:gd name="adj" fmla="val 1272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73000">
                <a:schemeClr val="accent1">
                  <a:lumMod val="60000"/>
                  <a:lumOff val="40000"/>
                  <a:alpha val="7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lantilla Sínte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228600" y="228600"/>
            <a:ext cx="8695944" cy="84432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0"/>
                  <a:lumOff val="100000"/>
                </a:schemeClr>
              </a:gs>
              <a:gs pos="56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3/2/20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Título 4"/>
          <p:cNvSpPr txBox="1">
            <a:spLocks/>
          </p:cNvSpPr>
          <p:nvPr userDrawn="1"/>
        </p:nvSpPr>
        <p:spPr>
          <a:xfrm>
            <a:off x="4724405" y="271291"/>
            <a:ext cx="3917092" cy="4855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_tradnl" sz="1800" b="0" i="1" dirty="0" smtClean="0">
                <a:latin typeface="Avenir Book"/>
                <a:cs typeface="Avenir Book"/>
              </a:rPr>
              <a:t>T</a:t>
            </a:r>
            <a:r>
              <a:rPr lang="en-US" sz="1800" b="0" i="1" dirty="0" err="1" smtClean="0">
                <a:latin typeface="Avenir Book"/>
                <a:cs typeface="Avenir Book"/>
              </a:rPr>
              <a:t>í</a:t>
            </a:r>
            <a:r>
              <a:rPr lang="es-ES_tradnl" sz="1800" b="0" i="1" dirty="0" err="1" smtClean="0">
                <a:latin typeface="Avenir Book"/>
                <a:cs typeface="Avenir Book"/>
              </a:rPr>
              <a:t>tulo</a:t>
            </a:r>
            <a:r>
              <a:rPr lang="es-ES_tradnl" sz="1800" b="0" i="1" dirty="0" smtClean="0">
                <a:latin typeface="Avenir Book"/>
                <a:cs typeface="Avenir Book"/>
              </a:rPr>
              <a:t> del capítulo, parte,</a:t>
            </a:r>
            <a:r>
              <a:rPr lang="es-ES_tradnl" sz="1800" b="0" i="1" baseline="0" dirty="0" smtClean="0">
                <a:latin typeface="Avenir Book"/>
                <a:cs typeface="Avenir Book"/>
              </a:rPr>
              <a:t> epígrafe</a:t>
            </a:r>
            <a:r>
              <a:rPr lang="en-US" sz="1800" b="0" i="1" baseline="0" dirty="0" smtClean="0">
                <a:latin typeface="Avenir Book"/>
                <a:cs typeface="Avenir Book"/>
              </a:rPr>
              <a:t>…</a:t>
            </a:r>
            <a:endParaRPr lang="es-ES_tradnl" sz="1800" b="0" i="1" dirty="0">
              <a:latin typeface="Avenir Book"/>
              <a:cs typeface="Avenir Book"/>
            </a:endParaRPr>
          </a:p>
        </p:txBody>
      </p:sp>
      <p:sp>
        <p:nvSpPr>
          <p:cNvPr id="15" name="Título 4"/>
          <p:cNvSpPr txBox="1">
            <a:spLocks/>
          </p:cNvSpPr>
          <p:nvPr userDrawn="1"/>
        </p:nvSpPr>
        <p:spPr>
          <a:xfrm>
            <a:off x="416287" y="267803"/>
            <a:ext cx="3917092" cy="4890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_tradnl" sz="1800" b="0" dirty="0" smtClean="0">
                <a:latin typeface="Avenir Book"/>
                <a:cs typeface="Avenir Book"/>
              </a:rPr>
              <a:t>T</a:t>
            </a:r>
            <a:r>
              <a:rPr lang="en-US" sz="1800" b="0" dirty="0" err="1" smtClean="0">
                <a:latin typeface="Avenir Book"/>
                <a:cs typeface="Avenir Book"/>
              </a:rPr>
              <a:t>í</a:t>
            </a:r>
            <a:r>
              <a:rPr lang="es-ES_tradnl" sz="1800" b="0" dirty="0" err="1" smtClean="0">
                <a:latin typeface="Avenir Book"/>
                <a:cs typeface="Avenir Book"/>
              </a:rPr>
              <a:t>tulo</a:t>
            </a:r>
            <a:r>
              <a:rPr lang="es-ES_tradnl" sz="1800" b="0" dirty="0" smtClean="0">
                <a:latin typeface="Avenir Book"/>
                <a:cs typeface="Avenir Book"/>
              </a:rPr>
              <a:t> del</a:t>
            </a:r>
            <a:r>
              <a:rPr lang="es-ES_tradnl" sz="1800" b="0" baseline="0" dirty="0" smtClean="0">
                <a:latin typeface="Avenir Book"/>
                <a:cs typeface="Avenir Book"/>
              </a:rPr>
              <a:t> libro</a:t>
            </a:r>
            <a:endParaRPr lang="es-ES_tradnl" sz="1800" b="0" dirty="0">
              <a:latin typeface="Avenir Book"/>
              <a:cs typeface="Avenir Book"/>
            </a:endParaRPr>
          </a:p>
        </p:txBody>
      </p:sp>
      <p:pic>
        <p:nvPicPr>
          <p:cNvPr id="1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332" y="5904529"/>
            <a:ext cx="489030" cy="710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1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228" y="911328"/>
            <a:ext cx="851684" cy="123784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60018" y="2448584"/>
            <a:ext cx="7918186" cy="2159511"/>
          </a:xfrm>
        </p:spPr>
        <p:txBody>
          <a:bodyPr>
            <a:no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  <a:latin typeface="Avenir Book"/>
                <a:ea typeface="Helvetica" charset="0"/>
                <a:cs typeface="Tahoma"/>
              </a:rPr>
              <a:t>Sistemas</a:t>
            </a:r>
            <a:r>
              <a:rPr lang="en-US" sz="4000" b="1" dirty="0" smtClean="0">
                <a:solidFill>
                  <a:schemeClr val="bg1"/>
                </a:solidFill>
                <a:latin typeface="Avenir Book"/>
                <a:ea typeface="Helvetica" charset="0"/>
                <a:cs typeface="Tahoma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Avenir Book"/>
                <a:ea typeface="Helvetica" charset="0"/>
                <a:cs typeface="Tahoma"/>
              </a:rPr>
              <a:t>Informáticos</a:t>
            </a:r>
            <a:r>
              <a:rPr lang="en-US" sz="4000" b="1" dirty="0" smtClean="0">
                <a:solidFill>
                  <a:schemeClr val="bg1"/>
                </a:solidFill>
                <a:latin typeface="Tahoma"/>
                <a:ea typeface="Helvetica" charset="0"/>
                <a:cs typeface="Tahoma"/>
              </a:rPr>
              <a:t/>
            </a:r>
            <a:br>
              <a:rPr lang="en-US" sz="4000" b="1" dirty="0" smtClean="0">
                <a:solidFill>
                  <a:schemeClr val="bg1"/>
                </a:solidFill>
                <a:latin typeface="Tahoma"/>
                <a:ea typeface="Helvetica" charset="0"/>
                <a:cs typeface="Tahoma"/>
              </a:rPr>
            </a:br>
            <a:r>
              <a:rPr lang="en-US" sz="40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40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2800" dirty="0" err="1" smtClean="0">
                <a:solidFill>
                  <a:schemeClr val="tx1"/>
                </a:solidFill>
                <a:latin typeface="Avenir Book"/>
                <a:ea typeface="Helvetica" charset="0"/>
                <a:cs typeface="Avenir Book"/>
              </a:rPr>
              <a:t>Capítulo</a:t>
            </a:r>
            <a:r>
              <a:rPr lang="en-US" sz="2800" dirty="0" smtClean="0">
                <a:solidFill>
                  <a:schemeClr val="tx1"/>
                </a:solidFill>
                <a:latin typeface="Avenir Book"/>
                <a:ea typeface="Helvetica" charset="0"/>
                <a:cs typeface="Avenir Book"/>
              </a:rPr>
              <a:t> 1: </a:t>
            </a:r>
            <a:r>
              <a:rPr lang="es-ES_tradnl" sz="2800" dirty="0" smtClean="0">
                <a:solidFill>
                  <a:schemeClr val="tx1"/>
                </a:solidFill>
                <a:latin typeface="Avenir Book"/>
                <a:ea typeface="Helvetica" charset="0"/>
                <a:cs typeface="Avenir Book"/>
              </a:rPr>
              <a:t>Fundamentos </a:t>
            </a:r>
            <a:r>
              <a:rPr lang="es-ES_tradnl" sz="2800" dirty="0">
                <a:solidFill>
                  <a:schemeClr val="tx1"/>
                </a:solidFill>
                <a:latin typeface="Avenir Book"/>
                <a:ea typeface="Helvetica" charset="0"/>
                <a:cs typeface="Avenir Book"/>
              </a:rPr>
              <a:t>de los sistemas informáticos y las máquinas virtuales</a:t>
            </a:r>
            <a:endParaRPr lang="en-US" sz="2800" dirty="0">
              <a:solidFill>
                <a:schemeClr val="tx1"/>
              </a:solidFill>
              <a:latin typeface="Avenir Book"/>
              <a:ea typeface="Helvetica" charset="0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56856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 txBox="1">
            <a:spLocks/>
          </p:cNvSpPr>
          <p:nvPr/>
        </p:nvSpPr>
        <p:spPr>
          <a:xfrm>
            <a:off x="691595" y="1413272"/>
            <a:ext cx="7429054" cy="442204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dirty="0"/>
              <a:t>2. Componentes hardware y software</a:t>
            </a:r>
          </a:p>
          <a:p>
            <a:pPr marL="0" indent="0" algn="just">
              <a:buNone/>
            </a:pPr>
            <a:r>
              <a:rPr lang="es-ES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2.2 Software</a:t>
            </a:r>
            <a:endParaRPr lang="es-ES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1" algn="just">
              <a:buFont typeface="Wingdings" charset="2"/>
              <a:buChar char="Ø"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1" algn="just">
              <a:buFont typeface="Wingdings" charset="2"/>
              <a:buChar char="Ø"/>
            </a:pPr>
            <a:r>
              <a:rPr lang="es-ES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Tipos de software</a:t>
            </a:r>
          </a:p>
          <a:p>
            <a:pPr lvl="3" algn="just">
              <a:lnSpc>
                <a:spcPct val="210000"/>
              </a:lnSpc>
              <a:buFont typeface="Arial" charset="0"/>
              <a:buChar char="•"/>
            </a:pPr>
            <a:r>
              <a:rPr lang="es-ES" sz="22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Software de sistema</a:t>
            </a:r>
          </a:p>
          <a:p>
            <a:pPr lvl="3" algn="just">
              <a:lnSpc>
                <a:spcPct val="210000"/>
              </a:lnSpc>
              <a:buFont typeface="Arial" charset="0"/>
              <a:buChar char="•"/>
            </a:pPr>
            <a:r>
              <a:rPr lang="es-ES" sz="22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Software de programación</a:t>
            </a:r>
          </a:p>
          <a:p>
            <a:pPr lvl="3" algn="just">
              <a:lnSpc>
                <a:spcPct val="210000"/>
              </a:lnSpc>
              <a:buFont typeface="Arial" charset="0"/>
              <a:buChar char="•"/>
            </a:pPr>
            <a:r>
              <a:rPr lang="es-ES" sz="22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Software de aplicación</a:t>
            </a:r>
          </a:p>
          <a:p>
            <a:pPr lvl="1" algn="just">
              <a:buFont typeface="Wingdings" charset="2"/>
              <a:buChar char="Ø"/>
            </a:pPr>
            <a:r>
              <a:rPr lang="es-ES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El sistema operativo: </a:t>
            </a:r>
            <a:r>
              <a:rPr lang="es-ES_tradnl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software que se encarga de gestionar eficazmente los recursos hardware y software del sistema de forma transparente para el usuario, actuando de interfaz entre el usuario y el hardware</a:t>
            </a:r>
            <a:endParaRPr lang="es-ES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1" algn="just">
              <a:buFont typeface="Wingdings" charset="2"/>
              <a:buChar char="Ø"/>
            </a:pPr>
            <a:endParaRPr lang="es-ES" sz="18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3" algn="just">
              <a:lnSpc>
                <a:spcPct val="210000"/>
              </a:lnSpc>
              <a:buFont typeface="Arial" charset="0"/>
              <a:buChar char="•"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301943" lvl="1" indent="0" algn="just">
              <a:buNone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301943" lvl="1" indent="0">
              <a:buNone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/>
              <a:buChar char="•"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_tradnl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>
              <a:buNone/>
            </a:pPr>
            <a:endParaRPr lang="es-ES_tradnl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6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 txBox="1">
            <a:spLocks/>
          </p:cNvSpPr>
          <p:nvPr/>
        </p:nvSpPr>
        <p:spPr>
          <a:xfrm>
            <a:off x="691595" y="1413272"/>
            <a:ext cx="7429054" cy="459048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dirty="0" smtClean="0"/>
              <a:t>3. Proceso de arranque de un sistema informático. POST</a:t>
            </a:r>
            <a:endParaRPr lang="es-ES_tradnl" dirty="0"/>
          </a:p>
          <a:p>
            <a:pPr marL="301943" lvl="1" indent="0" algn="just">
              <a:buNone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301943" lvl="1" indent="0" algn="just">
              <a:buNone/>
            </a:pPr>
            <a:r>
              <a:rPr lang="es-ES_tradnl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A</a:t>
            </a:r>
            <a:r>
              <a:rPr lang="es-ES_tradnl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l </a:t>
            </a:r>
            <a:r>
              <a:rPr lang="es-ES_tradnl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inicio, el procesador comienza a ejecutar instrucciones de la ROM BIOS </a:t>
            </a:r>
            <a:r>
              <a:rPr lang="es-ES_tradnl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siendo  una de las primeras </a:t>
            </a:r>
            <a:r>
              <a:rPr lang="es-ES_tradnl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tareas </a:t>
            </a:r>
            <a:r>
              <a:rPr lang="es-ES_tradnl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el </a:t>
            </a:r>
            <a:r>
              <a:rPr lang="es-ES_tradnl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testeo del sistema para continuar con el arranque del mismo. A este proceso se le conoce como </a:t>
            </a:r>
            <a:r>
              <a:rPr lang="es-ES_tradnl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POST. Puede producir señales sonoras o visuales en caso de error.</a:t>
            </a:r>
          </a:p>
          <a:p>
            <a:pPr marL="301943" lvl="1" indent="0" algn="just">
              <a:buNone/>
            </a:pPr>
            <a:endParaRPr lang="es-ES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301943" lvl="1" indent="0" algn="just">
              <a:buNone/>
            </a:pPr>
            <a:r>
              <a:rPr lang="es-ES_tradnl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Más tarde, la BIOS configura e inicializa los componentes hardware atendiendo a los valores de la RAM-CMOS de la </a:t>
            </a:r>
            <a:r>
              <a:rPr lang="es-ES_tradnl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BIOS: adaptador gráfico, buses, dispositivos </a:t>
            </a:r>
            <a:r>
              <a:rPr lang="es-ES_tradnl" dirty="0" err="1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plug</a:t>
            </a:r>
            <a:r>
              <a:rPr lang="es-ES_tradnl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 &amp; </a:t>
            </a:r>
            <a:r>
              <a:rPr lang="es-ES_tradnl" dirty="0" err="1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play</a:t>
            </a:r>
            <a:r>
              <a:rPr lang="es-ES_tradnl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, etc.</a:t>
            </a:r>
          </a:p>
          <a:p>
            <a:pPr marL="301943" lvl="1" indent="0" algn="just">
              <a:buNone/>
            </a:pPr>
            <a:endParaRPr lang="es-ES_tradnl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301943" lvl="1" indent="0" algn="just">
              <a:buNone/>
            </a:pPr>
            <a:r>
              <a:rPr lang="es-ES_tradnl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Al terminar el </a:t>
            </a:r>
            <a:r>
              <a:rPr lang="es-ES_tradnl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proceso POST</a:t>
            </a:r>
            <a:r>
              <a:rPr lang="es-ES_tradnl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, </a:t>
            </a:r>
            <a:r>
              <a:rPr lang="es-ES_tradnl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la BIOS le pasa el testigo al primer medio de almacenamiento (así configurado en la BIOS </a:t>
            </a:r>
            <a:r>
              <a:rPr lang="es-ES_tradnl" dirty="0" err="1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SetUp</a:t>
            </a:r>
            <a:r>
              <a:rPr lang="es-ES_tradnl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 </a:t>
            </a:r>
            <a:r>
              <a:rPr lang="es-ES_tradnl" dirty="0" err="1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Utility</a:t>
            </a:r>
            <a:r>
              <a:rPr lang="es-ES_tradnl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) para que comience la carga del sistema operativo.</a:t>
            </a:r>
            <a:endParaRPr lang="es-ES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301943" lvl="1" indent="0" algn="just">
              <a:buNone/>
            </a:pPr>
            <a:endParaRPr lang="es-ES" sz="18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3" algn="just">
              <a:lnSpc>
                <a:spcPct val="210000"/>
              </a:lnSpc>
              <a:buFont typeface="Arial" charset="0"/>
              <a:buChar char="•"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301943" lvl="1" indent="0" algn="just">
              <a:buNone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301943" lvl="1" indent="0">
              <a:buNone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/>
              <a:buChar char="•"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_tradnl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>
              <a:buNone/>
            </a:pPr>
            <a:endParaRPr lang="es-ES_tradnl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 txBox="1">
            <a:spLocks/>
          </p:cNvSpPr>
          <p:nvPr/>
        </p:nvSpPr>
        <p:spPr>
          <a:xfrm>
            <a:off x="691595" y="1413271"/>
            <a:ext cx="7429054" cy="527628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dirty="0" smtClean="0"/>
              <a:t>4. Máquinas virtuales</a:t>
            </a:r>
            <a:endParaRPr lang="es-ES_tradnl" dirty="0"/>
          </a:p>
          <a:p>
            <a:pPr marL="301943" lvl="1" indent="0" algn="just">
              <a:buNone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2" algn="just">
              <a:lnSpc>
                <a:spcPct val="90000"/>
              </a:lnSpc>
              <a:buFont typeface="Wingdings" charset="2"/>
              <a:buChar char="§"/>
            </a:pPr>
            <a:r>
              <a:rPr lang="es-ES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Concepto: </a:t>
            </a:r>
            <a:r>
              <a:rPr lang="es-ES_tradnl" sz="22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computadora no real, instalada y configurada en un sistema informático mediante un software que permite simular su funcionamiento autónomo. Usos</a:t>
            </a:r>
            <a:r>
              <a:rPr lang="es-ES_tradnl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:</a:t>
            </a:r>
          </a:p>
          <a:p>
            <a:pPr lvl="3">
              <a:lnSpc>
                <a:spcPct val="120000"/>
              </a:lnSpc>
              <a:buFont typeface="Arial" charset="0"/>
              <a:buChar char="•"/>
            </a:pPr>
            <a:r>
              <a:rPr lang="es-ES_tradnl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Realizar </a:t>
            </a:r>
            <a:r>
              <a:rPr lang="es-ES_tradnl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pruebas.</a:t>
            </a:r>
          </a:p>
          <a:p>
            <a:pPr lvl="3">
              <a:lnSpc>
                <a:spcPct val="120000"/>
              </a:lnSpc>
              <a:buFont typeface="Arial" charset="0"/>
              <a:buChar char="•"/>
            </a:pPr>
            <a:r>
              <a:rPr lang="es-ES_tradnl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Portabilidad</a:t>
            </a:r>
          </a:p>
          <a:p>
            <a:pPr lvl="3">
              <a:lnSpc>
                <a:spcPct val="120000"/>
              </a:lnSpc>
              <a:buFont typeface="Arial" charset="0"/>
              <a:buChar char="•"/>
            </a:pPr>
            <a:r>
              <a:rPr lang="es-ES_tradnl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Ahorro de costes</a:t>
            </a:r>
          </a:p>
          <a:p>
            <a:pPr lvl="3">
              <a:lnSpc>
                <a:spcPct val="120000"/>
              </a:lnSpc>
              <a:buFont typeface="Arial" charset="0"/>
              <a:buChar char="•"/>
            </a:pPr>
            <a:r>
              <a:rPr lang="es-ES_tradnl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Centralización de servicios</a:t>
            </a:r>
          </a:p>
          <a:p>
            <a:pPr marL="914400" lvl="3" indent="0">
              <a:lnSpc>
                <a:spcPct val="120000"/>
              </a:lnSpc>
              <a:buNone/>
            </a:pPr>
            <a:endParaRPr lang="es-ES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2" algn="just">
              <a:lnSpc>
                <a:spcPct val="90000"/>
              </a:lnSpc>
              <a:buFont typeface="Wingdings" charset="2"/>
              <a:buChar char="§"/>
            </a:pPr>
            <a:r>
              <a:rPr lang="es-ES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Software de </a:t>
            </a:r>
            <a:r>
              <a:rPr lang="es-ES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virtualización:</a:t>
            </a:r>
            <a:r>
              <a:rPr lang="es-ES_tradnl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 </a:t>
            </a:r>
            <a:r>
              <a:rPr lang="es-ES_tradnl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para </a:t>
            </a:r>
            <a:r>
              <a:rPr lang="es-ES_tradnl" dirty="0" err="1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virtualizar</a:t>
            </a:r>
            <a:r>
              <a:rPr lang="es-ES_tradnl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 se </a:t>
            </a:r>
            <a:r>
              <a:rPr lang="es-ES_tradnl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necesita un software de abstracción de los recursos hardware de una máquina anfitriona o software de virtualización, llamado </a:t>
            </a:r>
            <a:r>
              <a:rPr lang="es-ES_tradnl" dirty="0" err="1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hipervisor</a:t>
            </a:r>
            <a:r>
              <a:rPr lang="es-ES_tradnl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. </a:t>
            </a:r>
            <a:r>
              <a:rPr lang="es-ES_tradnl" dirty="0" err="1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Puediendo</a:t>
            </a:r>
            <a:r>
              <a:rPr lang="es-ES_tradnl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 ser nativos (sobre el hardware) o alojados (sobre el sistema operativo).</a:t>
            </a:r>
          </a:p>
          <a:p>
            <a:pPr lvl="2" algn="just">
              <a:lnSpc>
                <a:spcPct val="90000"/>
              </a:lnSpc>
              <a:buFont typeface="Wingdings" charset="2"/>
              <a:buChar char="§"/>
            </a:pPr>
            <a:endParaRPr lang="es-ES_tradnl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2" algn="just">
              <a:lnSpc>
                <a:spcPct val="90000"/>
              </a:lnSpc>
              <a:buFont typeface="Wingdings" charset="2"/>
              <a:buChar char="§"/>
            </a:pPr>
            <a:r>
              <a:rPr lang="es-ES_tradnl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Ejemplos:</a:t>
            </a:r>
            <a:r>
              <a:rPr lang="es-ES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 </a:t>
            </a:r>
            <a:r>
              <a:rPr lang="es-ES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VMWare, Microsoft </a:t>
            </a:r>
            <a:r>
              <a:rPr lang="es-ES" dirty="0" err="1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Hyper</a:t>
            </a:r>
            <a:r>
              <a:rPr lang="es-ES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-V Server, Oracle VM </a:t>
            </a:r>
            <a:r>
              <a:rPr lang="es-ES" dirty="0" err="1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VirtualBox</a:t>
            </a:r>
            <a:r>
              <a:rPr lang="es-ES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, Citrix </a:t>
            </a:r>
            <a:r>
              <a:rPr lang="es-ES" dirty="0" err="1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Xenserver</a:t>
            </a:r>
            <a:r>
              <a:rPr lang="es-ES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, </a:t>
            </a:r>
            <a:r>
              <a:rPr lang="es-ES" dirty="0" err="1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Qemu</a:t>
            </a:r>
            <a:r>
              <a:rPr lang="es-ES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 o </a:t>
            </a:r>
            <a:r>
              <a:rPr lang="es-ES" dirty="0" err="1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Parallels</a:t>
            </a:r>
            <a:r>
              <a:rPr lang="es-ES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.</a:t>
            </a:r>
            <a:endParaRPr lang="es-ES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3" algn="just">
              <a:lnSpc>
                <a:spcPct val="210000"/>
              </a:lnSpc>
              <a:buFont typeface="Arial" charset="0"/>
              <a:buChar char="•"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301943" lvl="1" indent="0" algn="just">
              <a:buNone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301943" lvl="1" indent="0">
              <a:buNone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/>
              <a:buChar char="•"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_tradnl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>
              <a:buNone/>
            </a:pPr>
            <a:endParaRPr lang="es-ES_tradnl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27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/>
          </p:cNvSpPr>
          <p:nvPr/>
        </p:nvSpPr>
        <p:spPr>
          <a:xfrm>
            <a:off x="210841" y="1082843"/>
            <a:ext cx="7429054" cy="560671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dirty="0" smtClean="0"/>
              <a:t>	Entorno </a:t>
            </a:r>
            <a:r>
              <a:rPr lang="es-ES_tradnl" dirty="0" smtClean="0"/>
              <a:t>de Oracle VM </a:t>
            </a:r>
            <a:r>
              <a:rPr lang="es-ES_tradnl" dirty="0" err="1" smtClean="0"/>
              <a:t>VirtualBox</a:t>
            </a:r>
            <a:endParaRPr lang="es-ES_tradnl" dirty="0"/>
          </a:p>
          <a:p>
            <a:pPr marL="301943" lvl="1" indent="0" algn="just">
              <a:buNone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1084263" lvl="2" indent="-457200" algn="just">
              <a:lnSpc>
                <a:spcPct val="90000"/>
              </a:lnSpc>
              <a:buAutoNum type="arabicPeriod"/>
            </a:pPr>
            <a:r>
              <a:rPr lang="es-ES" sz="18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Barra principal.</a:t>
            </a:r>
          </a:p>
          <a:p>
            <a:pPr marL="1084263" lvl="2" indent="-457200" algn="just">
              <a:lnSpc>
                <a:spcPct val="90000"/>
              </a:lnSpc>
              <a:buAutoNum type="arabicPeriod"/>
            </a:pPr>
            <a:r>
              <a:rPr lang="es-ES" sz="18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Cinta de botones.</a:t>
            </a:r>
          </a:p>
          <a:p>
            <a:pPr marL="1084263" lvl="2" indent="-457200" algn="just">
              <a:lnSpc>
                <a:spcPct val="90000"/>
              </a:lnSpc>
              <a:buAutoNum type="arabicPeriod"/>
            </a:pPr>
            <a:r>
              <a:rPr lang="es-ES" sz="18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Listado de máquinas virtuales.</a:t>
            </a:r>
          </a:p>
          <a:p>
            <a:pPr marL="1084263" lvl="2" indent="-457200" algn="just">
              <a:lnSpc>
                <a:spcPct val="90000"/>
              </a:lnSpc>
              <a:buAutoNum type="arabicPeriod"/>
            </a:pPr>
            <a:r>
              <a:rPr lang="es-ES" sz="18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Botones de vistas.</a:t>
            </a:r>
            <a:endParaRPr lang="es-ES_tradnl" sz="18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1084263" lvl="2" indent="-457200" algn="just">
              <a:lnSpc>
                <a:spcPct val="90000"/>
              </a:lnSpc>
              <a:buAutoNum type="arabicPeriod"/>
            </a:pPr>
            <a:endParaRPr lang="es-ES_tradnl" sz="1600" dirty="0" smtClean="0">
              <a:solidFill>
                <a:schemeClr val="tx1"/>
              </a:solidFill>
              <a:latin typeface="Avenir Book"/>
            </a:endParaRPr>
          </a:p>
          <a:p>
            <a:pPr marL="1084263" lvl="2" indent="-457200" algn="just">
              <a:lnSpc>
                <a:spcPct val="90000"/>
              </a:lnSpc>
              <a:buAutoNum type="arabicPeriod"/>
            </a:pPr>
            <a:endParaRPr lang="es-ES_tradnl" sz="1600" dirty="0">
              <a:solidFill>
                <a:schemeClr val="tx1"/>
              </a:solidFill>
              <a:latin typeface="Avenir Book"/>
            </a:endParaRPr>
          </a:p>
          <a:p>
            <a:pPr marL="627063" lvl="2" indent="0" algn="just">
              <a:lnSpc>
                <a:spcPct val="90000"/>
              </a:lnSpc>
              <a:buNone/>
            </a:pPr>
            <a:endParaRPr lang="es-ES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3" algn="just">
              <a:lnSpc>
                <a:spcPct val="210000"/>
              </a:lnSpc>
              <a:buFont typeface="Arial" charset="0"/>
              <a:buChar char="•"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301943" lvl="1" indent="0" algn="just">
              <a:buNone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301943" lvl="1" indent="0">
              <a:buNone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/>
              <a:buChar char="•"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_tradnl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>
              <a:buNone/>
            </a:pPr>
            <a:endParaRPr lang="es-ES_tradnl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3" name="Imagen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925" y="1543181"/>
            <a:ext cx="3613207" cy="1934406"/>
          </a:xfrm>
          <a:prstGeom prst="rect">
            <a:avLst/>
          </a:prstGeom>
        </p:spPr>
      </p:pic>
      <p:pic>
        <p:nvPicPr>
          <p:cNvPr id="4" name="Imagen 3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3" y="3657600"/>
            <a:ext cx="2897383" cy="2671011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68" y="3657600"/>
            <a:ext cx="2793769" cy="267101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719137" y="5317601"/>
            <a:ext cx="1432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rgbClr val="3366FF"/>
                </a:solidFill>
                <a:latin typeface="Avenir Book"/>
                <a:cs typeface="Avenir Book"/>
              </a:rPr>
              <a:t>Creación de una máquina virtual en Oracle VM </a:t>
            </a:r>
            <a:r>
              <a:rPr lang="es-ES" sz="1200" b="1" dirty="0" err="1" smtClean="0">
                <a:solidFill>
                  <a:srgbClr val="3366FF"/>
                </a:solidFill>
                <a:latin typeface="Avenir Book"/>
                <a:cs typeface="Avenir Book"/>
              </a:rPr>
              <a:t>VirtualBox</a:t>
            </a:r>
            <a:endParaRPr lang="es-ES_tradnl" sz="1400" i="1" dirty="0">
              <a:solidFill>
                <a:srgbClr val="3366F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04465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 txBox="1">
            <a:spLocks/>
          </p:cNvSpPr>
          <p:nvPr/>
        </p:nvSpPr>
        <p:spPr>
          <a:xfrm>
            <a:off x="625201" y="1281446"/>
            <a:ext cx="7429054" cy="459048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dirty="0" smtClean="0"/>
              <a:t>5. Normas de seguridad y prevención de riesgos laborales</a:t>
            </a: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r>
              <a:rPr lang="es-ES_tradnl" sz="18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El </a:t>
            </a:r>
            <a:r>
              <a:rPr lang="es-ES_tradnl" sz="18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teclado </a:t>
            </a:r>
            <a:r>
              <a:rPr lang="es-ES_tradnl" sz="18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debe </a:t>
            </a:r>
            <a:r>
              <a:rPr lang="es-ES_tradnl" sz="18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estar situado como mínimo a 10 cm de distancia desde el borde de la mesa.</a:t>
            </a:r>
            <a:endParaRPr lang="es-ES" sz="18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r>
              <a:rPr lang="es-ES_tradnl" sz="18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El ratón debe estar cerca del teclado.</a:t>
            </a:r>
            <a:endParaRPr lang="es-ES" sz="18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r>
              <a:rPr lang="es-ES_tradnl" sz="18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La pantalla debe estar a una distancia mínima de 40 cm.</a:t>
            </a:r>
            <a:endParaRPr lang="es-ES" sz="18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r>
              <a:rPr lang="es-ES_tradnl" sz="18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La silla debe permitir tener un apoyo completo lumbar y ser regulable.</a:t>
            </a:r>
            <a:endParaRPr lang="es-ES" sz="18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r>
              <a:rPr lang="es-ES_tradnl" sz="18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Mantener una postura erguida, con las rodillas a la altura de la pelvis y los brazos apoyados.</a:t>
            </a:r>
            <a:endParaRPr lang="es-ES" sz="18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301943" lvl="1" indent="0" algn="just">
              <a:buNone/>
            </a:pPr>
            <a:endParaRPr lang="es-ES" sz="18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3" algn="just">
              <a:lnSpc>
                <a:spcPct val="210000"/>
              </a:lnSpc>
              <a:buFont typeface="Arial" charset="0"/>
              <a:buChar char="•"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301943" lvl="1" indent="0" algn="just">
              <a:buNone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301943" lvl="1" indent="0">
              <a:buNone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/>
              <a:buChar char="•"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endParaRPr lang="es-ES_tradnl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>
              <a:buNone/>
            </a:pPr>
            <a:endParaRPr lang="es-ES_tradnl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4" name="Imagen 3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09" y="4239713"/>
            <a:ext cx="4037446" cy="226107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92425" y="5956759"/>
            <a:ext cx="35243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b="1" dirty="0">
                <a:solidFill>
                  <a:srgbClr val="3366FF"/>
                </a:solidFill>
                <a:latin typeface="Avenir Book"/>
                <a:cs typeface="Avenir Book"/>
              </a:rPr>
              <a:t>Entorno ergonómico </a:t>
            </a:r>
            <a:r>
              <a:rPr lang="es-ES_tradnl" sz="1200" i="1" dirty="0">
                <a:solidFill>
                  <a:srgbClr val="3366FF"/>
                </a:solidFill>
                <a:latin typeface="Avenir Book"/>
                <a:cs typeface="Avenir Book"/>
              </a:rPr>
              <a:t>(</a:t>
            </a:r>
            <a:r>
              <a:rPr lang="es-ES_tradnl" sz="1400" dirty="0"/>
              <a:t>https://biwo.es/consejo-sobre-ergonomia/</a:t>
            </a:r>
            <a:r>
              <a:rPr lang="es-ES_tradnl" sz="1200" i="1" dirty="0">
                <a:solidFill>
                  <a:srgbClr val="3366FF"/>
                </a:solidFill>
                <a:latin typeface="Avenir Book"/>
                <a:cs typeface="Avenir Book"/>
              </a:rPr>
              <a:t>)</a:t>
            </a:r>
            <a:endParaRPr lang="es-ES_tradnl" sz="1400" i="1" dirty="0">
              <a:solidFill>
                <a:srgbClr val="3366F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92243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 txBox="1">
            <a:spLocks/>
          </p:cNvSpPr>
          <p:nvPr/>
        </p:nvSpPr>
        <p:spPr>
          <a:xfrm>
            <a:off x="872068" y="1160585"/>
            <a:ext cx="7429054" cy="4903937"/>
          </a:xfrm>
          <a:prstGeom prst="rect">
            <a:avLst/>
          </a:prstGeom>
          <a:ln>
            <a:noFill/>
          </a:ln>
        </p:spPr>
        <p:txBody>
          <a:bodyPr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r>
              <a:rPr lang="es-ES_tradnl" dirty="0" smtClean="0"/>
              <a:t>1. Arquitectura </a:t>
            </a:r>
            <a:r>
              <a:rPr lang="es-ES_tradnl" dirty="0"/>
              <a:t>de un Sistema </a:t>
            </a:r>
            <a:r>
              <a:rPr lang="es-ES_tradnl" dirty="0" smtClean="0"/>
              <a:t>Informático. Modelos</a:t>
            </a:r>
          </a:p>
          <a:p>
            <a:pPr marL="0" indent="0" algn="just">
              <a:buNone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r>
              <a:rPr lang="es-ES_tradnl" sz="20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Un sistema informático es </a:t>
            </a:r>
            <a:r>
              <a:rPr lang="es-ES_tradnl" sz="20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una máquina que acepta unos datos de entrada, los procesa y genera unos resultados</a:t>
            </a:r>
            <a:r>
              <a:rPr lang="es-ES_tradnl" sz="20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.</a:t>
            </a:r>
          </a:p>
          <a:p>
            <a:pPr marL="0" indent="0" algn="just">
              <a:buNone/>
            </a:pPr>
            <a:r>
              <a:rPr lang="es-ES_tradnl" sz="20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En todo sistema informático se distinguen dos partes claramente diferenciadas y necesarias:</a:t>
            </a: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/>
              <a:buChar char="•"/>
            </a:pPr>
            <a:r>
              <a:rPr lang="es-ES_tradnl" sz="20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Hardware: conjunto de elementos físicamente tangibles.</a:t>
            </a: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/>
              <a:buChar char="•"/>
            </a:pPr>
            <a:r>
              <a:rPr lang="es-ES_tradnl" sz="20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Software</a:t>
            </a:r>
            <a:r>
              <a:rPr lang="es-ES_tradnl" sz="20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: parte intangible formada por instrucciones o datos que pueden ser interpretados o procesados</a:t>
            </a:r>
            <a:r>
              <a:rPr lang="es-ES_tradnl" sz="20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.</a:t>
            </a:r>
          </a:p>
          <a:p>
            <a:pPr marL="0" indent="0" algn="just">
              <a:buNone/>
            </a:pPr>
            <a:endParaRPr lang="es-ES_tradnl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r>
              <a:rPr lang="es-ES_tradnl" sz="20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Los sistemas informáticos actuales, ya sean computadores personales, grandes supercomputadores o </a:t>
            </a:r>
            <a:r>
              <a:rPr lang="es-ES_tradnl" sz="2000" dirty="0" err="1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Smartphones</a:t>
            </a:r>
            <a:r>
              <a:rPr lang="es-ES_tradnl" sz="20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, tienen como base las arquitecturas de </a:t>
            </a:r>
            <a:r>
              <a:rPr lang="es-ES_tradnl" sz="2000" i="1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Von Neumann </a:t>
            </a:r>
            <a:r>
              <a:rPr lang="es-ES_tradnl" sz="20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y </a:t>
            </a:r>
            <a:r>
              <a:rPr lang="es-ES_tradnl" sz="2000" i="1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Harvard</a:t>
            </a:r>
            <a:r>
              <a:rPr lang="es-ES_tradnl" sz="20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.</a:t>
            </a: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_tradnl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>
              <a:buNone/>
            </a:pPr>
            <a:endParaRPr lang="es-ES_tradnl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93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/>
          </p:cNvSpPr>
          <p:nvPr/>
        </p:nvSpPr>
        <p:spPr>
          <a:xfrm>
            <a:off x="914401" y="3671388"/>
            <a:ext cx="7453056" cy="2461846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sz="80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En </a:t>
            </a:r>
            <a:r>
              <a:rPr lang="es-ES_tradnl" sz="80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el modelo de </a:t>
            </a:r>
            <a:r>
              <a:rPr lang="es-ES_tradnl" sz="8000" i="1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Von Neumann </a:t>
            </a:r>
            <a:r>
              <a:rPr lang="es-ES_tradnl" sz="80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las diferentes unidades funcionales se interconectan mediante buses de comunicación o buses del </a:t>
            </a:r>
            <a:r>
              <a:rPr lang="es-ES_tradnl" sz="80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sistema.</a:t>
            </a:r>
            <a:endParaRPr lang="es-ES" sz="8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0" algn="just">
              <a:buFont typeface="Arial"/>
              <a:buChar char="•"/>
            </a:pPr>
            <a:r>
              <a:rPr lang="es-ES_tradnl" sz="80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Buses de instrucciones</a:t>
            </a:r>
          </a:p>
          <a:p>
            <a:pPr lvl="0" algn="just">
              <a:buFont typeface="Arial"/>
              <a:buChar char="•"/>
            </a:pPr>
            <a:r>
              <a:rPr lang="es-ES_tradnl" sz="80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Buses </a:t>
            </a:r>
            <a:r>
              <a:rPr lang="es-ES_tradnl" sz="80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de </a:t>
            </a:r>
            <a:r>
              <a:rPr lang="es-ES_tradnl" sz="80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datos</a:t>
            </a:r>
          </a:p>
          <a:p>
            <a:pPr algn="just">
              <a:buFont typeface="Arial"/>
              <a:buChar char="•"/>
            </a:pPr>
            <a:r>
              <a:rPr lang="es-ES_tradnl" sz="80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Buses </a:t>
            </a:r>
            <a:r>
              <a:rPr lang="es-ES_tradnl" sz="80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de </a:t>
            </a:r>
            <a:r>
              <a:rPr lang="es-ES_tradnl" sz="80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direcciones</a:t>
            </a:r>
          </a:p>
          <a:p>
            <a:pPr marL="0" indent="0" algn="just">
              <a:buNone/>
            </a:pPr>
            <a:endParaRPr lang="es-ES_tradnl" sz="36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r>
              <a:rPr lang="es-ES_tradnl" sz="80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El modelo Harvard mejoró la arquitectura de </a:t>
            </a:r>
            <a:r>
              <a:rPr lang="es-ES_tradnl" sz="8000" i="1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Von Neumann </a:t>
            </a:r>
            <a:r>
              <a:rPr lang="es-ES_tradnl" sz="80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ya que el acceso a datos e instrucciones se realiza simultáneamente al encontrarse en caminos distintos</a:t>
            </a:r>
            <a:endParaRPr lang="es-ES" sz="8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943600" y="1797644"/>
            <a:ext cx="2866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rgbClr val="3366FF"/>
                </a:solidFill>
                <a:latin typeface="Avenir Book"/>
                <a:cs typeface="Avenir Book"/>
              </a:rPr>
              <a:t>Diagrama del Modelo de Von Neumann </a:t>
            </a:r>
            <a:r>
              <a:rPr lang="es-ES_tradnl" sz="2000" i="1" dirty="0" smtClean="0">
                <a:solidFill>
                  <a:srgbClr val="3366FF"/>
                </a:solidFill>
                <a:latin typeface="Avenir Book"/>
                <a:cs typeface="Avenir Book"/>
              </a:rPr>
              <a:t>(Wikipedia)</a:t>
            </a:r>
            <a:endParaRPr lang="es-ES_tradnl" sz="2000" i="1" dirty="0">
              <a:solidFill>
                <a:srgbClr val="3366FF"/>
              </a:solidFill>
              <a:latin typeface="Avenir Book"/>
              <a:cs typeface="Avenir Book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5" y="1298864"/>
            <a:ext cx="4941276" cy="230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0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/>
          </p:cNvSpPr>
          <p:nvPr/>
        </p:nvSpPr>
        <p:spPr>
          <a:xfrm>
            <a:off x="872068" y="1160585"/>
            <a:ext cx="7429054" cy="5503984"/>
          </a:xfrm>
          <a:prstGeom prst="rect">
            <a:avLst/>
          </a:prstGeom>
          <a:ln>
            <a:noFill/>
          </a:ln>
        </p:spPr>
        <p:txBody>
          <a:bodyPr>
            <a:normAutofit fontScale="85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dirty="0" smtClean="0"/>
              <a:t>2. Componentes hardware y software</a:t>
            </a:r>
          </a:p>
          <a:p>
            <a:pPr marL="0" indent="0" algn="just">
              <a:buNone/>
            </a:pPr>
            <a:r>
              <a:rPr lang="es-ES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2.1 Hardware</a:t>
            </a:r>
          </a:p>
          <a:p>
            <a:pPr marL="0" indent="0" algn="just">
              <a:buNone/>
            </a:pPr>
            <a:endParaRPr lang="es-ES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1">
              <a:buFont typeface="Wingdings" charset="2"/>
              <a:buChar char="Ø"/>
            </a:pPr>
            <a:r>
              <a:rPr lang="es-ES" sz="24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Microprocesador.</a:t>
            </a:r>
            <a:endParaRPr lang="es-ES" sz="24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2">
              <a:buFont typeface="Wingdings" charset="2"/>
              <a:buChar char="§"/>
            </a:pPr>
            <a:r>
              <a:rPr lang="es-ES" sz="24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Núcleos</a:t>
            </a:r>
            <a:endParaRPr lang="es-ES" sz="24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3">
              <a:lnSpc>
                <a:spcPct val="200000"/>
              </a:lnSpc>
              <a:buFont typeface="Arial" charset="0"/>
              <a:buChar char="•"/>
            </a:pPr>
            <a:r>
              <a:rPr lang="es-ES" sz="24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Unidad de Control (UC</a:t>
            </a:r>
            <a:r>
              <a:rPr lang="es-ES" sz="24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)</a:t>
            </a:r>
          </a:p>
          <a:p>
            <a:pPr lvl="3">
              <a:lnSpc>
                <a:spcPct val="200000"/>
              </a:lnSpc>
              <a:buFont typeface="Arial" charset="0"/>
              <a:buChar char="•"/>
            </a:pPr>
            <a:r>
              <a:rPr lang="es-ES" sz="24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Unidad Aritmético Lógica (UAL</a:t>
            </a:r>
            <a:r>
              <a:rPr lang="es-ES" sz="24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)</a:t>
            </a:r>
          </a:p>
          <a:p>
            <a:pPr lvl="3">
              <a:lnSpc>
                <a:spcPct val="200000"/>
              </a:lnSpc>
              <a:buFont typeface="Arial" charset="0"/>
              <a:buChar char="•"/>
            </a:pPr>
            <a:r>
              <a:rPr lang="es-ES" sz="24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Registros</a:t>
            </a:r>
          </a:p>
          <a:p>
            <a:pPr lvl="2">
              <a:lnSpc>
                <a:spcPct val="200000"/>
              </a:lnSpc>
              <a:buFont typeface="Wingdings" charset="2"/>
              <a:buChar char="§"/>
            </a:pPr>
            <a:r>
              <a:rPr lang="es-ES" sz="24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Memoria Caché</a:t>
            </a:r>
          </a:p>
          <a:p>
            <a:pPr lvl="2">
              <a:lnSpc>
                <a:spcPct val="200000"/>
              </a:lnSpc>
              <a:buFont typeface="Wingdings" charset="2"/>
              <a:buChar char="§"/>
            </a:pPr>
            <a:r>
              <a:rPr lang="es-ES" sz="24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Controlador de Memoria.</a:t>
            </a:r>
          </a:p>
          <a:p>
            <a:pPr lvl="2">
              <a:lnSpc>
                <a:spcPct val="200000"/>
              </a:lnSpc>
              <a:buFont typeface="Wingdings" charset="2"/>
              <a:buChar char="§"/>
            </a:pPr>
            <a:r>
              <a:rPr lang="es-ES" sz="24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Controlador gráfico.</a:t>
            </a:r>
            <a:endParaRPr lang="es-ES" sz="24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3">
              <a:lnSpc>
                <a:spcPct val="200000"/>
              </a:lnSpc>
              <a:buFont typeface="Arial" charset="0"/>
              <a:buChar char="•"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_tradnl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>
              <a:buNone/>
            </a:pPr>
            <a:endParaRPr lang="es-ES_tradnl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98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/>
          </p:cNvSpPr>
          <p:nvPr/>
        </p:nvSpPr>
        <p:spPr>
          <a:xfrm>
            <a:off x="872068" y="1160585"/>
            <a:ext cx="7429054" cy="5503984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charset="2"/>
              <a:buChar char="Ø"/>
            </a:pPr>
            <a:r>
              <a:rPr lang="es-ES" sz="20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Memoria Principal.</a:t>
            </a: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endParaRPr lang="es-ES_tradnl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581343" lvl="2" indent="0" algn="just">
              <a:buNone/>
            </a:pPr>
            <a:r>
              <a:rPr lang="es-ES_tradnl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La </a:t>
            </a:r>
            <a:r>
              <a:rPr lang="es-ES_tradnl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memoria principal engloba varios tipos de memoria</a:t>
            </a:r>
            <a:endParaRPr lang="es-ES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_tradnl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>
              <a:buNone/>
            </a:pPr>
            <a:endParaRPr lang="es-ES_tradnl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925845435"/>
              </p:ext>
            </p:extLst>
          </p:nvPr>
        </p:nvGraphicFramePr>
        <p:xfrm>
          <a:off x="1389185" y="2866293"/>
          <a:ext cx="3927587" cy="2883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951148135"/>
              </p:ext>
            </p:extLst>
          </p:nvPr>
        </p:nvGraphicFramePr>
        <p:xfrm>
          <a:off x="5401586" y="2965204"/>
          <a:ext cx="2814722" cy="2784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6297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/>
          </p:cNvSpPr>
          <p:nvPr/>
        </p:nvSpPr>
        <p:spPr>
          <a:xfrm>
            <a:off x="872068" y="1160585"/>
            <a:ext cx="7429054" cy="5503984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charset="2"/>
              <a:buChar char="Ø"/>
            </a:pPr>
            <a:r>
              <a:rPr lang="es-ES" sz="20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Placa base</a:t>
            </a: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2">
              <a:buFont typeface="Wingdings" charset="2"/>
              <a:buChar char="§"/>
            </a:pPr>
            <a:r>
              <a:rPr lang="es-ES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Chipset</a:t>
            </a:r>
            <a:endParaRPr lang="es-ES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2">
              <a:lnSpc>
                <a:spcPct val="200000"/>
              </a:lnSpc>
              <a:buFont typeface="Wingdings" charset="2"/>
              <a:buChar char="§"/>
            </a:pPr>
            <a:r>
              <a:rPr lang="es-ES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Zócalo del microprocesador</a:t>
            </a:r>
          </a:p>
          <a:p>
            <a:pPr lvl="2">
              <a:lnSpc>
                <a:spcPct val="200000"/>
              </a:lnSpc>
              <a:buFont typeface="Wingdings" charset="2"/>
              <a:buChar char="§"/>
            </a:pPr>
            <a:r>
              <a:rPr lang="es-ES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Ranuras de memoria RAM</a:t>
            </a:r>
          </a:p>
          <a:p>
            <a:pPr lvl="2">
              <a:lnSpc>
                <a:spcPct val="200000"/>
              </a:lnSpc>
              <a:buFont typeface="Wingdings" charset="2"/>
              <a:buChar char="§"/>
            </a:pPr>
            <a:r>
              <a:rPr lang="es-ES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Ranuras de expansión</a:t>
            </a:r>
          </a:p>
          <a:p>
            <a:pPr lvl="2">
              <a:lnSpc>
                <a:spcPct val="200000"/>
              </a:lnSpc>
              <a:buFont typeface="Wingdings" charset="2"/>
              <a:buChar char="§"/>
            </a:pPr>
            <a:r>
              <a:rPr lang="es-ES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BIOS</a:t>
            </a:r>
          </a:p>
          <a:p>
            <a:pPr lvl="2">
              <a:lnSpc>
                <a:spcPct val="200000"/>
              </a:lnSpc>
              <a:buFont typeface="Wingdings" charset="2"/>
              <a:buChar char="§"/>
            </a:pPr>
            <a:r>
              <a:rPr lang="es-ES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Conectores internos</a:t>
            </a:r>
          </a:p>
          <a:p>
            <a:pPr lvl="2">
              <a:lnSpc>
                <a:spcPct val="200000"/>
              </a:lnSpc>
              <a:buFont typeface="Wingdings" charset="2"/>
              <a:buChar char="§"/>
            </a:pPr>
            <a:r>
              <a:rPr lang="es-ES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Conectores externos</a:t>
            </a:r>
            <a:endParaRPr lang="es-ES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3">
              <a:lnSpc>
                <a:spcPct val="200000"/>
              </a:lnSpc>
              <a:buFont typeface="Arial" charset="0"/>
              <a:buChar char="•"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_tradnl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>
              <a:buNone/>
            </a:pPr>
            <a:endParaRPr lang="es-ES_tradnl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844" y="1705708"/>
            <a:ext cx="3316277" cy="431931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984844" y="5944683"/>
            <a:ext cx="26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rgbClr val="3366FF"/>
                </a:solidFill>
                <a:latin typeface="Avenir Book"/>
                <a:cs typeface="Avenir Book"/>
              </a:rPr>
              <a:t>Placa base Gigabyte</a:t>
            </a:r>
            <a:endParaRPr lang="es-ES_tradnl" i="1" dirty="0">
              <a:solidFill>
                <a:srgbClr val="3366F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48192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/>
          </p:cNvSpPr>
          <p:nvPr/>
        </p:nvSpPr>
        <p:spPr>
          <a:xfrm>
            <a:off x="869095" y="1447623"/>
            <a:ext cx="7168000" cy="48515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>
              <a:buFont typeface="Wingdings" charset="2"/>
              <a:buChar char="§"/>
            </a:pPr>
            <a:r>
              <a:rPr lang="es-ES" sz="21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Factores de forma: </a:t>
            </a:r>
            <a:r>
              <a:rPr lang="es-ES_tradnl" sz="21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estándares contemplados a nivel </a:t>
            </a:r>
            <a:r>
              <a:rPr lang="es-ES_tradnl" sz="21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mundial. Determinan aspectos como las </a:t>
            </a:r>
            <a:r>
              <a:rPr lang="es-ES_tradnl" sz="21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medidas de la placa base, la disposición </a:t>
            </a:r>
            <a:r>
              <a:rPr lang="es-ES_tradnl" sz="21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o el </a:t>
            </a:r>
            <a:r>
              <a:rPr lang="es-ES_tradnl" sz="21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lugar donde se alojan sus componentes:</a:t>
            </a:r>
            <a:endParaRPr lang="es-ES" sz="21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3">
              <a:lnSpc>
                <a:spcPct val="110000"/>
              </a:lnSpc>
              <a:buFont typeface="Arial" charset="0"/>
              <a:buChar char="•"/>
            </a:pPr>
            <a:r>
              <a:rPr lang="es-ES" sz="20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ATX, micro-ATX y Mini-ATX</a:t>
            </a:r>
          </a:p>
          <a:p>
            <a:pPr lvl="3">
              <a:lnSpc>
                <a:spcPct val="110000"/>
              </a:lnSpc>
              <a:buFont typeface="Arial" charset="0"/>
              <a:buChar char="•"/>
            </a:pPr>
            <a:r>
              <a:rPr lang="es-ES" sz="20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Variantes ITX: mini-ITX, nano-ITX y pico-ITX</a:t>
            </a: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2" algn="just">
              <a:buFont typeface="Wingdings" charset="2"/>
              <a:buChar char="§"/>
            </a:pPr>
            <a:r>
              <a:rPr lang="es-ES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Chipset: </a:t>
            </a:r>
            <a:r>
              <a:rPr lang="es-ES_tradnl" sz="21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gestiona </a:t>
            </a:r>
            <a:r>
              <a:rPr lang="es-ES_tradnl" sz="21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todos los componentes de la placa base dotándolos de sincronismo a través de diferentes </a:t>
            </a:r>
            <a:r>
              <a:rPr lang="es-ES_tradnl" sz="21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buses</a:t>
            </a:r>
            <a:r>
              <a:rPr lang="es-ES_tradnl" sz="21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.</a:t>
            </a:r>
          </a:p>
          <a:p>
            <a:pPr lvl="2" algn="just">
              <a:buFont typeface="Wingdings" charset="2"/>
              <a:buChar char="§"/>
            </a:pPr>
            <a:r>
              <a:rPr lang="es-ES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Zócalo del microprocesador: </a:t>
            </a:r>
            <a:r>
              <a:rPr lang="es-ES_tradnl" sz="21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lugar donde se instala el microprocesador</a:t>
            </a:r>
            <a:r>
              <a:rPr lang="es-ES_tradnl" dirty="0"/>
              <a:t>:</a:t>
            </a:r>
            <a:endParaRPr lang="es-ES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3">
              <a:lnSpc>
                <a:spcPct val="110000"/>
              </a:lnSpc>
              <a:buFont typeface="Arial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PGA</a:t>
            </a:r>
          </a:p>
          <a:p>
            <a:pPr lvl="3">
              <a:lnSpc>
                <a:spcPct val="110000"/>
              </a:lnSpc>
              <a:buFont typeface="Arial" charset="0"/>
              <a:buChar char="•"/>
            </a:pPr>
            <a:r>
              <a:rPr lang="es-ES" sz="20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LGA</a:t>
            </a:r>
          </a:p>
          <a:p>
            <a:pPr lvl="2" algn="just">
              <a:buFont typeface="Wingdings" charset="2"/>
              <a:buChar char="§"/>
            </a:pPr>
            <a:r>
              <a:rPr lang="es-ES" sz="21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Ranuras de memoria RAM</a:t>
            </a:r>
            <a:r>
              <a:rPr lang="es-ES_tradnl" sz="21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.</a:t>
            </a:r>
          </a:p>
          <a:p>
            <a:pPr lvl="3">
              <a:lnSpc>
                <a:spcPct val="200000"/>
              </a:lnSpc>
              <a:buFont typeface="Arial" charset="0"/>
              <a:buChar char="•"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2" algn="just">
              <a:buFont typeface="Wingdings" charset="2"/>
              <a:buChar char="§"/>
            </a:pPr>
            <a:endParaRPr lang="es-ES_tradnl" sz="21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2" algn="just">
              <a:buFont typeface="Wingdings" charset="2"/>
              <a:buChar char="§"/>
            </a:pPr>
            <a:endParaRPr lang="es-ES" sz="21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14041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/>
          </p:cNvSpPr>
          <p:nvPr/>
        </p:nvSpPr>
        <p:spPr>
          <a:xfrm>
            <a:off x="869095" y="1447623"/>
            <a:ext cx="7168000" cy="4851577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>
              <a:lnSpc>
                <a:spcPct val="110000"/>
              </a:lnSpc>
              <a:buFont typeface="Wingdings" charset="2"/>
              <a:buChar char="§"/>
            </a:pPr>
            <a:r>
              <a:rPr lang="es-ES" sz="62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Ranuras de expansión</a:t>
            </a:r>
            <a:r>
              <a:rPr lang="es-ES_tradnl" sz="62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: módulos encargados de alojar las tarjetas de expansión para ampliar las características del equipo. Los más usados son: </a:t>
            </a:r>
            <a:r>
              <a:rPr lang="es-ES" sz="6200" dirty="0" err="1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PCIe</a:t>
            </a:r>
            <a:r>
              <a:rPr lang="es-ES" sz="62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 x1, </a:t>
            </a:r>
            <a:r>
              <a:rPr lang="es-ES" sz="6200" dirty="0" err="1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PCIe</a:t>
            </a:r>
            <a:r>
              <a:rPr lang="es-ES" sz="62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 x4 y </a:t>
            </a:r>
            <a:r>
              <a:rPr lang="es-ES" sz="6200" dirty="0" err="1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PCIe</a:t>
            </a:r>
            <a:r>
              <a:rPr lang="es-ES" sz="62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 x16</a:t>
            </a:r>
            <a:r>
              <a:rPr lang="es-ES" sz="62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.</a:t>
            </a:r>
            <a:endParaRPr lang="es-ES" sz="62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2" algn="just">
              <a:lnSpc>
                <a:spcPct val="110000"/>
              </a:lnSpc>
              <a:buFont typeface="Wingdings" charset="2"/>
              <a:buChar char="§"/>
            </a:pPr>
            <a:r>
              <a:rPr lang="es-ES_tradnl" sz="62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ROM BIOS: se encarga de</a:t>
            </a:r>
          </a:p>
          <a:p>
            <a:pPr lvl="3">
              <a:lnSpc>
                <a:spcPct val="120000"/>
              </a:lnSpc>
              <a:buFont typeface="Arial" charset="0"/>
              <a:buChar char="•"/>
            </a:pPr>
            <a:r>
              <a:rPr lang="es-ES_tradnl" sz="62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Comprobar el sistema y lanzar su arranque.</a:t>
            </a:r>
            <a:endParaRPr lang="es-ES" sz="62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3">
              <a:lnSpc>
                <a:spcPct val="120000"/>
              </a:lnSpc>
              <a:buFont typeface="Arial" charset="0"/>
              <a:buChar char="•"/>
            </a:pPr>
            <a:r>
              <a:rPr lang="es-ES_tradnl" sz="62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Realizar funciones básicas de entrada salida con el sistema operativo funcionando.</a:t>
            </a:r>
            <a:endParaRPr lang="es-ES" sz="62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3">
              <a:lnSpc>
                <a:spcPct val="120000"/>
              </a:lnSpc>
              <a:buFont typeface="Arial" charset="0"/>
              <a:buChar char="•"/>
            </a:pPr>
            <a:r>
              <a:rPr lang="es-ES_tradnl" sz="6200" dirty="0" err="1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Aplicaci</a:t>
            </a:r>
            <a:r>
              <a:rPr lang="es-ES" sz="6200" dirty="0" err="1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ón</a:t>
            </a:r>
            <a:r>
              <a:rPr lang="es-ES_tradnl" sz="62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 “</a:t>
            </a:r>
            <a:r>
              <a:rPr lang="es-ES_tradnl" sz="6200" dirty="0" err="1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Bios</a:t>
            </a:r>
            <a:r>
              <a:rPr lang="es-ES_tradnl" sz="62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 </a:t>
            </a:r>
            <a:r>
              <a:rPr lang="es-ES_tradnl" sz="6200" dirty="0" err="1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SetUp</a:t>
            </a:r>
            <a:r>
              <a:rPr lang="es-ES_tradnl" sz="62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”. </a:t>
            </a:r>
          </a:p>
          <a:p>
            <a:pPr lvl="2" algn="just">
              <a:lnSpc>
                <a:spcPct val="110000"/>
              </a:lnSpc>
              <a:buFont typeface="Wingdings" charset="2"/>
              <a:buChar char="§"/>
            </a:pPr>
            <a:r>
              <a:rPr lang="es-ES" sz="62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Conectores internos</a:t>
            </a:r>
            <a:r>
              <a:rPr lang="es-ES" sz="62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: </a:t>
            </a:r>
            <a:r>
              <a:rPr lang="es-ES_tradnl" sz="62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SATA, M.2</a:t>
            </a:r>
            <a:r>
              <a:rPr lang="es-ES" sz="62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, </a:t>
            </a:r>
            <a:r>
              <a:rPr lang="es-ES_tradnl" sz="62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ventiladores, USB, panel Frontal, alimentación, etc.</a:t>
            </a:r>
            <a:endParaRPr lang="es-ES_tradnl" sz="62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2" algn="just">
              <a:lnSpc>
                <a:spcPct val="110000"/>
              </a:lnSpc>
              <a:buFont typeface="Wingdings" charset="2"/>
              <a:buChar char="§"/>
            </a:pPr>
            <a:r>
              <a:rPr lang="es-ES" sz="62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Conectores externos: muy variados, resultando los más usados:</a:t>
            </a:r>
            <a:r>
              <a:rPr lang="es-ES_tradnl" sz="62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 </a:t>
            </a:r>
            <a:r>
              <a:rPr lang="es-ES_tradnl" sz="6200" dirty="0" err="1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eSATA</a:t>
            </a:r>
            <a:r>
              <a:rPr lang="es-ES_tradnl" sz="62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, </a:t>
            </a:r>
            <a:r>
              <a:rPr lang="es-ES_tradnl" sz="6200" dirty="0" err="1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thunderbolt</a:t>
            </a:r>
            <a:r>
              <a:rPr lang="es-ES" sz="62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, </a:t>
            </a:r>
            <a:r>
              <a:rPr lang="es-ES_tradnl" sz="62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USB, Video (D-SUB, DVI, </a:t>
            </a:r>
            <a:r>
              <a:rPr lang="es-ES_tradnl" sz="6200" dirty="0" err="1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Displayport</a:t>
            </a:r>
            <a:r>
              <a:rPr lang="es-ES_tradnl" sz="62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 y HDMI, ethernet, audio (</a:t>
            </a:r>
            <a:r>
              <a:rPr lang="es-ES_tradnl" sz="6200" dirty="0" err="1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jack</a:t>
            </a:r>
            <a:r>
              <a:rPr lang="es-ES_tradnl" sz="62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 y S/PDIF), PS/2. </a:t>
            </a:r>
          </a:p>
          <a:p>
            <a:pPr lvl="3">
              <a:lnSpc>
                <a:spcPct val="210000"/>
              </a:lnSpc>
              <a:buFont typeface="Arial" charset="0"/>
              <a:buChar char="•"/>
            </a:pPr>
            <a:endParaRPr lang="es-ES_tradnl" sz="4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3">
              <a:lnSpc>
                <a:spcPct val="200000"/>
              </a:lnSpc>
              <a:buFont typeface="Arial" charset="0"/>
              <a:buChar char="•"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2" algn="just">
              <a:buFont typeface="Wingdings" charset="2"/>
              <a:buChar char="§"/>
            </a:pPr>
            <a:endParaRPr lang="es-ES_tradnl" sz="21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2" algn="just">
              <a:buFont typeface="Wingdings" charset="2"/>
              <a:buChar char="§"/>
            </a:pPr>
            <a:endParaRPr lang="es-ES" sz="21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846345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 txBox="1">
            <a:spLocks/>
          </p:cNvSpPr>
          <p:nvPr/>
        </p:nvSpPr>
        <p:spPr>
          <a:xfrm>
            <a:off x="872068" y="1303867"/>
            <a:ext cx="7429054" cy="52324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charset="2"/>
              <a:buChar char="Ø"/>
            </a:pPr>
            <a:r>
              <a:rPr lang="es-ES" sz="19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Dispositivos de almacenamiento secundario</a:t>
            </a:r>
          </a:p>
          <a:p>
            <a:pPr lvl="2">
              <a:buFont typeface="Wingdings" charset="2"/>
              <a:buChar char="§"/>
            </a:pPr>
            <a:r>
              <a:rPr lang="es-ES" sz="19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Flash: discos duros SSD, tarjetas de memoria, …</a:t>
            </a:r>
          </a:p>
          <a:p>
            <a:pPr lvl="2">
              <a:buFont typeface="Wingdings" charset="2"/>
              <a:buChar char="§"/>
            </a:pPr>
            <a:r>
              <a:rPr lang="es-ES" sz="19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Magnéticos: discos duros mecánico</a:t>
            </a:r>
            <a:r>
              <a:rPr lang="es-ES" sz="19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 </a:t>
            </a:r>
            <a:r>
              <a:rPr lang="es-ES" sz="19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y cintas.</a:t>
            </a:r>
          </a:p>
          <a:p>
            <a:pPr lvl="2">
              <a:buFont typeface="Wingdings" charset="2"/>
              <a:buChar char="§"/>
            </a:pPr>
            <a:r>
              <a:rPr lang="es-ES" sz="19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Ópticos: CD, DVD</a:t>
            </a:r>
            <a:r>
              <a:rPr lang="es-ES" sz="19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 </a:t>
            </a:r>
            <a:r>
              <a:rPr lang="es-ES" sz="19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y Blu-ray</a:t>
            </a:r>
            <a:r>
              <a:rPr lang="es-ES" sz="19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.</a:t>
            </a:r>
            <a:endParaRPr lang="es-ES" sz="19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1">
              <a:buFont typeface="Wingdings" charset="2"/>
              <a:buChar char="Ø"/>
            </a:pPr>
            <a:r>
              <a:rPr lang="es-ES" sz="19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Fuente de alimentación:</a:t>
            </a:r>
            <a:r>
              <a:rPr lang="es-ES_tradnl" sz="19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 </a:t>
            </a:r>
            <a:r>
              <a:rPr lang="es-ES_tradnl" sz="19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encargada de proporcionar energía a la placa </a:t>
            </a:r>
            <a:r>
              <a:rPr lang="es-ES_tradnl" sz="19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base y a sus componentes.</a:t>
            </a:r>
            <a:endParaRPr lang="es-ES" sz="19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1" algn="just">
              <a:buFont typeface="Wingdings" charset="2"/>
              <a:buChar char="Ø"/>
            </a:pPr>
            <a:r>
              <a:rPr lang="es-ES" sz="19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Periféricos</a:t>
            </a:r>
          </a:p>
          <a:p>
            <a:pPr lvl="2" algn="just">
              <a:buFont typeface="Wingdings" charset="2"/>
              <a:buChar char="§"/>
            </a:pPr>
            <a:r>
              <a:rPr lang="es-ES" sz="19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De entrada: ratón, teclado, …</a:t>
            </a:r>
          </a:p>
          <a:p>
            <a:pPr lvl="2" algn="just">
              <a:buFont typeface="Wingdings" charset="2"/>
              <a:buChar char="§"/>
            </a:pPr>
            <a:r>
              <a:rPr lang="es-ES" sz="19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De salida: pantalla, impresora, altavoces, …</a:t>
            </a:r>
          </a:p>
          <a:p>
            <a:pPr lvl="2" algn="just">
              <a:buFont typeface="Wingdings" charset="2"/>
              <a:buChar char="§"/>
            </a:pPr>
            <a:r>
              <a:rPr lang="es-ES" sz="19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De entrada y salida:</a:t>
            </a:r>
          </a:p>
          <a:p>
            <a:pPr lvl="3" algn="just">
              <a:lnSpc>
                <a:spcPct val="120000"/>
              </a:lnSpc>
              <a:buFont typeface="Arial" charset="0"/>
              <a:buChar char="•"/>
            </a:pPr>
            <a:r>
              <a:rPr lang="es-ES" sz="19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De almacenamiento: disco duro, unidad DVD, ….</a:t>
            </a:r>
          </a:p>
          <a:p>
            <a:pPr lvl="3" algn="just">
              <a:lnSpc>
                <a:spcPct val="120000"/>
              </a:lnSpc>
              <a:buFont typeface="Arial" charset="0"/>
              <a:buChar char="•"/>
            </a:pPr>
            <a:r>
              <a:rPr lang="es-ES" sz="19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De comunicación: tarjeta de </a:t>
            </a:r>
            <a:r>
              <a:rPr lang="es-ES" sz="19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red</a:t>
            </a:r>
            <a:endParaRPr lang="es-ES" sz="19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1" algn="just">
              <a:buFont typeface="Wingdings" charset="2"/>
              <a:buChar char="Ø"/>
            </a:pPr>
            <a:r>
              <a:rPr lang="es-ES" sz="19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Adaptadores para la conexión:</a:t>
            </a:r>
            <a:r>
              <a:rPr lang="es-ES_tradnl" sz="19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 permiten a los periféricos ser utilizados empleando otra conexión diferente a la empleada por el sistema informático al que se van a asociar</a:t>
            </a:r>
            <a:r>
              <a:rPr lang="es-ES_tradnl" sz="1900" dirty="0" smtClean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.</a:t>
            </a:r>
          </a:p>
          <a:p>
            <a:pPr lvl="1" algn="just">
              <a:buFont typeface="Wingdings" charset="2"/>
              <a:buChar char="Ø"/>
            </a:pPr>
            <a:r>
              <a:rPr lang="es-ES" sz="19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Controladores de dispositivos. Instalación de drivers</a:t>
            </a:r>
          </a:p>
          <a:p>
            <a:pPr marL="301943" lvl="1" indent="0" algn="just">
              <a:buNone/>
            </a:pPr>
            <a:r>
              <a:rPr lang="es-ES_tradnl" sz="19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Los componentes hardware disponen de controladores (chips o circuitos integrados) que gestionan el funcionamiento del dispositivo y, además, establecer un “dialogo” con el sistema operativo. Para ello, se debe instalar un componente software asociado denominado </a:t>
            </a:r>
            <a:r>
              <a:rPr lang="es-ES_tradnl" sz="1900" i="1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driver</a:t>
            </a:r>
            <a:r>
              <a:rPr lang="es-ES_tradnl" sz="1900" dirty="0">
                <a:solidFill>
                  <a:schemeClr val="tx1"/>
                </a:solidFill>
                <a:latin typeface="Avenir Book"/>
                <a:ea typeface="Times" charset="0"/>
                <a:cs typeface="Avenir Book"/>
              </a:rPr>
              <a:t>.</a:t>
            </a:r>
            <a:endParaRPr lang="es-ES" sz="19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lvl="1" algn="just">
              <a:buFont typeface="Wingdings" charset="2"/>
              <a:buChar char="Ø"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301943" lvl="1" indent="0">
              <a:buNone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/>
              <a:buChar char="•"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" sz="2000" dirty="0" smtClean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algn="just">
              <a:buFont typeface="Arial" charset="0"/>
              <a:buChar char="•"/>
            </a:pPr>
            <a:endParaRPr lang="es-ES_tradnl" sz="2000" dirty="0">
              <a:solidFill>
                <a:schemeClr val="tx1"/>
              </a:solidFill>
              <a:latin typeface="Avenir Book"/>
              <a:ea typeface="Times" charset="0"/>
              <a:cs typeface="Avenir Book"/>
            </a:endParaRPr>
          </a:p>
          <a:p>
            <a:pPr marL="0" indent="0">
              <a:buNone/>
            </a:pPr>
            <a:endParaRPr lang="es-ES_tradnl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76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894</TotalTime>
  <Words>996</Words>
  <Application>Microsoft Macintosh PowerPoint</Application>
  <PresentationFormat>Presentación en pantalla (4:3)</PresentationFormat>
  <Paragraphs>215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4" baseType="lpstr">
      <vt:lpstr>Avenir Book</vt:lpstr>
      <vt:lpstr>Calibri</vt:lpstr>
      <vt:lpstr>Candara</vt:lpstr>
      <vt:lpstr>Helvetica</vt:lpstr>
      <vt:lpstr>Symbol</vt:lpstr>
      <vt:lpstr>Tahoma</vt:lpstr>
      <vt:lpstr>Times</vt:lpstr>
      <vt:lpstr>Wingdings</vt:lpstr>
      <vt:lpstr>Arial</vt:lpstr>
      <vt:lpstr>Waveform</vt:lpstr>
      <vt:lpstr>Sistemas Informáticos  Capítulo 1: Fundamentos de los sistemas informáticos y las máquinas virtuales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Mac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EDITORIAL SÍNTESIS, S.A.</dc:title>
  <dc:creator>MIcrosoft Office</dc:creator>
  <cp:lastModifiedBy>Usuario de Microsoft Office</cp:lastModifiedBy>
  <cp:revision>98</cp:revision>
  <dcterms:created xsi:type="dcterms:W3CDTF">2016-06-06T08:56:45Z</dcterms:created>
  <dcterms:modified xsi:type="dcterms:W3CDTF">2020-03-02T07:12:21Z</dcterms:modified>
</cp:coreProperties>
</file>