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95" r:id="rId5"/>
    <p:sldId id="310" r:id="rId6"/>
    <p:sldId id="296" r:id="rId7"/>
    <p:sldId id="293" r:id="rId8"/>
    <p:sldId id="263" r:id="rId9"/>
    <p:sldId id="272" r:id="rId10"/>
    <p:sldId id="259" r:id="rId11"/>
    <p:sldId id="289" r:id="rId12"/>
    <p:sldId id="290" r:id="rId13"/>
    <p:sldId id="291" r:id="rId14"/>
    <p:sldId id="302" r:id="rId15"/>
    <p:sldId id="304" r:id="rId16"/>
    <p:sldId id="285" r:id="rId17"/>
    <p:sldId id="299" r:id="rId18"/>
    <p:sldId id="262" r:id="rId19"/>
    <p:sldId id="260" r:id="rId20"/>
    <p:sldId id="274" r:id="rId21"/>
    <p:sldId id="292" r:id="rId22"/>
    <p:sldId id="287" r:id="rId23"/>
    <p:sldId id="309" r:id="rId24"/>
    <p:sldId id="301" r:id="rId25"/>
    <p:sldId id="276" r:id="rId26"/>
    <p:sldId id="307" r:id="rId27"/>
    <p:sldId id="278" r:id="rId28"/>
    <p:sldId id="279" r:id="rId29"/>
    <p:sldId id="297" r:id="rId30"/>
    <p:sldId id="298" r:id="rId31"/>
    <p:sldId id="280" r:id="rId32"/>
    <p:sldId id="288" r:id="rId33"/>
    <p:sldId id="283" r:id="rId34"/>
    <p:sldId id="282" r:id="rId35"/>
    <p:sldId id="305" r:id="rId36"/>
    <p:sldId id="264" r:id="rId37"/>
    <p:sldId id="269" r:id="rId38"/>
    <p:sldId id="270" r:id="rId39"/>
    <p:sldId id="277" r:id="rId40"/>
    <p:sldId id="271" r:id="rId41"/>
    <p:sldId id="268" r:id="rId42"/>
    <p:sldId id="303" r:id="rId43"/>
    <p:sldId id="265" r:id="rId44"/>
    <p:sldId id="266" r:id="rId45"/>
    <p:sldId id="273" r:id="rId46"/>
    <p:sldId id="281" r:id="rId47"/>
    <p:sldId id="284" r:id="rId48"/>
    <p:sldId id="308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1B6D3-B41D-4709-9313-53BE470B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05CC18-B38D-4253-A0DF-D4AB8CFC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A1B27-8B6A-4DA8-B23D-139BE996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B0CEE-E7B3-4871-B5BD-CCD37E4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39EA8-DBE3-4D38-B59F-80346F67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4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7317F-0EF9-495C-85DE-021B4A15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AC5F1D-C24D-43E4-9FA7-D5E4050D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4DDF2-FB02-40BF-9DA7-998ED870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D9344-7B90-42C8-A3C5-24B1FEB1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6DCCD-C552-4CFF-9F0D-B3527469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4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62D4BE-E085-4DE4-AC85-49EFAA20C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22431-86B4-47E0-A9E9-964F880E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0F2753-9586-45B2-936B-7836337D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97956-FBD5-4709-B266-38654647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9373A7-DF76-405F-BF05-BFDD35D6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35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FD11D-AC75-4368-BECE-C50DDD32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10326-6E64-4C3A-966C-B66A1B9E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0E684-3205-48F7-AF79-4FBA6946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31D90-0959-4C52-957D-1B3142A9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1102E-9172-4850-9E7A-A3B28B18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09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57ACF-99C6-4126-A9FA-0D98CBA9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AC4C46-E7E9-4B24-ACCD-B5264B2E0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E56B6C-B3DE-4DC9-9307-CDD0EA59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E69A9-0C62-45DF-8F97-CE65AA62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62A08A-C12A-40C9-B625-AF6ED374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62533-009C-4983-A180-A3856CD5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8765E-BADA-424C-8ECB-2D0F9FB1F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33D6A2-F953-4C63-A1F5-2BD139C4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B2A679-16E9-4C29-83E4-CF562CB2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36E668-37A6-4DF7-B2C8-BB0058542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FB1DE6-41CD-490E-9DED-CC4A0285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03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C3E50-B388-4CC0-ADC6-7DBD5B8A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A21AC2-F5D4-464E-B9F3-5A2DD83A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A8F86A-4E79-43D1-95AE-9E28F9F59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6951379-FAA8-4C07-ADCC-114E7D820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8C76F74-5477-47A7-A15A-4F4EC0754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A3B6CA-788A-475C-937D-F386C9C6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9E510C-1113-479C-A882-79A6F46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7E333C-8BB4-467C-96EF-8D940F75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90E6-A6DD-4DB2-A5A0-7EA61B80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A68EBF-FBEA-4420-BCB1-FEC2ECF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DA8798-6D09-4E90-A06E-E0BF7D2F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BA55FE-170A-4744-A823-6B1EDF74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5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25959D-9D6C-4BDF-B61D-09036096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C2ED65-6A62-4598-873A-3D7DC7A3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5AEA5B-D54A-4FC9-8A3E-4CF3D02B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29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3F4E9-FFE8-4718-9AD8-09F53C51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CFE2B0-63F6-4F00-8C59-79EB7CFE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43BBDC-F96E-407B-AB3B-67969B1B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64B72F-80A0-445D-8A9C-CB593CD4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AAA37E-C355-4BC2-93A2-6EF31D2E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3E1248-F6D4-41E3-859C-BE4F930F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94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F797E-E1EE-4677-821A-F0968F08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3E88D2-944B-448E-982C-A1DA030B8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9CEE4E-8DE5-4753-B96C-25DBA4D6C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47F7BF-16A8-4743-BA1C-2496DEE3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D4E09C-4FDD-46D6-B01D-8163CD86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CA881B-9437-4C57-B77E-3155D931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1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6CD0AB-3618-4973-A48D-F3A44ACE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20B020-37DD-49DE-AFD7-E20510AF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B1198F-C9CF-485A-99A5-7CA87165BF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9E40-549D-4F45-8D5B-7A215BDC6F3A}" type="datetimeFigureOut">
              <a:rPr lang="pt-BR" smtClean="0"/>
              <a:t>08/02/2025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7FA02A-E580-431F-BB94-A7A73D45D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019111-8A0D-446C-A3CA-140BBCFC6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B0C9-4060-4173-BBB6-2D04120DF5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9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0501AF-431D-4537-9532-50E42EE9E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23" y="0"/>
            <a:ext cx="9362899" cy="64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3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grátis Foto profissional grátis de 101010, abstrair, alerta Foto profissional">
            <a:extLst>
              <a:ext uri="{FF2B5EF4-FFF2-40B4-BE49-F238E27FC236}">
                <a16:creationId xmlns:a16="http://schemas.microsoft.com/office/drawing/2014/main" id="{2081F59A-12C7-4936-827E-8018BD84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64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Bottleneck Concept">
            <a:extLst>
              <a:ext uri="{FF2B5EF4-FFF2-40B4-BE49-F238E27FC236}">
                <a16:creationId xmlns:a16="http://schemas.microsoft.com/office/drawing/2014/main" id="{495CC9CE-8D28-454E-94E5-0A1EE310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83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 descr="grátis Foto profissional grátis de abstrato, ação, apoio Foto profissional">
            <a:extLst>
              <a:ext uri="{FF2B5EF4-FFF2-40B4-BE49-F238E27FC236}">
                <a16:creationId xmlns:a16="http://schemas.microsoft.com/office/drawing/2014/main" id="{E7979ED1-8A14-4008-9D31-74C524E5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9"/>
            <a:ext cx="12192000" cy="687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4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 descr="grátis Foto profissional grátis de 3d, 3d render, abstrair Foto profissional">
            <a:extLst>
              <a:ext uri="{FF2B5EF4-FFF2-40B4-BE49-F238E27FC236}">
                <a16:creationId xmlns:a16="http://schemas.microsoft.com/office/drawing/2014/main" id="{C7EC8AAF-6094-4D25-9068-565A8695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411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ipinto Acquerello Telepatia. Comunicazione Con Pensiero.">
            <a:extLst>
              <a:ext uri="{FF2B5EF4-FFF2-40B4-BE49-F238E27FC236}">
                <a16:creationId xmlns:a16="http://schemas.microsoft.com/office/drawing/2014/main" id="{343024AB-6790-427F-89E0-F55D894F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2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46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ngrenagens, Trabalhar, Equipe, Junto">
            <a:extLst>
              <a:ext uri="{FF2B5EF4-FFF2-40B4-BE49-F238E27FC236}">
                <a16:creationId xmlns:a16="http://schemas.microsoft.com/office/drawing/2014/main" id="{A25EBB39-BC99-4902-8706-8DF59895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31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SRE - Site Reliability Engineering acronym. business concept background. vector illustration concept with keywords and icons. lettering illustration with icons for web banner, flyer, landing pag">
            <a:extLst>
              <a:ext uri="{FF2B5EF4-FFF2-40B4-BE49-F238E27FC236}">
                <a16:creationId xmlns:a16="http://schemas.microsoft.com/office/drawing/2014/main" id="{F583DA95-D848-42A5-B475-2C3E4088A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8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evOps: SRE, SLA, SLO, SLI Site Reliability Engineering, Service Level ...">
            <a:extLst>
              <a:ext uri="{FF2B5EF4-FFF2-40B4-BE49-F238E27FC236}">
                <a16:creationId xmlns:a16="http://schemas.microsoft.com/office/drawing/2014/main" id="{0EAB1001-9C0F-4CE0-8D0B-DC710A8BC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6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 padrão DevOps no Azure Stack Hub - Azure Hybrid App Solutions ...">
            <a:extLst>
              <a:ext uri="{FF2B5EF4-FFF2-40B4-BE49-F238E27FC236}">
                <a16:creationId xmlns:a16="http://schemas.microsoft.com/office/drawing/2014/main" id="{8FA4B710-C99E-4292-AF14-24352126C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2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DevOps Architecture: The Ultimate Guide - Simpat Tech">
            <a:extLst>
              <a:ext uri="{FF2B5EF4-FFF2-40B4-BE49-F238E27FC236}">
                <a16:creationId xmlns:a16="http://schemas.microsoft.com/office/drawing/2014/main" id="{F47DD7FD-D037-419D-BC36-6C7909A52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90" y="11289"/>
            <a:ext cx="120678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67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vOps combines software development and operations, making teams more efficient. By using agile methods, teams can work together to build and deploy software faster">
            <a:extLst>
              <a:ext uri="{FF2B5EF4-FFF2-40B4-BE49-F238E27FC236}">
                <a16:creationId xmlns:a16="http://schemas.microsoft.com/office/drawing/2014/main" id="{EE793587-6711-4DE0-A53F-BA0519DA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7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he Role of Business Leaders in Promoting DevSecOps">
            <a:extLst>
              <a:ext uri="{FF2B5EF4-FFF2-40B4-BE49-F238E27FC236}">
                <a16:creationId xmlns:a16="http://schemas.microsoft.com/office/drawing/2014/main" id="{21A5380E-E4EA-4756-A9FF-6856D77C7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654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9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evSecOps as software development, security and operations outline icons collection set. Labeled elements with secure coding integration and continuous data cloud protection vector illustration.">
            <a:extLst>
              <a:ext uri="{FF2B5EF4-FFF2-40B4-BE49-F238E27FC236}">
                <a16:creationId xmlns:a16="http://schemas.microsoft.com/office/drawing/2014/main" id="{10B7B0A9-11D8-4066-A923-2ABF8A8C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958"/>
            <a:ext cx="12159309" cy="771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869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undamentos de Linux">
            <a:extLst>
              <a:ext uri="{FF2B5EF4-FFF2-40B4-BE49-F238E27FC236}">
                <a16:creationId xmlns:a16="http://schemas.microsoft.com/office/drawing/2014/main" id="{86413D8E-4722-43FD-8A1D-D651B01C4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96"/>
            <a:ext cx="12192000" cy="67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06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Resultado de imagem para PYTHON">
            <a:extLst>
              <a:ext uri="{FF2B5EF4-FFF2-40B4-BE49-F238E27FC236}">
                <a16:creationId xmlns:a16="http://schemas.microsoft.com/office/drawing/2014/main" id="{D7965FAA-E834-4B7D-BFB1-FC9417DF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371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sultado de imagem para linguagem ruby">
            <a:extLst>
              <a:ext uri="{FF2B5EF4-FFF2-40B4-BE49-F238E27FC236}">
                <a16:creationId xmlns:a16="http://schemas.microsoft.com/office/drawing/2014/main" id="{8D255CE1-EA46-48DE-8716-B860BB1B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90" y="11288"/>
            <a:ext cx="12170928" cy="702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157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ithub Workflow Templates">
            <a:extLst>
              <a:ext uri="{FF2B5EF4-FFF2-40B4-BE49-F238E27FC236}">
                <a16:creationId xmlns:a16="http://schemas.microsoft.com/office/drawing/2014/main" id="{E17A02AB-22F6-48F9-9921-9372E282A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000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8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emystifying GitHub Actions. GitHub Actions is a powerful and… | by ...">
            <a:extLst>
              <a:ext uri="{FF2B5EF4-FFF2-40B4-BE49-F238E27FC236}">
                <a16:creationId xmlns:a16="http://schemas.microsoft.com/office/drawing/2014/main" id="{1B93E37D-6203-484C-B68D-59AD876EA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73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ntroduction To Cloud Computing Architecture - Dashwire">
            <a:extLst>
              <a:ext uri="{FF2B5EF4-FFF2-40B4-BE49-F238E27FC236}">
                <a16:creationId xmlns:a16="http://schemas.microsoft.com/office/drawing/2014/main" id="{DE04831D-954C-4D6F-87C7-48D5363B2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1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mazon Web Services logo over processor chip on circuit board">
            <a:extLst>
              <a:ext uri="{FF2B5EF4-FFF2-40B4-BE49-F238E27FC236}">
                <a16:creationId xmlns:a16="http://schemas.microsoft.com/office/drawing/2014/main" id="{B2E59B5E-7962-4354-B182-EB4712F8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671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icrosoft Azure displayed on mobile device">
            <a:extLst>
              <a:ext uri="{FF2B5EF4-FFF2-40B4-BE49-F238E27FC236}">
                <a16:creationId xmlns:a16="http://schemas.microsoft.com/office/drawing/2014/main" id="{6C9C8FEF-1922-4D5E-A437-138D750D8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49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45253F8D-6062-44DA-92AE-55628AB9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130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uly 19, 2019 Sunnyvale / CA / USA - Close up of Google Cloud sign displayed in front of their headquarters in Silicon Valley; South San Francisco bay area">
            <a:extLst>
              <a:ext uri="{FF2B5EF4-FFF2-40B4-BE49-F238E27FC236}">
                <a16:creationId xmlns:a16="http://schemas.microsoft.com/office/drawing/2014/main" id="{7EF5CC87-7B6B-4614-B0D3-54D0792EB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2822"/>
            <a:ext cx="12192001" cy="69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989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ocker,  is a computer program that provides virtualization at the operating system level.">
            <a:extLst>
              <a:ext uri="{FF2B5EF4-FFF2-40B4-BE49-F238E27FC236}">
                <a16:creationId xmlns:a16="http://schemas.microsoft.com/office/drawing/2014/main" id="{B911CE44-58B7-43E6-8135-54B5752C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89" y="0"/>
            <a:ext cx="1219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2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¿Qué es Kubernetes? | Genuino Cloud">
            <a:extLst>
              <a:ext uri="{FF2B5EF4-FFF2-40B4-BE49-F238E27FC236}">
                <a16:creationId xmlns:a16="http://schemas.microsoft.com/office/drawing/2014/main" id="{A8063022-8FF4-4C35-91F6-CD64997B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7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Driving digital transformation of comprehensive primary health services ...">
            <a:extLst>
              <a:ext uri="{FF2B5EF4-FFF2-40B4-BE49-F238E27FC236}">
                <a16:creationId xmlns:a16="http://schemas.microsoft.com/office/drawing/2014/main" id="{312B4B49-9763-46A1-B0BE-F42FA66D8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89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16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Resultado de imagem para devops cd">
            <a:extLst>
              <a:ext uri="{FF2B5EF4-FFF2-40B4-BE49-F238E27FC236}">
                <a16:creationId xmlns:a16="http://schemas.microsoft.com/office/drawing/2014/main" id="{012EDF9C-1DB3-401B-A2DA-D1A20F361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2032"/>
            <a:ext cx="12620978" cy="747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34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ja os detalhes da imagem relacionada. Tech radar">
            <a:extLst>
              <a:ext uri="{FF2B5EF4-FFF2-40B4-BE49-F238E27FC236}">
                <a16:creationId xmlns:a16="http://schemas.microsoft.com/office/drawing/2014/main" id="{09864290-EB30-48F7-AA41-94C155BA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044"/>
            <a:ext cx="12192000" cy="644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99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erraform explained in English | devDosvid blog">
            <a:extLst>
              <a:ext uri="{FF2B5EF4-FFF2-40B4-BE49-F238E27FC236}">
                <a16:creationId xmlns:a16="http://schemas.microsoft.com/office/drawing/2014/main" id="{14D071AC-2382-44C2-9764-D9A4E0D93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00"/>
            <a:ext cx="12192000" cy="648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694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xperts in Jira, Confluence &amp; Azure DevOps">
            <a:extLst>
              <a:ext uri="{FF2B5EF4-FFF2-40B4-BE49-F238E27FC236}">
                <a16:creationId xmlns:a16="http://schemas.microsoft.com/office/drawing/2014/main" id="{0055C731-7C65-4E04-96DC-3A3D9B3E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72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148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rafana Review 2021 | Features, Alternatives &amp; Pricing">
            <a:extLst>
              <a:ext uri="{FF2B5EF4-FFF2-40B4-BE49-F238E27FC236}">
                <a16:creationId xmlns:a16="http://schemas.microsoft.com/office/drawing/2014/main" id="{F392E4A8-1A2C-4906-9C10-8C83E2ACC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134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eeting Prometheus - DevOps with Kubernetes [Book]">
            <a:extLst>
              <a:ext uri="{FF2B5EF4-FFF2-40B4-BE49-F238E27FC236}">
                <a16:creationId xmlns:a16="http://schemas.microsoft.com/office/drawing/2014/main" id="{403AE474-F2BB-49B9-9D76-E22F7A508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0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grátis Foto De Pessoas Olhando No Laptop Foto profissional">
            <a:extLst>
              <a:ext uri="{FF2B5EF4-FFF2-40B4-BE49-F238E27FC236}">
                <a16:creationId xmlns:a16="http://schemas.microsoft.com/office/drawing/2014/main" id="{0C72496A-1A2B-4E8E-828F-7D9CA688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59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Kafka Connect: Elasticsearch source connector | by Dario Balinzo | Medium">
            <a:extLst>
              <a:ext uri="{FF2B5EF4-FFF2-40B4-BE49-F238E27FC236}">
                <a16:creationId xmlns:a16="http://schemas.microsoft.com/office/drawing/2014/main" id="{740CA53C-146A-47F6-BD43-DD68C085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6" y="0"/>
            <a:ext cx="12167254" cy="67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4509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12" descr="Resultado de imagem para metodologia agil">
            <a:extLst>
              <a:ext uri="{FF2B5EF4-FFF2-40B4-BE49-F238E27FC236}">
                <a16:creationId xmlns:a16="http://schemas.microsoft.com/office/drawing/2014/main" id="{D6CB70F0-5D06-4264-B52A-47A6318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5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Vector illustration for CI/CD (Continuous Integration Continuous Deployment) pipeline for software development">
            <a:extLst>
              <a:ext uri="{FF2B5EF4-FFF2-40B4-BE49-F238E27FC236}">
                <a16:creationId xmlns:a16="http://schemas.microsoft.com/office/drawing/2014/main" id="{8DFD963F-1618-4761-8BA6-2002CEE3B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316" y="-277791"/>
            <a:ext cx="9433367" cy="730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15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O que é Integração contínua no DevOps? - iBlue">
            <a:extLst>
              <a:ext uri="{FF2B5EF4-FFF2-40B4-BE49-F238E27FC236}">
                <a16:creationId xmlns:a16="http://schemas.microsoft.com/office/drawing/2014/main" id="{B50D9170-EF7F-44B3-B40B-36FE35FA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7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06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Azure DevOps — Integração Continua e Entrega Contínua de relatórios ...">
            <a:extLst>
              <a:ext uri="{FF2B5EF4-FFF2-40B4-BE49-F238E27FC236}">
                <a16:creationId xmlns:a16="http://schemas.microsoft.com/office/drawing/2014/main" id="{AA33E818-8CFE-4611-BEA9-1CA08684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845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log DNX Brasil | Integração Contínua e Entrega Contínua (CI/CD)">
            <a:extLst>
              <a:ext uri="{FF2B5EF4-FFF2-40B4-BE49-F238E27FC236}">
                <a16:creationId xmlns:a16="http://schemas.microsoft.com/office/drawing/2014/main" id="{FA394EEB-5298-4B16-B903-AFA4C7411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0404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01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ow to manage infrastructure as code (IaC) with Terraform on AWS? - The ...">
            <a:extLst>
              <a:ext uri="{FF2B5EF4-FFF2-40B4-BE49-F238E27FC236}">
                <a16:creationId xmlns:a16="http://schemas.microsoft.com/office/drawing/2014/main" id="{8ABC6CF5-3520-42A6-89A5-C89F12D0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772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Resultado de imagem para TERRA FORM MULTICLOUD">
            <a:extLst>
              <a:ext uri="{FF2B5EF4-FFF2-40B4-BE49-F238E27FC236}">
                <a16:creationId xmlns:a16="http://schemas.microsoft.com/office/drawing/2014/main" id="{5534831F-7B56-47D0-A449-49D6DF2EB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843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ódulo 2 - 2012">
            <a:extLst>
              <a:ext uri="{FF2B5EF4-FFF2-40B4-BE49-F238E27FC236}">
                <a16:creationId xmlns:a16="http://schemas.microsoft.com/office/drawing/2014/main" id="{243A27C0-B3CE-4ECC-A18D-39BA7CE0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42" y="-295422"/>
            <a:ext cx="12304542" cy="737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m para imagens de dominio entropia colaboração de equipes">
            <a:extLst>
              <a:ext uri="{FF2B5EF4-FFF2-40B4-BE49-F238E27FC236}">
                <a16:creationId xmlns:a16="http://schemas.microsoft.com/office/drawing/2014/main" id="{E3EE9E28-E710-4A51-BF92-3D7AA10C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586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63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grátis Foto Em Escala De Cinza De Engrenagens Foto profissional">
            <a:extLst>
              <a:ext uri="{FF2B5EF4-FFF2-40B4-BE49-F238E27FC236}">
                <a16:creationId xmlns:a16="http://schemas.microsoft.com/office/drawing/2014/main" id="{3CCAB3D2-5EFE-4D28-AB98-464E210F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69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 A team of network administrators monitors network traffic in real-time identifying potential bottlenecks and suspicious activity. ">
            <a:extLst>
              <a:ext uri="{FF2B5EF4-FFF2-40B4-BE49-F238E27FC236}">
                <a16:creationId xmlns:a16="http://schemas.microsoft.com/office/drawing/2014/main" id="{0BC2E054-6CB7-4E1D-8D17-1AFFB1A35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" y="-11289"/>
            <a:ext cx="121068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273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ornada DevOps -Como o DevOps agiliza a entrega de qualidade com ...">
            <a:extLst>
              <a:ext uri="{FF2B5EF4-FFF2-40B4-BE49-F238E27FC236}">
                <a16:creationId xmlns:a16="http://schemas.microsoft.com/office/drawing/2014/main" id="{23950908-CCBA-47C6-9A1D-B7A1D56E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633" y="-81026"/>
            <a:ext cx="12474222" cy="704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3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vOps icon infographic illustration concept with icon of monitor, operate, test, deploy, release, build, code, plan icon png and easy to edit ">
            <a:extLst>
              <a:ext uri="{FF2B5EF4-FFF2-40B4-BE49-F238E27FC236}">
                <a16:creationId xmlns:a16="http://schemas.microsoft.com/office/drawing/2014/main" id="{7CBAE3BC-FC20-4E51-ADF1-8A7B0501B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379"/>
            <a:ext cx="12116740" cy="59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19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0</Words>
  <Application>Microsoft Office PowerPoint</Application>
  <PresentationFormat>Widescreen</PresentationFormat>
  <Paragraphs>0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99</cp:revision>
  <dcterms:created xsi:type="dcterms:W3CDTF">2025-02-03T12:44:25Z</dcterms:created>
  <dcterms:modified xsi:type="dcterms:W3CDTF">2025-02-08T14:37:37Z</dcterms:modified>
</cp:coreProperties>
</file>