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0" r:id="rId5"/>
    <p:sldId id="258" r:id="rId6"/>
    <p:sldId id="259" r:id="rId7"/>
    <p:sldId id="268" r:id="rId8"/>
    <p:sldId id="267" r:id="rId9"/>
    <p:sldId id="262" r:id="rId10"/>
    <p:sldId id="265" r:id="rId11"/>
    <p:sldId id="261" r:id="rId12"/>
    <p:sldId id="269" r:id="rId13"/>
    <p:sldId id="263" r:id="rId14"/>
    <p:sldId id="271" r:id="rId15"/>
    <p:sldId id="273" r:id="rId16"/>
    <p:sldId id="274" r:id="rId17"/>
    <p:sldId id="275" r:id="rId18"/>
    <p:sldId id="276" r:id="rId19"/>
    <p:sldId id="277" r:id="rId20"/>
    <p:sldId id="27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32003-862D-4034-9138-67860F8BE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BF0A6E-5FCD-4721-8D5C-8D69FDE68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00D1FA-2D5A-4D6D-BE4F-133B674E4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FE74C-03D8-4C2A-AAD6-A2F600C0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703494-6F01-4DB1-853E-CF507ED0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612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5B7A5-2BD2-4C21-91E3-81E86DBD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12A2BC-E95B-41BE-903A-54125393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FF519B-C771-4C3A-B112-FE79E3470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6E5DF-66FC-4F04-AF09-FD9DB495F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0E4D9-F667-4975-A318-4CD3DC2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89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F77393-EAC2-477E-B849-288EEA06F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398134-77CE-4D02-B4F6-B373E683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5D5701-F837-4D32-BC07-94D910D36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2EA684-A853-4878-AFFC-CB82CC8E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A230C-A30B-4434-BB4E-8E711F0BA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5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B0C00-F493-4397-AE78-73D69F52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D2A003-B10E-447C-8235-CAB808C6B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2C026B-48CD-4D89-929D-2A8BD3D2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6C13D3-0F66-47A6-AC59-43868B3E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D9798-28C7-46D0-8D92-C39EF170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972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AFC37-A462-4E83-8DEE-F2CF6FA99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08CAA0-E9FB-4BDD-9470-897AF7EAD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7F34A6-A050-46E0-82AD-E60D1B54A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B341DB-64E0-40B2-9381-BEEFC9E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93FF0-1896-4B54-B7A2-761F0A5C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15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F9BD5-9934-4AE4-9594-5DB486B9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CE692-10A1-49B4-94A1-5C02E4E2C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7D47A3-CC0D-4440-B9DF-ECC42C01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6C8A4B-E882-495F-8619-6D0CBD10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2EF689-32D0-451F-A7C0-6241011E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6B4778-56AB-4058-A3E8-56EF86C9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1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C8D259-CE83-4B0C-BD1A-0C307D461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4DE621-164A-441D-9558-A4F16147A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BA2364F-581C-4140-BC4F-9C4E46A2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2E6C1F8-000D-4548-B539-B94139101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615C21-143C-48CC-B1EA-9357F79D7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8564C0C-B822-4391-A4FF-FDC26ECD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9EB40F-597F-447E-93A0-C3FBDFAE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260242-71E0-4283-9101-C07C8346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78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98B1D-FC53-4EF4-9753-D34B0A65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97B782-DD46-4D92-8364-B0890C54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08B8B6-0A7B-46F2-9E85-C80703F1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65FA302-2CED-4F6F-A2E6-2FB97DCB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37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4BF54A-E612-441D-B53C-93EA6CCCE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864291-38C8-4B90-B966-9FEF04D80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229F83-639F-40D6-9F84-8F4015CB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5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D3B3C-2AE0-4350-9FB4-C9C5AA00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A1D15-15CE-4042-83A8-0A31CF77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277EA8-695E-4C69-889E-A6D9860E8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3C8737-1964-4898-A63A-14F7398F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D44AB9-D85B-4BE5-9937-0EC9A8A0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3DF79E-AD68-434F-9C82-134D855F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97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74624-E6B0-4EA6-81CF-126BF3E7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8BE3F0-8606-4093-A204-6746A05EB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5D419B-8D44-48BD-A31F-228A712E4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FFDC1B-5C88-49DA-813D-57E087DEF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274390-FDA6-4C5B-9D09-A0A4A1DE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EFE02-3F51-45BC-9C7C-FAFF3E28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3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155F153-7940-4B07-AE0E-FA523EA0F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4E1786-D304-46B1-B6A7-D7D481D6B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B0D79-08BA-44BB-B3BD-0D25E9A101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AC914-7C2F-426F-BDC6-D2A02CF68FF5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110FA8-5F29-497F-AFE9-D5D0BC7DE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B7B8CF-615C-4A53-8219-A12C2DFCB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90D2F-366F-40AF-AA9F-16060B5BC1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60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DB2819F-C203-4DDA-8458-20F1C4377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152399"/>
            <a:ext cx="8439150" cy="19812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8013437-09DD-4DFA-827F-222961658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6" y="2133599"/>
            <a:ext cx="11826054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873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22E9CB-DA64-4667-80E6-6D79A50F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8" y="103236"/>
            <a:ext cx="12028363" cy="25662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53AD2D5-5D08-4C3C-A818-A3BD2067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170" y="2448230"/>
            <a:ext cx="9127212" cy="1548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33BDDB0-3855-46B5-8B1D-0ED9B87A8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098" y="3891562"/>
            <a:ext cx="11482302" cy="317291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B584467-D249-47BE-AFD9-858407EAE089}"/>
              </a:ext>
            </a:extLst>
          </p:cNvPr>
          <p:cNvSpPr txBox="1"/>
          <p:nvPr/>
        </p:nvSpPr>
        <p:spPr>
          <a:xfrm>
            <a:off x="2257423" y="3222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09BAA9A-D8BE-42B7-953E-CA82CEDD41D0}"/>
              </a:ext>
            </a:extLst>
          </p:cNvPr>
          <p:cNvSpPr txBox="1"/>
          <p:nvPr/>
        </p:nvSpPr>
        <p:spPr>
          <a:xfrm>
            <a:off x="4400548" y="3212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575694-522E-4127-B79F-5315DBA1DB44}"/>
              </a:ext>
            </a:extLst>
          </p:cNvPr>
          <p:cNvSpPr txBox="1"/>
          <p:nvPr/>
        </p:nvSpPr>
        <p:spPr>
          <a:xfrm>
            <a:off x="6600823" y="3212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148065-45B6-4904-A984-71F810BF3E57}"/>
              </a:ext>
            </a:extLst>
          </p:cNvPr>
          <p:cNvSpPr txBox="1"/>
          <p:nvPr/>
        </p:nvSpPr>
        <p:spPr>
          <a:xfrm>
            <a:off x="8801098" y="31939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99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A3D0DC47-1BAD-4D40-A5E5-2C71F5A46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823" y="7685"/>
            <a:ext cx="10887075" cy="3981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C040E16-7FD1-493E-996D-8E1F535D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13" y="3952568"/>
            <a:ext cx="9630697" cy="25565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5E2842-64C5-436A-9C9D-D08A3247F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579" y="1547993"/>
            <a:ext cx="4839621" cy="23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7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855D356-CC88-42E6-ADB5-152FB3C33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0" y="84991"/>
            <a:ext cx="11969703" cy="67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46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20F514F-E7C2-415F-A76A-2D9A59BB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48" y="139647"/>
            <a:ext cx="11521102" cy="191037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9EA96AD-A8C0-4013-894F-DC7D7D411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64" y="2050026"/>
            <a:ext cx="11521102" cy="461460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9DD1BA8-5EBF-4C31-B487-688F6F7A2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347" y="647699"/>
            <a:ext cx="4270929" cy="803919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86A5EDD6-484E-4CBD-91C0-53ED85AC68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172" y="731014"/>
            <a:ext cx="1202504" cy="700088"/>
          </a:xfrm>
          <a:prstGeom prst="rect">
            <a:avLst/>
          </a:prstGeom>
        </p:spPr>
      </p:pic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83035B4D-252F-49E5-8DB9-B191A7E5EA90}"/>
              </a:ext>
            </a:extLst>
          </p:cNvPr>
          <p:cNvCxnSpPr>
            <a:cxnSpLocks/>
          </p:cNvCxnSpPr>
          <p:nvPr/>
        </p:nvCxnSpPr>
        <p:spPr>
          <a:xfrm flipH="1">
            <a:off x="2381250" y="1200150"/>
            <a:ext cx="4667250" cy="3781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5A70CAE9-32A2-4948-AAF8-2098F95B3BBA}"/>
              </a:ext>
            </a:extLst>
          </p:cNvPr>
          <p:cNvCxnSpPr>
            <a:cxnSpLocks/>
          </p:cNvCxnSpPr>
          <p:nvPr/>
        </p:nvCxnSpPr>
        <p:spPr>
          <a:xfrm flipH="1">
            <a:off x="2305052" y="1296476"/>
            <a:ext cx="5295898" cy="4109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AFA574D1-220A-425E-838E-FECF2413872B}"/>
              </a:ext>
            </a:extLst>
          </p:cNvPr>
          <p:cNvCxnSpPr>
            <a:cxnSpLocks/>
          </p:cNvCxnSpPr>
          <p:nvPr/>
        </p:nvCxnSpPr>
        <p:spPr>
          <a:xfrm flipH="1">
            <a:off x="2305051" y="1296476"/>
            <a:ext cx="6788942" cy="4447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69D9A4BB-61EF-451B-8FF5-58AB2ADD87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6753" y="731014"/>
            <a:ext cx="552324" cy="70008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2608110-4F36-4731-83D0-CA0CEC6C624C}"/>
              </a:ext>
            </a:extLst>
          </p:cNvPr>
          <p:cNvCxnSpPr>
            <a:cxnSpLocks/>
          </p:cNvCxnSpPr>
          <p:nvPr/>
        </p:nvCxnSpPr>
        <p:spPr>
          <a:xfrm flipH="1">
            <a:off x="2340152" y="1451618"/>
            <a:ext cx="7559708" cy="4594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628028D6-60D2-4172-8ED3-E91711E520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9077" y="832339"/>
            <a:ext cx="1247698" cy="570218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DC38D27-B368-4302-BFFD-DE0C8D9351AE}"/>
              </a:ext>
            </a:extLst>
          </p:cNvPr>
          <p:cNvCxnSpPr>
            <a:cxnSpLocks/>
          </p:cNvCxnSpPr>
          <p:nvPr/>
        </p:nvCxnSpPr>
        <p:spPr>
          <a:xfrm flipH="1">
            <a:off x="2375322" y="1402557"/>
            <a:ext cx="8433355" cy="4924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4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B0698A0-4AA8-45DB-9705-6E31D677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7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8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0AA53C2-8EE4-4D27-8028-53E73B8B1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70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1FFBE1-C8BA-4679-A9B8-015E387D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656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CF61CF5-A8A1-4DB0-885A-2D0E8731C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978" y="4971894"/>
            <a:ext cx="3966437" cy="179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C6BBCC6-7810-4A8E-9F85-2FF7FA1CC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2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47FFB50-F79E-455E-98C5-9C86F16E9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66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E6B1EA3-F49F-4FBE-AF2A-22248403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8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2034283-6276-405E-B4E3-7A1761258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48" y="36876"/>
            <a:ext cx="11441369" cy="26955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8EE059D-3ABA-4063-846E-C3A5682F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31" y="2862188"/>
            <a:ext cx="11331686" cy="399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2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ACC0C6E-564A-4677-8918-62A6910B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0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D7194EB-07EC-4EBD-83CA-1DB0222A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111" y="1784561"/>
            <a:ext cx="11054092" cy="371658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A77A8C-D6F2-43C1-8FA2-DCB95EA33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7648"/>
            <a:ext cx="11239500" cy="17469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0A2A14F-6A5D-4FEA-AE5A-550515C75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02073"/>
            <a:ext cx="12192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5E0C21C-52A7-4394-93B1-E0B21C0C0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6" y="241505"/>
            <a:ext cx="11882280" cy="30621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049CEAB-B9B0-494A-9747-571D68922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44" y="3554362"/>
            <a:ext cx="11734800" cy="306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2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4AAC28E3-02B0-4E98-94F1-04118B9F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" y="139033"/>
            <a:ext cx="11109069" cy="67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68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804EDD0-FAA6-4B7C-8793-E1E171929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79" y="23446"/>
            <a:ext cx="11414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951F48-3AF0-4B34-8492-CB9853F2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2192001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96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6087A2-1D56-4A00-9EA9-9F99E1F40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676" y="0"/>
            <a:ext cx="12258676" cy="706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6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6DE24AC-E4C3-4C5F-A818-1DFC0A8BF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3" y="115991"/>
            <a:ext cx="11929448" cy="66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5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</Words>
  <Application>Microsoft Office PowerPoint</Application>
  <PresentationFormat>Widescreen</PresentationFormat>
  <Paragraphs>4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46</cp:revision>
  <dcterms:created xsi:type="dcterms:W3CDTF">2025-07-31T12:57:37Z</dcterms:created>
  <dcterms:modified xsi:type="dcterms:W3CDTF">2025-08-01T19:05:16Z</dcterms:modified>
</cp:coreProperties>
</file>