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1" r:id="rId6"/>
    <p:sldId id="262" r:id="rId7"/>
    <p:sldId id="263" r:id="rId8"/>
    <p:sldId id="268" r:id="rId9"/>
    <p:sldId id="259" r:id="rId10"/>
    <p:sldId id="266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98E9C-9BA0-453A-BBB9-0266429CB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C018A-15A3-47A1-AE98-6455544D6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49D050-F272-43D1-8C50-5B52ECE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625-E837-4806-A2DA-B29C6A8C36FB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669124-01C9-4764-BB52-6D05F63F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E40CE8-0ABB-41D2-BE0C-B13F4C77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F522-C169-4C2C-8DEB-4C241FF2B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02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6E33E-5E5B-498B-96EF-9243FC02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2EA469-7E1E-4299-9A25-7FEBF3AFC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A726C-AA0C-4EE8-9E57-AEE9DD36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625-E837-4806-A2DA-B29C6A8C36FB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4E5325-98DF-44BA-99AF-929CC8C9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D3A29-FB7A-474D-A385-2455C94E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F522-C169-4C2C-8DEB-4C241FF2B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47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289175-9C9C-45BA-88E3-6490FF80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8BB986-5BA1-4411-AD7D-86C4B4A6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2FB5DB-E570-4BBC-A41C-CA058821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625-E837-4806-A2DA-B29C6A8C36FB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A7DA11-1CAF-4A22-A25A-D1D12CF7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1B92E-DCB4-4E68-9568-CF6558AD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F522-C169-4C2C-8DEB-4C241FF2B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37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D767-E7C2-42C9-B58A-6F0CFF50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541D0-0464-43D3-AE95-22B81AD8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019AE-D18F-46B7-809A-99FF198F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625-E837-4806-A2DA-B29C6A8C36FB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50A471-C83C-4E31-AEC7-E9AC33BE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69F98-34A2-4A77-BB18-BD9C9A7B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F522-C169-4C2C-8DEB-4C241FF2B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637E8-4847-453A-AC47-06A411D4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4DFA5F-50E6-4CEE-874C-0D38AA46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4ED804-4E3A-4846-BEF6-3FB91D21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625-E837-4806-A2DA-B29C6A8C36FB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AC7457-F608-4DAE-B1D6-298DE49A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B6361-C9C4-4F68-8F50-1C52A14C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F522-C169-4C2C-8DEB-4C241FF2B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49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6087-187A-4543-B064-D680798F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FBF5C-4E30-491D-BBE0-5425EE40E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C7BD2B-E051-46F2-B518-C4461972E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CB9898-2A10-47F2-BA61-5D1DE0BF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625-E837-4806-A2DA-B29C6A8C36FB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91C20B-8F14-4D7C-80CE-1CCE6251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BB74C0-7DFF-4151-972F-D2F17755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F522-C169-4C2C-8DEB-4C241FF2B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5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1EAAF-1121-4F42-95C8-236368CB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E973A8-D503-474A-84B2-8D59E9D6E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27CCA1-9E37-4649-87BC-E94479849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6855F8-3658-4B3B-87CD-400CA0DA3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2668A2-6E67-424C-87DF-80304BDC5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637645-C1F6-4C53-B66C-6DF28505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625-E837-4806-A2DA-B29C6A8C36FB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17B245-F289-45FD-9DDD-B15BDA63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5824E3-970E-4AC4-BC8E-4F81921F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F522-C169-4C2C-8DEB-4C241FF2B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68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E03FF-F89C-43A9-9F76-21706156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31DF37-2A85-4FA4-879F-2E3FDC35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625-E837-4806-A2DA-B29C6A8C36FB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79C049-A901-4BB3-BC40-4DFBF489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7CE8DF-08FC-4E4B-974B-2FD0901D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F522-C169-4C2C-8DEB-4C241FF2B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2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540F2F-8605-4929-AC7F-934C839D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625-E837-4806-A2DA-B29C6A8C36FB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0AF206-9722-45E8-AF28-20759B29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488D74-730A-4963-B3B9-AC286AA3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F522-C169-4C2C-8DEB-4C241FF2B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FFB9-B49D-4AFA-89A9-DC1B3EC8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45F080-640F-4184-8A1F-04FD57C6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C15A08-D8EB-4246-8E8E-A8B70C39F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B62753-64AB-4B0E-9F9B-CDFA0B6C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625-E837-4806-A2DA-B29C6A8C36FB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2D198A-33BF-481D-9500-ED5E6F18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8FF03-1592-4CDE-A9EC-3E969015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F522-C169-4C2C-8DEB-4C241FF2B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12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0831E-69E5-436F-84EB-B1C5F766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93E28E-919F-4C85-B8DC-078288AFD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1BA1FB-6B45-487D-9000-A72150B4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E33BC7-B034-423F-9480-58D123D0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625-E837-4806-A2DA-B29C6A8C36FB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43DEDB-6889-4C30-ACFD-0DE759C7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8ED2AE-AC65-4A72-A7BC-0E807E2A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F522-C169-4C2C-8DEB-4C241FF2B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38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89CC40-ACE7-4634-B780-3F05C4B6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25670D-8F7A-4246-9CE9-44CD4D10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FCA7FE-D604-4D32-BA5C-A0F1E359C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8625-E837-4806-A2DA-B29C6A8C36FB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4D2AA-209A-4577-8826-EB93B53DF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114F38-2D51-489D-9F40-3565FD164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F522-C169-4C2C-8DEB-4C241FF2B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v.br/receitafederal/pt-br/acesso-a-informacao/acoes-e-programas/programas-e-atividades/cnpj-alfanumeri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93C9D4C-0E42-43E6-B78F-46E08D7901F1}"/>
              </a:ext>
            </a:extLst>
          </p:cNvPr>
          <p:cNvSpPr txBox="1"/>
          <p:nvPr/>
        </p:nvSpPr>
        <p:spPr>
          <a:xfrm>
            <a:off x="0" y="246191"/>
            <a:ext cx="121920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hlinkClick r:id="rId2"/>
            </a:endParaRPr>
          </a:p>
          <a:p>
            <a:pPr algn="ctr"/>
            <a:r>
              <a:rPr lang="pt-BR" dirty="0">
                <a:hlinkClick r:id="rId2"/>
              </a:rPr>
              <a:t>CNPJ Alfanumérico — Receita Federal</a:t>
            </a:r>
            <a:endParaRPr lang="pt-BR" dirty="0"/>
          </a:p>
          <a:p>
            <a:endParaRPr lang="pt-BR" dirty="0"/>
          </a:p>
          <a:p>
            <a:r>
              <a:rPr lang="pt-BR" sz="1900" b="1" dirty="0"/>
              <a:t>www.gov.br/receitafederal/pt-br/acesso-a-informacao/acoes-e-programas/programas-e-atividades/cnpj-alfanumerico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CE51BE2-8AC6-4491-B160-3051903B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5692"/>
            <a:ext cx="12192000" cy="501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DC1057E-527B-4127-AF08-E2313548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5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4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java e pyhton">
            <a:extLst>
              <a:ext uri="{FF2B5EF4-FFF2-40B4-BE49-F238E27FC236}">
                <a16:creationId xmlns:a16="http://schemas.microsoft.com/office/drawing/2014/main" id="{62513E84-DB74-438F-AD4C-4D5D8CB86D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java e pyhton">
            <a:extLst>
              <a:ext uri="{FF2B5EF4-FFF2-40B4-BE49-F238E27FC236}">
                <a16:creationId xmlns:a16="http://schemas.microsoft.com/office/drawing/2014/main" id="{F386C41E-929E-4A16-8294-AEDCDA6648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java e pyhton">
            <a:extLst>
              <a:ext uri="{FF2B5EF4-FFF2-40B4-BE49-F238E27FC236}">
                <a16:creationId xmlns:a16="http://schemas.microsoft.com/office/drawing/2014/main" id="{86E04194-9BC8-4495-ACB6-D53F145E1E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12B91D-DD5C-49B2-92CB-ECC0D364F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748"/>
            <a:ext cx="10397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3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6A5785-C7B2-42E9-8B60-31F744AD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8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2A1F46-2CA8-4A97-B85F-EA541010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7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3AF8E10-C3EE-49FA-8819-C7BE98DC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85785" cy="68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4F3CC1-9981-42B9-B69B-EFD40963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340" y="0"/>
            <a:ext cx="12282639" cy="70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4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BAF879-3C8D-4EC7-AF7E-9CF508D6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20954" cy="70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7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0564C12-DABD-4009-938C-7D0EBBC6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2"/>
            <a:ext cx="12074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9290DF4-4D7A-46DF-BA1B-F18445A0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85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9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C95C446-8055-4AC4-A14D-EF69FE80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7877" cy="70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8CA0E39-D734-4627-80CE-47B43203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9" y="812188"/>
            <a:ext cx="11302143" cy="60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4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1E9E799-8CD0-47AF-ADD5-44B3A24FA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90758" cy="672649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FEFCEBA-5017-4C5C-851D-AF0C06B3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369" y="-11723"/>
            <a:ext cx="7889631" cy="6858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48010F95-6360-4D8E-AAF3-3088F1637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55"/>
            <a:ext cx="3036277" cy="671512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F77F3DE0-6B31-4022-A9C7-13D05234C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0" y="17232"/>
            <a:ext cx="3001108" cy="68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22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41</cp:revision>
  <dcterms:created xsi:type="dcterms:W3CDTF">2025-08-13T17:38:24Z</dcterms:created>
  <dcterms:modified xsi:type="dcterms:W3CDTF">2025-08-15T14:19:31Z</dcterms:modified>
</cp:coreProperties>
</file>