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1043" r:id="rId2"/>
    <p:sldId id="1100" r:id="rId3"/>
    <p:sldId id="1112" r:id="rId4"/>
    <p:sldId id="1096" r:id="rId5"/>
    <p:sldId id="1114" r:id="rId6"/>
    <p:sldId id="1099" r:id="rId7"/>
    <p:sldId id="1101" r:id="rId8"/>
    <p:sldId id="1102" r:id="rId9"/>
    <p:sldId id="1103" r:id="rId10"/>
    <p:sldId id="1104" r:id="rId11"/>
    <p:sldId id="1117" r:id="rId12"/>
    <p:sldId id="1118" r:id="rId13"/>
    <p:sldId id="1115" r:id="rId14"/>
    <p:sldId id="1116" r:id="rId15"/>
    <p:sldId id="1105" r:id="rId16"/>
    <p:sldId id="1106" r:id="rId17"/>
    <p:sldId id="1107" r:id="rId18"/>
    <p:sldId id="1108" r:id="rId19"/>
    <p:sldId id="1109" r:id="rId20"/>
    <p:sldId id="1110" r:id="rId21"/>
    <p:sldId id="1111" r:id="rId22"/>
    <p:sldId id="1097" r:id="rId23"/>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F26B43"/>
          </p15:clr>
        </p15:guide>
        <p15:guide id="2" pos="7681"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AEA"/>
    <a:srgbClr val="000000"/>
    <a:srgbClr val="FFFFFF"/>
    <a:srgbClr val="795B15"/>
    <a:srgbClr val="CCD0D9"/>
    <a:srgbClr val="E3E7F0"/>
    <a:srgbClr val="E64B38"/>
    <a:srgbClr val="FC6053"/>
    <a:srgbClr val="762411"/>
    <a:srgbClr val="9047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0"/>
    <p:restoredTop sz="80387" autoAdjust="0"/>
  </p:normalViewPr>
  <p:slideViewPr>
    <p:cSldViewPr snapToGrid="0" snapToObjects="1" showGuides="1">
      <p:cViewPr varScale="1">
        <p:scale>
          <a:sx n="33" d="100"/>
          <a:sy n="33" d="100"/>
        </p:scale>
        <p:origin x="1622" y="72"/>
      </p:cViewPr>
      <p:guideLst>
        <p:guide orient="horz" pos="4320"/>
        <p:guide pos="7681"/>
      </p:guideLst>
    </p:cSldViewPr>
  </p:slideViewPr>
  <p:notesTextViewPr>
    <p:cViewPr>
      <p:scale>
        <a:sx n="1" d="1"/>
        <a:sy n="1" d="1"/>
      </p:scale>
      <p:origin x="0" y="-11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explosion val="1"/>
          <c:dPt>
            <c:idx val="0"/>
            <c:bubble3D val="0"/>
            <c:extLst>
              <c:ext xmlns:c16="http://schemas.microsoft.com/office/drawing/2014/chart" uri="{C3380CC4-5D6E-409C-BE32-E72D297353CC}">
                <c16:uniqueId val="{00000000-C075-9546-8FF9-137AB253A3B7}"/>
              </c:ext>
            </c:extLst>
          </c:dPt>
          <c:dPt>
            <c:idx val="1"/>
            <c:bubble3D val="0"/>
            <c:spPr>
              <a:noFill/>
              <a:ln w="9525" cap="flat">
                <a:noFill/>
                <a:prstDash val="solid"/>
                <a:round/>
              </a:ln>
              <a:effectLst/>
            </c:spPr>
            <c:extLst>
              <c:ext xmlns:c16="http://schemas.microsoft.com/office/drawing/2014/chart" uri="{C3380CC4-5D6E-409C-BE32-E72D297353CC}">
                <c16:uniqueId val="{00000002-C075-9546-8FF9-137AB253A3B7}"/>
              </c:ext>
            </c:extLst>
          </c:dPt>
          <c:cat>
            <c:strRef>
              <c:f>Sheet1!$B$1:$C$1</c:f>
              <c:strCache>
                <c:ptCount val="2"/>
                <c:pt idx="0">
                  <c:v>Quarter</c:v>
                </c:pt>
                <c:pt idx="1">
                  <c:v>Blank</c:v>
                </c:pt>
              </c:strCache>
            </c:strRef>
          </c:cat>
          <c:val>
            <c:numRef>
              <c:f>Sheet1!$B$2:$C$2</c:f>
              <c:numCache>
                <c:formatCode>General</c:formatCode>
                <c:ptCount val="2"/>
                <c:pt idx="0">
                  <c:v>30</c:v>
                </c:pt>
                <c:pt idx="1">
                  <c:v>130</c:v>
                </c:pt>
              </c:numCache>
            </c:numRef>
          </c:val>
          <c:extLst>
            <c:ext xmlns:c16="http://schemas.microsoft.com/office/drawing/2014/chart" uri="{C3380CC4-5D6E-409C-BE32-E72D297353CC}">
              <c16:uniqueId val="{00000003-C075-9546-8FF9-137AB253A3B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2"/>
              </a:solidFill>
              <a:ln w="9525" cap="flat">
                <a:noFill/>
                <a:prstDash val="solid"/>
                <a:round/>
              </a:ln>
              <a:effectLst/>
            </c:spPr>
            <c:extLst>
              <c:ext xmlns:c16="http://schemas.microsoft.com/office/drawing/2014/chart" uri="{C3380CC4-5D6E-409C-BE32-E72D297353CC}">
                <c16:uniqueId val="{00000001-17B1-EE4A-907A-71DC49EDEF95}"/>
              </c:ext>
            </c:extLst>
          </c:dPt>
          <c:dPt>
            <c:idx val="1"/>
            <c:bubble3D val="0"/>
            <c:spPr>
              <a:noFill/>
              <a:ln w="9525" cap="flat">
                <a:noFill/>
                <a:prstDash val="solid"/>
                <a:round/>
              </a:ln>
              <a:effectLst/>
            </c:spPr>
            <c:extLst>
              <c:ext xmlns:c16="http://schemas.microsoft.com/office/drawing/2014/chart" uri="{C3380CC4-5D6E-409C-BE32-E72D297353CC}">
                <c16:uniqueId val="{00000003-17B1-EE4A-907A-71DC49EDEF95}"/>
              </c:ext>
            </c:extLst>
          </c:dPt>
          <c:cat>
            <c:strRef>
              <c:f>Sheet1!$B$1:$C$1</c:f>
              <c:strCache>
                <c:ptCount val="2"/>
                <c:pt idx="0">
                  <c:v>Quarter</c:v>
                </c:pt>
                <c:pt idx="1">
                  <c:v>Blank</c:v>
                </c:pt>
              </c:strCache>
            </c:strRef>
          </c:cat>
          <c:val>
            <c:numRef>
              <c:f>Sheet1!$B$2:$C$2</c:f>
              <c:numCache>
                <c:formatCode>General</c:formatCode>
                <c:ptCount val="2"/>
                <c:pt idx="0">
                  <c:v>130</c:v>
                </c:pt>
                <c:pt idx="1">
                  <c:v>130</c:v>
                </c:pt>
              </c:numCache>
            </c:numRef>
          </c:val>
          <c:extLst>
            <c:ext xmlns:c16="http://schemas.microsoft.com/office/drawing/2014/chart" uri="{C3380CC4-5D6E-409C-BE32-E72D297353CC}">
              <c16:uniqueId val="{00000004-17B1-EE4A-907A-71DC49EDEF9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3"/>
              </a:solidFill>
              <a:ln w="9525" cap="flat">
                <a:noFill/>
                <a:prstDash val="solid"/>
                <a:round/>
              </a:ln>
              <a:effectLst/>
            </c:spPr>
            <c:extLst>
              <c:ext xmlns:c16="http://schemas.microsoft.com/office/drawing/2014/chart" uri="{C3380CC4-5D6E-409C-BE32-E72D297353CC}">
                <c16:uniqueId val="{00000001-2AFD-2745-B3DD-75A0AFAE10CA}"/>
              </c:ext>
            </c:extLst>
          </c:dPt>
          <c:dPt>
            <c:idx val="1"/>
            <c:bubble3D val="0"/>
            <c:spPr>
              <a:noFill/>
              <a:ln w="9525" cap="flat">
                <a:noFill/>
                <a:prstDash val="solid"/>
                <a:round/>
              </a:ln>
              <a:effectLst/>
            </c:spPr>
            <c:extLst>
              <c:ext xmlns:c16="http://schemas.microsoft.com/office/drawing/2014/chart" uri="{C3380CC4-5D6E-409C-BE32-E72D297353CC}">
                <c16:uniqueId val="{00000003-2AFD-2745-B3DD-75A0AFAE10CA}"/>
              </c:ext>
            </c:extLst>
          </c:dPt>
          <c:cat>
            <c:strRef>
              <c:f>Sheet1!$B$1:$C$1</c:f>
              <c:strCache>
                <c:ptCount val="2"/>
                <c:pt idx="0">
                  <c:v>Quarter</c:v>
                </c:pt>
                <c:pt idx="1">
                  <c:v>Blank</c:v>
                </c:pt>
              </c:strCache>
            </c:strRef>
          </c:cat>
          <c:val>
            <c:numRef>
              <c:f>Sheet1!$B$2:$C$2</c:f>
              <c:numCache>
                <c:formatCode>General</c:formatCode>
                <c:ptCount val="2"/>
                <c:pt idx="0">
                  <c:v>365</c:v>
                </c:pt>
                <c:pt idx="1">
                  <c:v>130</c:v>
                </c:pt>
              </c:numCache>
            </c:numRef>
          </c:val>
          <c:extLst>
            <c:ext xmlns:c16="http://schemas.microsoft.com/office/drawing/2014/chart" uri="{C3380CC4-5D6E-409C-BE32-E72D297353CC}">
              <c16:uniqueId val="{00000004-2AFD-2745-B3DD-75A0AFAE10CA}"/>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4"/>
              </a:solidFill>
              <a:ln w="9525" cap="flat">
                <a:noFill/>
                <a:prstDash val="solid"/>
                <a:round/>
              </a:ln>
              <a:effectLst/>
            </c:spPr>
            <c:extLst>
              <c:ext xmlns:c16="http://schemas.microsoft.com/office/drawing/2014/chart" uri="{C3380CC4-5D6E-409C-BE32-E72D297353CC}">
                <c16:uniqueId val="{00000001-879B-2B4D-9D28-5139A0450802}"/>
              </c:ext>
            </c:extLst>
          </c:dPt>
          <c:dPt>
            <c:idx val="1"/>
            <c:bubble3D val="0"/>
            <c:spPr>
              <a:noFill/>
              <a:ln w="9525" cap="flat">
                <a:noFill/>
                <a:prstDash val="solid"/>
                <a:round/>
              </a:ln>
              <a:effectLst/>
            </c:spPr>
            <c:extLst>
              <c:ext xmlns:c16="http://schemas.microsoft.com/office/drawing/2014/chart" uri="{C3380CC4-5D6E-409C-BE32-E72D297353CC}">
                <c16:uniqueId val="{00000003-879B-2B4D-9D28-5139A0450802}"/>
              </c:ext>
            </c:extLst>
          </c:dPt>
          <c:cat>
            <c:strRef>
              <c:f>Sheet1!$B$1:$C$1</c:f>
              <c:strCache>
                <c:ptCount val="2"/>
                <c:pt idx="0">
                  <c:v>Quarter</c:v>
                </c:pt>
                <c:pt idx="1">
                  <c:v>Blank</c:v>
                </c:pt>
              </c:strCache>
            </c:strRef>
          </c:cat>
          <c:val>
            <c:numRef>
              <c:f>Sheet1!$B$2:$C$2</c:f>
              <c:numCache>
                <c:formatCode>General</c:formatCode>
                <c:ptCount val="2"/>
                <c:pt idx="0">
                  <c:v>280</c:v>
                </c:pt>
                <c:pt idx="1">
                  <c:v>130</c:v>
                </c:pt>
              </c:numCache>
            </c:numRef>
          </c:val>
          <c:extLst>
            <c:ext xmlns:c16="http://schemas.microsoft.com/office/drawing/2014/chart" uri="{C3380CC4-5D6E-409C-BE32-E72D297353CC}">
              <c16:uniqueId val="{00000004-879B-2B4D-9D28-5139A045080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EFD1-90F0-C34A-B5F4-B1FF26022499}" type="datetimeFigureOut">
              <a:rPr lang="en-RS" smtClean="0"/>
              <a:t>04/08/2024</a:t>
            </a:fld>
            <a:endParaRPr lang="e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8021-17F7-DD42-9E8B-32C4C7450BAD}" type="slidenum">
              <a:rPr lang="en-RS" smtClean="0"/>
              <a:t>‹Nº›</a:t>
            </a:fld>
            <a:endParaRPr lang="en-RS"/>
          </a:p>
        </p:txBody>
      </p:sp>
    </p:spTree>
    <p:extLst>
      <p:ext uri="{BB962C8B-B14F-4D97-AF65-F5344CB8AC3E}">
        <p14:creationId xmlns:p14="http://schemas.microsoft.com/office/powerpoint/2010/main" val="9977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Presentation Outline</a:t>
            </a:r>
          </a:p>
          <a:p>
            <a:pPr algn="l"/>
            <a:r>
              <a:rPr lang="en-US" b="1" i="0" dirty="0">
                <a:solidFill>
                  <a:srgbClr val="0D0D0D"/>
                </a:solidFill>
                <a:effectLst/>
                <a:latin typeface="Söhne"/>
              </a:rPr>
              <a:t>1. Introduction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Brief overview of the relevance of YouTube as a marketing and educational platform.</a:t>
            </a:r>
          </a:p>
          <a:p>
            <a:pPr algn="l">
              <a:buFont typeface="Arial" panose="020B0604020202020204" pitchFamily="34" charset="0"/>
              <a:buChar char="•"/>
            </a:pPr>
            <a:r>
              <a:rPr lang="en-US" b="0" i="0" dirty="0">
                <a:solidFill>
                  <a:srgbClr val="0D0D0D"/>
                </a:solidFill>
                <a:effectLst/>
                <a:latin typeface="Söhne"/>
              </a:rPr>
              <a:t>Importance of keyword optimization in increasing video views.</a:t>
            </a:r>
          </a:p>
          <a:p>
            <a:pPr algn="l"/>
            <a:r>
              <a:rPr lang="en-US" b="1" i="0" dirty="0">
                <a:solidFill>
                  <a:srgbClr val="0D0D0D"/>
                </a:solidFill>
                <a:effectLst/>
                <a:latin typeface="Söhne"/>
              </a:rPr>
              <a:t>2. What is Machine Learning?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Simplified explanation of machine learning.</a:t>
            </a:r>
          </a:p>
          <a:p>
            <a:pPr algn="l">
              <a:buFont typeface="Arial" panose="020B0604020202020204" pitchFamily="34" charset="0"/>
              <a:buChar char="•"/>
            </a:pPr>
            <a:r>
              <a:rPr lang="en-US" b="0" i="0" dirty="0">
                <a:solidFill>
                  <a:srgbClr val="0D0D0D"/>
                </a:solidFill>
                <a:effectLst/>
                <a:latin typeface="Söhne"/>
              </a:rPr>
              <a:t>Examples of ML in everyday life for relatability.</a:t>
            </a:r>
          </a:p>
          <a:p>
            <a:pPr algn="l"/>
            <a:r>
              <a:rPr lang="en-US" b="1" i="0" dirty="0">
                <a:solidFill>
                  <a:srgbClr val="0D0D0D"/>
                </a:solidFill>
                <a:effectLst/>
                <a:latin typeface="Söhne"/>
              </a:rPr>
              <a:t>3. The Role of ML in YouTube Keyword Analysis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ML models can predict high-view keywords.</a:t>
            </a:r>
          </a:p>
          <a:p>
            <a:pPr algn="l">
              <a:buFont typeface="Arial" panose="020B0604020202020204" pitchFamily="34" charset="0"/>
              <a:buChar char="•"/>
            </a:pPr>
            <a:r>
              <a:rPr lang="en-US" b="0" i="0" dirty="0">
                <a:solidFill>
                  <a:srgbClr val="0D0D0D"/>
                </a:solidFill>
                <a:effectLst/>
                <a:latin typeface="Söhne"/>
              </a:rPr>
              <a:t>Benefits of using ML for this purpose.</a:t>
            </a:r>
          </a:p>
          <a:p>
            <a:pPr algn="l"/>
            <a:r>
              <a:rPr lang="en-US" b="1" i="0" dirty="0">
                <a:solidFill>
                  <a:srgbClr val="0D0D0D"/>
                </a:solidFill>
                <a:effectLst/>
                <a:latin typeface="Söhne"/>
              </a:rPr>
              <a:t>4. Building the ML Model</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Overview of steps in building the ML model (data collection, processing, model selection, etc.).</a:t>
            </a:r>
          </a:p>
          <a:p>
            <a:pPr algn="l">
              <a:buFont typeface="Arial" panose="020B0604020202020204" pitchFamily="34" charset="0"/>
              <a:buChar char="•"/>
            </a:pPr>
            <a:r>
              <a:rPr lang="en-US" b="0" i="0" dirty="0">
                <a:solidFill>
                  <a:srgbClr val="0D0D0D"/>
                </a:solidFill>
                <a:effectLst/>
                <a:latin typeface="Söhne"/>
              </a:rPr>
              <a:t>Simplified explanations suited for general understanding.</a:t>
            </a:r>
          </a:p>
          <a:p>
            <a:pPr algn="l"/>
            <a:r>
              <a:rPr lang="en-US" b="1" i="0" dirty="0">
                <a:solidFill>
                  <a:srgbClr val="0D0D0D"/>
                </a:solidFill>
                <a:effectLst/>
                <a:latin typeface="Söhne"/>
              </a:rPr>
              <a:t>5. Case Study or Example</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 hypothetical or real example showing the ML model in action.</a:t>
            </a:r>
          </a:p>
          <a:p>
            <a:pPr algn="l">
              <a:buFont typeface="Arial" panose="020B0604020202020204" pitchFamily="34" charset="0"/>
              <a:buChar char="•"/>
            </a:pPr>
            <a:r>
              <a:rPr lang="en-US" b="0" i="0" dirty="0">
                <a:solidFill>
                  <a:srgbClr val="0D0D0D"/>
                </a:solidFill>
                <a:effectLst/>
                <a:latin typeface="Söhne"/>
              </a:rPr>
              <a:t>Results and implications of the study.</a:t>
            </a:r>
          </a:p>
          <a:p>
            <a:pPr algn="l"/>
            <a:r>
              <a:rPr lang="en-US" b="1" i="0" dirty="0">
                <a:solidFill>
                  <a:srgbClr val="0D0D0D"/>
                </a:solidFill>
                <a:effectLst/>
                <a:latin typeface="Söhne"/>
              </a:rPr>
              <a:t>6. Practical 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businesses and content creators can leverage this model.</a:t>
            </a:r>
          </a:p>
          <a:p>
            <a:pPr algn="l">
              <a:buFont typeface="Arial" panose="020B0604020202020204" pitchFamily="34" charset="0"/>
              <a:buChar char="•"/>
            </a:pPr>
            <a:r>
              <a:rPr lang="en-US" b="0" i="0" dirty="0">
                <a:solidFill>
                  <a:srgbClr val="0D0D0D"/>
                </a:solidFill>
                <a:effectLst/>
                <a:latin typeface="Söhne"/>
              </a:rPr>
              <a:t>Brief discussion on implementation and integration with content strategies.</a:t>
            </a:r>
          </a:p>
          <a:p>
            <a:pPr algn="l"/>
            <a:r>
              <a:rPr lang="en-US" b="1" i="0" dirty="0">
                <a:solidFill>
                  <a:srgbClr val="0D0D0D"/>
                </a:solidFill>
                <a:effectLst/>
                <a:latin typeface="Söhne"/>
              </a:rPr>
              <a:t>7. Challenges and Considerations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Address potential challenges in using ML for keyword prediction.</a:t>
            </a:r>
          </a:p>
          <a:p>
            <a:pPr algn="l">
              <a:buFont typeface="Arial" panose="020B0604020202020204" pitchFamily="34" charset="0"/>
              <a:buChar char="•"/>
            </a:pPr>
            <a:r>
              <a:rPr lang="en-US" b="0" i="0" dirty="0">
                <a:solidFill>
                  <a:srgbClr val="0D0D0D"/>
                </a:solidFill>
                <a:effectLst/>
                <a:latin typeface="Söhne"/>
              </a:rPr>
              <a:t>Ethical and practical considerations.</a:t>
            </a:r>
          </a:p>
          <a:p>
            <a:pPr algn="l"/>
            <a:r>
              <a:rPr lang="en-US" b="1" i="0" dirty="0">
                <a:solidFill>
                  <a:srgbClr val="0D0D0D"/>
                </a:solidFill>
                <a:effectLst/>
                <a:latin typeface="Söhne"/>
              </a:rPr>
              <a:t>8. Conclusion and Q&amp;A</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Summarize key points.</a:t>
            </a:r>
          </a:p>
          <a:p>
            <a:pPr algn="l">
              <a:buFont typeface="Arial" panose="020B0604020202020204" pitchFamily="34" charset="0"/>
              <a:buChar char="•"/>
            </a:pPr>
            <a:r>
              <a:rPr lang="en-US" b="0" i="0" dirty="0">
                <a:solidFill>
                  <a:srgbClr val="0D0D0D"/>
                </a:solidFill>
                <a:effectLst/>
                <a:latin typeface="Söhne"/>
              </a:rPr>
              <a:t>Open the floor for questions and discussions.</a:t>
            </a:r>
          </a:p>
          <a:p>
            <a:pPr algn="l"/>
            <a:r>
              <a:rPr lang="en-US" b="1" i="0" dirty="0">
                <a:solidFill>
                  <a:srgbClr val="0D0D0D"/>
                </a:solidFill>
                <a:effectLst/>
                <a:latin typeface="Söhne"/>
              </a:rPr>
              <a:t>Slide Content</a:t>
            </a:r>
          </a:p>
          <a:p>
            <a:pPr algn="l">
              <a:buFont typeface="+mj-lt"/>
              <a:buAutoNum type="arabicPeriod"/>
            </a:pPr>
            <a:r>
              <a:rPr lang="en-US" b="1" i="0" dirty="0">
                <a:solidFill>
                  <a:srgbClr val="0D0D0D"/>
                </a:solidFill>
                <a:effectLst/>
                <a:latin typeface="Söhne"/>
              </a:rPr>
              <a:t>Introduction Slide</a:t>
            </a:r>
            <a:r>
              <a:rPr lang="en-US" b="0" i="0" dirty="0">
                <a:solidFill>
                  <a:srgbClr val="0D0D0D"/>
                </a:solidFill>
                <a:effectLst/>
                <a:latin typeface="Söhne"/>
              </a:rPr>
              <a:t>: A visual showing YouTube's global impact and a teaser about the power of keywords.</a:t>
            </a:r>
          </a:p>
          <a:p>
            <a:pPr algn="l">
              <a:buFont typeface="+mj-lt"/>
              <a:buAutoNum type="arabicPeriod"/>
            </a:pPr>
            <a:r>
              <a:rPr lang="en-US" b="1" i="0" dirty="0">
                <a:solidFill>
                  <a:srgbClr val="0D0D0D"/>
                </a:solidFill>
                <a:effectLst/>
                <a:latin typeface="Söhne"/>
              </a:rPr>
              <a:t>What is ML Slide</a:t>
            </a:r>
            <a:r>
              <a:rPr lang="en-US" b="0" i="0" dirty="0">
                <a:solidFill>
                  <a:srgbClr val="0D0D0D"/>
                </a:solidFill>
                <a:effectLst/>
                <a:latin typeface="Söhne"/>
              </a:rPr>
              <a:t>: Infographics explaining machine learning in a non-technical way.</a:t>
            </a:r>
          </a:p>
          <a:p>
            <a:pPr algn="l">
              <a:buFont typeface="+mj-lt"/>
              <a:buAutoNum type="arabicPeriod"/>
            </a:pPr>
            <a:r>
              <a:rPr lang="en-US" b="1" i="0" dirty="0">
                <a:solidFill>
                  <a:srgbClr val="0D0D0D"/>
                </a:solidFill>
                <a:effectLst/>
                <a:latin typeface="Söhne"/>
              </a:rPr>
              <a:t>ML in YouTube Analysis Slide</a:t>
            </a:r>
            <a:r>
              <a:rPr lang="en-US" b="0" i="0" dirty="0">
                <a:solidFill>
                  <a:srgbClr val="0D0D0D"/>
                </a:solidFill>
                <a:effectLst/>
                <a:latin typeface="Söhne"/>
              </a:rPr>
              <a:t>: Diagrams showing how ML processes data to predict keywords.</a:t>
            </a:r>
          </a:p>
          <a:p>
            <a:pPr algn="l">
              <a:buFont typeface="+mj-lt"/>
              <a:buAutoNum type="arabicPeriod"/>
            </a:pPr>
            <a:r>
              <a:rPr lang="en-US" b="1" i="0" dirty="0">
                <a:solidFill>
                  <a:srgbClr val="0D0D0D"/>
                </a:solidFill>
                <a:effectLst/>
                <a:latin typeface="Söhne"/>
              </a:rPr>
              <a:t>Building the ML Model Slide</a:t>
            </a:r>
            <a:r>
              <a:rPr lang="en-US" b="0" i="0" dirty="0">
                <a:solidFill>
                  <a:srgbClr val="0D0D0D"/>
                </a:solidFill>
                <a:effectLst/>
                <a:latin typeface="Söhne"/>
              </a:rPr>
              <a:t>: A step-by-step visual representation of the model development process.</a:t>
            </a:r>
          </a:p>
          <a:p>
            <a:pPr algn="l">
              <a:buFont typeface="+mj-lt"/>
              <a:buAutoNum type="arabicPeriod"/>
            </a:pPr>
            <a:r>
              <a:rPr lang="en-US" b="1" i="0" dirty="0">
                <a:solidFill>
                  <a:srgbClr val="0D0D0D"/>
                </a:solidFill>
                <a:effectLst/>
                <a:latin typeface="Söhne"/>
              </a:rPr>
              <a:t>Case Study Slide</a:t>
            </a:r>
            <a:r>
              <a:rPr lang="en-US" b="0" i="0" dirty="0">
                <a:solidFill>
                  <a:srgbClr val="0D0D0D"/>
                </a:solidFill>
                <a:effectLst/>
                <a:latin typeface="Söhne"/>
              </a:rPr>
              <a:t>: Charts and graphs showcasing results from the case study.</a:t>
            </a:r>
          </a:p>
          <a:p>
            <a:pPr algn="l">
              <a:buFont typeface="+mj-lt"/>
              <a:buAutoNum type="arabicPeriod"/>
            </a:pPr>
            <a:r>
              <a:rPr lang="en-US" b="1" i="0" dirty="0">
                <a:solidFill>
                  <a:srgbClr val="0D0D0D"/>
                </a:solidFill>
                <a:effectLst/>
                <a:latin typeface="Söhne"/>
              </a:rPr>
              <a:t>Practical Applications Slide</a:t>
            </a:r>
            <a:r>
              <a:rPr lang="en-US" b="0" i="0" dirty="0">
                <a:solidFill>
                  <a:srgbClr val="0D0D0D"/>
                </a:solidFill>
                <a:effectLst/>
                <a:latin typeface="Söhne"/>
              </a:rPr>
              <a:t>: Bullet points or icons depicting various applications.</a:t>
            </a:r>
          </a:p>
          <a:p>
            <a:pPr algn="l">
              <a:buFont typeface="+mj-lt"/>
              <a:buAutoNum type="arabicPeriod"/>
            </a:pPr>
            <a:r>
              <a:rPr lang="en-US" b="1" i="0" dirty="0">
                <a:solidFill>
                  <a:srgbClr val="0D0D0D"/>
                </a:solidFill>
                <a:effectLst/>
                <a:latin typeface="Söhne"/>
              </a:rPr>
              <a:t>Challenges Slide</a:t>
            </a:r>
            <a:r>
              <a:rPr lang="en-US" b="0" i="0" dirty="0">
                <a:solidFill>
                  <a:srgbClr val="0D0D0D"/>
                </a:solidFill>
                <a:effectLst/>
                <a:latin typeface="Söhne"/>
              </a:rPr>
              <a:t>: A list of challenges with corresponding icons.</a:t>
            </a:r>
          </a:p>
          <a:p>
            <a:pPr algn="l">
              <a:buFont typeface="+mj-lt"/>
              <a:buAutoNum type="arabicPeriod"/>
            </a:pPr>
            <a:r>
              <a:rPr lang="en-US" b="1" i="0" dirty="0">
                <a:solidFill>
                  <a:srgbClr val="0D0D0D"/>
                </a:solidFill>
                <a:effectLst/>
                <a:latin typeface="Söhne"/>
              </a:rPr>
              <a:t>Conclusion Slide</a:t>
            </a:r>
            <a:r>
              <a:rPr lang="en-US" b="0" i="0" dirty="0">
                <a:solidFill>
                  <a:srgbClr val="0D0D0D"/>
                </a:solidFill>
                <a:effectLst/>
                <a:latin typeface="Söhne"/>
              </a:rPr>
              <a:t>: Key takeaways in bullet points.</a:t>
            </a:r>
          </a:p>
          <a:p>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1: Introduction]</a:t>
            </a:r>
          </a:p>
          <a:p>
            <a:pPr algn="l"/>
            <a:r>
              <a:rPr lang="en-US" b="1" i="0" dirty="0">
                <a:solidFill>
                  <a:srgbClr val="0D0D0D"/>
                </a:solidFill>
                <a:effectLst/>
                <a:latin typeface="Söhne"/>
              </a:rPr>
              <a:t>Speaker Script:</a:t>
            </a:r>
            <a:r>
              <a:rPr lang="en-US" b="0" i="0" dirty="0">
                <a:solidFill>
                  <a:srgbClr val="0D0D0D"/>
                </a:solidFill>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solidFill>
                  <a:srgbClr val="0D0D0D"/>
                </a:solidFill>
                <a:effectLst/>
                <a:latin typeface="Söhne"/>
              </a:rPr>
              <a:t>[Slide 2: What is Machine Learning?]</a:t>
            </a:r>
          </a:p>
          <a:p>
            <a:pPr algn="l"/>
            <a:r>
              <a:rPr lang="en-US" b="1" i="0" dirty="0">
                <a:solidFill>
                  <a:srgbClr val="0D0D0D"/>
                </a:solidFill>
                <a:effectLst/>
                <a:latin typeface="Söhne"/>
              </a:rPr>
              <a:t>Speaker Script:</a:t>
            </a:r>
            <a:r>
              <a:rPr lang="en-US" b="0" i="0" dirty="0">
                <a:solidFill>
                  <a:srgbClr val="0D0D0D"/>
                </a:solidFill>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1: Introduction]</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globe with YouTube icons and arrows showing global reach.</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"The Power of YouTube: More than Entertainment; A Marketing and Educational Platform."</a:t>
            </a:r>
          </a:p>
          <a:p>
            <a:pPr algn="l"/>
            <a:r>
              <a:rPr lang="en-US" b="0" i="0" dirty="0">
                <a:solidFill>
                  <a:srgbClr val="0D0D0D"/>
                </a:solidFill>
                <a:effectLst/>
                <a:latin typeface="Söhne"/>
              </a:rPr>
              <a:t>[Slide 2: What is Machine Learning?]</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Infographic showing a computer 'brain' learning from data streams.</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"Machine Learning: Computers Learning from Data, Powering Our Daily Lives."</a:t>
            </a:r>
          </a:p>
          <a:p>
            <a:r>
              <a:rPr lang="en-US" dirty="0"/>
              <a:t>----</a:t>
            </a:r>
          </a:p>
          <a:p>
            <a:pPr algn="l"/>
            <a:br>
              <a:rPr lang="en-US" b="0" i="0" dirty="0">
                <a:effectLst/>
                <a:latin typeface="Söhne"/>
              </a:rPr>
            </a:br>
            <a:endParaRPr lang="en-US" b="0" i="0" dirty="0">
              <a:effectLst/>
              <a:latin typeface="Söhne"/>
            </a:endParaRPr>
          </a:p>
          <a:p>
            <a:pPr algn="l"/>
            <a:r>
              <a:rPr lang="en-US" b="1" i="0" dirty="0">
                <a:effectLst/>
                <a:latin typeface="Söhne"/>
              </a:rPr>
              <a:t>You</a:t>
            </a:r>
          </a:p>
          <a:p>
            <a:pPr algn="l"/>
            <a:r>
              <a:rPr lang="en-US" b="0" i="0" dirty="0">
                <a:effectLst/>
                <a:latin typeface="Söhne"/>
              </a:rPr>
              <a:t>Hello, I would need support for creating a presentation regarding the explanation of ML model for predicting which keywords in YouTube channels have more total views of videos.</a:t>
            </a:r>
          </a:p>
          <a:p>
            <a:pPr algn="l"/>
            <a:r>
              <a:rPr lang="en-US" b="1" i="0" dirty="0">
                <a:effectLst/>
                <a:latin typeface="Söhne"/>
              </a:rPr>
              <a:t>Write For Me</a:t>
            </a:r>
          </a:p>
          <a:p>
            <a:pPr algn="l"/>
            <a:r>
              <a:rPr lang="en-US" b="0" i="0" dirty="0">
                <a:effectLst/>
                <a:latin typeface="Söhne"/>
              </a:rPr>
              <a:t>Great! To assist you effectively with your presentation on using a machine learning model for predicting high-view keywords in YouTube channels, I'd need some additional details:</a:t>
            </a:r>
          </a:p>
          <a:p>
            <a:pPr algn="l">
              <a:buFont typeface="+mj-lt"/>
              <a:buAutoNum type="arabicPeriod"/>
            </a:pPr>
            <a:r>
              <a:rPr lang="en-US" b="1" i="0" dirty="0">
                <a:effectLst/>
                <a:latin typeface="Söhne"/>
              </a:rPr>
              <a:t>Intended Use</a:t>
            </a:r>
            <a:r>
              <a:rPr lang="en-US" b="0" i="0" dirty="0">
                <a:effectLst/>
                <a:latin typeface="Söhne"/>
              </a:rPr>
              <a:t>: Is this presentation for a business meeting, an academic setting, or another context?</a:t>
            </a:r>
          </a:p>
          <a:p>
            <a:pPr algn="l">
              <a:buFont typeface="+mj-lt"/>
              <a:buAutoNum type="arabicPeriod"/>
            </a:pPr>
            <a:r>
              <a:rPr lang="en-US" b="1" i="0" dirty="0">
                <a:effectLst/>
                <a:latin typeface="Söhne"/>
              </a:rPr>
              <a:t>Target Audience</a:t>
            </a:r>
            <a:r>
              <a:rPr lang="en-US" b="0" i="0" dirty="0">
                <a:effectLst/>
                <a:latin typeface="Söhne"/>
              </a:rPr>
              <a:t>: Are they technical experts, business professionals, students, or a general audience?</a:t>
            </a:r>
          </a:p>
          <a:p>
            <a:pPr algn="l">
              <a:buFont typeface="+mj-lt"/>
              <a:buAutoNum type="arabicPeriod"/>
            </a:pPr>
            <a:r>
              <a:rPr lang="en-US" b="1" i="0" dirty="0">
                <a:effectLst/>
                <a:latin typeface="Söhne"/>
              </a:rPr>
              <a:t>Tone and Style</a:t>
            </a:r>
            <a:r>
              <a:rPr lang="en-US" b="0" i="0" dirty="0">
                <a:effectLst/>
                <a:latin typeface="Söhne"/>
              </a:rPr>
              <a:t>: Should the presentation be formal, casual, technical, or simplified?</a:t>
            </a:r>
          </a:p>
          <a:p>
            <a:pPr algn="l">
              <a:buFont typeface="+mj-lt"/>
              <a:buAutoNum type="arabicPeriod"/>
            </a:pPr>
            <a:r>
              <a:rPr lang="en-US" b="1" i="0" dirty="0">
                <a:effectLst/>
                <a:latin typeface="Söhne"/>
              </a:rPr>
              <a:t>Word Count</a:t>
            </a:r>
            <a:r>
              <a:rPr lang="en-US" b="0" i="0" dirty="0">
                <a:effectLst/>
                <a:latin typeface="Söhne"/>
              </a:rPr>
              <a:t>: Do you have a specific word count or time limit for the presentation?</a:t>
            </a:r>
          </a:p>
          <a:p>
            <a:pPr algn="l">
              <a:buFont typeface="+mj-lt"/>
              <a:buAutoNum type="arabicPeriod"/>
            </a:pPr>
            <a:r>
              <a:rPr lang="en-US" b="1" i="0" dirty="0">
                <a:effectLst/>
                <a:latin typeface="Söhne"/>
              </a:rPr>
              <a:t>Content Format</a:t>
            </a:r>
            <a:r>
              <a:rPr lang="en-US" b="0" i="0" dirty="0">
                <a:effectLst/>
                <a:latin typeface="Söhne"/>
              </a:rPr>
              <a:t>: Are you looking for a script for a spoken presentation, slides content, or both?</a:t>
            </a:r>
          </a:p>
          <a:p>
            <a:pPr algn="l">
              <a:buFont typeface="+mj-lt"/>
              <a:buAutoNum type="arabicPeriod"/>
            </a:pPr>
            <a:r>
              <a:rPr lang="en-US" b="1" i="0" dirty="0">
                <a:effectLst/>
                <a:latin typeface="Söhne"/>
              </a:rPr>
              <a:t>Specific Sections or Points</a:t>
            </a:r>
            <a:r>
              <a:rPr lang="en-US" b="0" i="0" dirty="0">
                <a:effectLst/>
                <a:latin typeface="Söhne"/>
              </a:rPr>
              <a:t>: Any particular aspects or sections you want to ensure are included?</a:t>
            </a:r>
          </a:p>
          <a:p>
            <a:pPr algn="l">
              <a:buFont typeface="+mj-lt"/>
              <a:buAutoNum type="arabicPeriod"/>
            </a:pPr>
            <a:r>
              <a:rPr lang="en-US" b="1" i="0" dirty="0">
                <a:effectLst/>
                <a:latin typeface="Söhne"/>
              </a:rPr>
              <a:t>SEO and Engagement Strategies</a:t>
            </a:r>
            <a:r>
              <a:rPr lang="en-US" b="0" i="0" dirty="0">
                <a:effectLst/>
                <a:latin typeface="Söhne"/>
              </a:rPr>
              <a:t>: If this is for an online platform, do you need SEO optimization or certain engagement strategies?</a:t>
            </a:r>
          </a:p>
          <a:p>
            <a:pPr algn="l"/>
            <a:r>
              <a:rPr lang="en-US" b="0" i="0" dirty="0">
                <a:effectLst/>
                <a:latin typeface="Söhne"/>
              </a:rPr>
              <a:t>Once I have these details, I can start drafting an outline for your presentation!</a:t>
            </a:r>
          </a:p>
          <a:p>
            <a:pPr algn="l"/>
            <a:r>
              <a:rPr lang="en-US" b="1" i="0" dirty="0">
                <a:effectLst/>
                <a:latin typeface="Söhne"/>
              </a:rPr>
              <a:t>You</a:t>
            </a:r>
          </a:p>
          <a:p>
            <a:pPr algn="l"/>
            <a:r>
              <a:rPr lang="en-US" b="0" i="0" dirty="0">
                <a:effectLst/>
                <a:latin typeface="Söhne"/>
              </a:rPr>
              <a:t>Intended Use: Business meeting and academic setting Target Audience: Business professionals and general audience? Tone and Style: Should the presentation be formal and or simplified? Word Count: No Content Format: Both Specific Sections or Points: Nothing special SEO and Engagement Strategies: No</a:t>
            </a:r>
          </a:p>
          <a:p>
            <a:pPr algn="l"/>
            <a:r>
              <a:rPr lang="en-US" b="1" i="0" dirty="0">
                <a:effectLst/>
                <a:latin typeface="Söhne"/>
              </a:rPr>
              <a:t>Write For Me</a:t>
            </a:r>
          </a:p>
          <a:p>
            <a:pPr algn="l"/>
            <a:r>
              <a:rPr lang="en-US" b="0" i="0" dirty="0">
                <a:effectLst/>
                <a:latin typeface="Söhne"/>
              </a:rPr>
              <a:t>Thank you for the details! Based on your requirements, I'll create a presentation suitable for both a business meeting and academic setting, targeting business professionals and a general audience. The tone will be formal yet simplified, and I'll provide content for both a spoken presentation and slides. Since there's no specific word count or SEO and engagement strategies needed, I'll focus on clarity and effectiveness.</a:t>
            </a:r>
          </a:p>
          <a:p>
            <a:pPr algn="l"/>
            <a:r>
              <a:rPr lang="en-US" b="0" i="0" dirty="0">
                <a:effectLst/>
                <a:latin typeface="Söhne"/>
              </a:rPr>
              <a:t>Let's start with an outline for your presentation:</a:t>
            </a:r>
          </a:p>
          <a:p>
            <a:pPr algn="l"/>
            <a:r>
              <a:rPr lang="en-US" b="1" i="0" dirty="0">
                <a:effectLst/>
                <a:latin typeface="Söhne"/>
              </a:rPr>
              <a:t>Presentation Outline</a:t>
            </a:r>
          </a:p>
          <a:p>
            <a:pPr algn="l"/>
            <a:r>
              <a:rPr lang="en-US" b="1" i="0" dirty="0">
                <a:effectLst/>
                <a:latin typeface="Söhne"/>
              </a:rPr>
              <a:t>1. Introduction</a:t>
            </a:r>
            <a:endParaRPr lang="en-US" b="0" i="0" dirty="0">
              <a:effectLst/>
              <a:latin typeface="Söhne"/>
            </a:endParaRPr>
          </a:p>
          <a:p>
            <a:pPr algn="l">
              <a:buFont typeface="Arial" panose="020B0604020202020204" pitchFamily="34" charset="0"/>
              <a:buChar char="•"/>
            </a:pPr>
            <a:r>
              <a:rPr lang="en-US" b="0" i="0" dirty="0">
                <a:effectLst/>
                <a:latin typeface="Söhne"/>
              </a:rPr>
              <a:t>Brief overview of the relevance of YouTube as a marketing and educational platform.</a:t>
            </a:r>
          </a:p>
          <a:p>
            <a:pPr algn="l">
              <a:buFont typeface="Arial" panose="020B0604020202020204" pitchFamily="34" charset="0"/>
              <a:buChar char="•"/>
            </a:pPr>
            <a:r>
              <a:rPr lang="en-US" b="0" i="0" dirty="0">
                <a:effectLst/>
                <a:latin typeface="Söhne"/>
              </a:rPr>
              <a:t>Importance of keyword optimization in increasing video views.</a:t>
            </a:r>
          </a:p>
          <a:p>
            <a:pPr algn="l"/>
            <a:r>
              <a:rPr lang="en-US" b="1" i="0" dirty="0">
                <a:effectLst/>
                <a:latin typeface="Söhne"/>
              </a:rPr>
              <a:t>2. What is Machine Learning?</a:t>
            </a:r>
            <a:endParaRPr lang="en-US" b="0" i="0" dirty="0">
              <a:effectLst/>
              <a:latin typeface="Söhne"/>
            </a:endParaRPr>
          </a:p>
          <a:p>
            <a:pPr algn="l">
              <a:buFont typeface="Arial" panose="020B0604020202020204" pitchFamily="34" charset="0"/>
              <a:buChar char="•"/>
            </a:pPr>
            <a:r>
              <a:rPr lang="en-US" b="0" i="0" dirty="0">
                <a:effectLst/>
                <a:latin typeface="Söhne"/>
              </a:rPr>
              <a:t>Simplified explanation of machine learning.</a:t>
            </a:r>
          </a:p>
          <a:p>
            <a:pPr algn="l">
              <a:buFont typeface="Arial" panose="020B0604020202020204" pitchFamily="34" charset="0"/>
              <a:buChar char="•"/>
            </a:pPr>
            <a:r>
              <a:rPr lang="en-US" b="0" i="0" dirty="0">
                <a:effectLst/>
                <a:latin typeface="Söhne"/>
              </a:rPr>
              <a:t>Examples of ML in everyday life for relatability.</a:t>
            </a:r>
          </a:p>
          <a:p>
            <a:pPr algn="l"/>
            <a:r>
              <a:rPr lang="en-US" b="1" i="0" dirty="0">
                <a:effectLst/>
                <a:latin typeface="Söhne"/>
              </a:rPr>
              <a:t>3. The Role of ML in YouTube Keyword Analysis</a:t>
            </a:r>
            <a:endParaRPr lang="en-US" b="0" i="0" dirty="0">
              <a:effectLst/>
              <a:latin typeface="Söhne"/>
            </a:endParaRPr>
          </a:p>
          <a:p>
            <a:pPr algn="l">
              <a:buFont typeface="Arial" panose="020B0604020202020204" pitchFamily="34" charset="0"/>
              <a:buChar char="•"/>
            </a:pPr>
            <a:r>
              <a:rPr lang="en-US" b="0" i="0" dirty="0">
                <a:effectLst/>
                <a:latin typeface="Söhne"/>
              </a:rPr>
              <a:t>How ML models can predict high-view keywords.</a:t>
            </a:r>
          </a:p>
          <a:p>
            <a:pPr algn="l">
              <a:buFont typeface="Arial" panose="020B0604020202020204" pitchFamily="34" charset="0"/>
              <a:buChar char="•"/>
            </a:pPr>
            <a:r>
              <a:rPr lang="en-US" b="0" i="0" dirty="0">
                <a:effectLst/>
                <a:latin typeface="Söhne"/>
              </a:rPr>
              <a:t>Benefits of using ML for this purpose.</a:t>
            </a:r>
          </a:p>
          <a:p>
            <a:pPr algn="l"/>
            <a:r>
              <a:rPr lang="en-US" b="1" i="0" dirty="0">
                <a:effectLst/>
                <a:latin typeface="Söhne"/>
              </a:rPr>
              <a:t>4. Building the ML Model</a:t>
            </a:r>
            <a:endParaRPr lang="en-US" b="0" i="0" dirty="0">
              <a:effectLst/>
              <a:latin typeface="Söhne"/>
            </a:endParaRPr>
          </a:p>
          <a:p>
            <a:pPr algn="l">
              <a:buFont typeface="Arial" panose="020B0604020202020204" pitchFamily="34" charset="0"/>
              <a:buChar char="•"/>
            </a:pPr>
            <a:r>
              <a:rPr lang="en-US" b="0" i="0" dirty="0">
                <a:effectLst/>
                <a:latin typeface="Söhne"/>
              </a:rPr>
              <a:t>Overview of steps in building the ML model (data collection, processing, model selection, etc.).</a:t>
            </a:r>
          </a:p>
          <a:p>
            <a:pPr algn="l">
              <a:buFont typeface="Arial" panose="020B0604020202020204" pitchFamily="34" charset="0"/>
              <a:buChar char="•"/>
            </a:pPr>
            <a:r>
              <a:rPr lang="en-US" b="0" i="0" dirty="0">
                <a:effectLst/>
                <a:latin typeface="Söhne"/>
              </a:rPr>
              <a:t>Simplified explanations suited for general understanding.</a:t>
            </a:r>
          </a:p>
          <a:p>
            <a:pPr algn="l"/>
            <a:r>
              <a:rPr lang="en-US" b="1" i="0" dirty="0">
                <a:effectLst/>
                <a:latin typeface="Söhne"/>
              </a:rPr>
              <a:t>5. Case Study or Example</a:t>
            </a:r>
            <a:endParaRPr lang="en-US" b="0" i="0" dirty="0">
              <a:effectLst/>
              <a:latin typeface="Söhne"/>
            </a:endParaRPr>
          </a:p>
          <a:p>
            <a:pPr algn="l">
              <a:buFont typeface="Arial" panose="020B0604020202020204" pitchFamily="34" charset="0"/>
              <a:buChar char="•"/>
            </a:pPr>
            <a:r>
              <a:rPr lang="en-US" b="0" i="0" dirty="0">
                <a:effectLst/>
                <a:latin typeface="Söhne"/>
              </a:rPr>
              <a:t>A hypothetical or real example showing the ML model in action.</a:t>
            </a:r>
          </a:p>
          <a:p>
            <a:pPr algn="l">
              <a:buFont typeface="Arial" panose="020B0604020202020204" pitchFamily="34" charset="0"/>
              <a:buChar char="•"/>
            </a:pPr>
            <a:r>
              <a:rPr lang="en-US" b="0" i="0" dirty="0">
                <a:effectLst/>
                <a:latin typeface="Söhne"/>
              </a:rPr>
              <a:t>Results and implications of the study.</a:t>
            </a:r>
          </a:p>
          <a:p>
            <a:pPr algn="l"/>
            <a:r>
              <a:rPr lang="en-US" b="1" i="0" dirty="0">
                <a:effectLst/>
                <a:latin typeface="Söhne"/>
              </a:rPr>
              <a:t>6. Practical Applications</a:t>
            </a:r>
            <a:endParaRPr lang="en-US" b="0" i="0" dirty="0">
              <a:effectLst/>
              <a:latin typeface="Söhne"/>
            </a:endParaRPr>
          </a:p>
          <a:p>
            <a:pPr algn="l">
              <a:buFont typeface="Arial" panose="020B0604020202020204" pitchFamily="34" charset="0"/>
              <a:buChar char="•"/>
            </a:pPr>
            <a:r>
              <a:rPr lang="en-US" b="0" i="0" dirty="0">
                <a:effectLst/>
                <a:latin typeface="Söhne"/>
              </a:rPr>
              <a:t>How businesses and content creators can leverage this model.</a:t>
            </a:r>
          </a:p>
          <a:p>
            <a:pPr algn="l">
              <a:buFont typeface="Arial" panose="020B0604020202020204" pitchFamily="34" charset="0"/>
              <a:buChar char="•"/>
            </a:pPr>
            <a:r>
              <a:rPr lang="en-US" b="0" i="0" dirty="0">
                <a:effectLst/>
                <a:latin typeface="Söhne"/>
              </a:rPr>
              <a:t>Brief discussion on implementation and integration with content strategies.</a:t>
            </a:r>
          </a:p>
          <a:p>
            <a:pPr algn="l"/>
            <a:r>
              <a:rPr lang="en-US" b="1" i="0" dirty="0">
                <a:effectLst/>
                <a:latin typeface="Söhne"/>
              </a:rPr>
              <a:t>7. Challenges and Considerations</a:t>
            </a:r>
            <a:endParaRPr lang="en-US" b="0" i="0" dirty="0">
              <a:effectLst/>
              <a:latin typeface="Söhne"/>
            </a:endParaRPr>
          </a:p>
          <a:p>
            <a:pPr algn="l">
              <a:buFont typeface="Arial" panose="020B0604020202020204" pitchFamily="34" charset="0"/>
              <a:buChar char="•"/>
            </a:pPr>
            <a:r>
              <a:rPr lang="en-US" b="0" i="0" dirty="0">
                <a:effectLst/>
                <a:latin typeface="Söhne"/>
              </a:rPr>
              <a:t>Address potential challenges in using ML for keyword prediction.</a:t>
            </a:r>
          </a:p>
          <a:p>
            <a:pPr algn="l">
              <a:buFont typeface="Arial" panose="020B0604020202020204" pitchFamily="34" charset="0"/>
              <a:buChar char="•"/>
            </a:pPr>
            <a:r>
              <a:rPr lang="en-US" b="0" i="0" dirty="0">
                <a:effectLst/>
                <a:latin typeface="Söhne"/>
              </a:rPr>
              <a:t>Ethical and practical considerations.</a:t>
            </a:r>
          </a:p>
          <a:p>
            <a:pPr algn="l"/>
            <a:r>
              <a:rPr lang="en-US" b="1" i="0" dirty="0">
                <a:effectLst/>
                <a:latin typeface="Söhne"/>
              </a:rPr>
              <a:t>8. Conclusion and Q&amp;A</a:t>
            </a:r>
            <a:endParaRPr lang="en-US" b="0" i="0" dirty="0">
              <a:effectLst/>
              <a:latin typeface="Söhne"/>
            </a:endParaRPr>
          </a:p>
          <a:p>
            <a:pPr algn="l">
              <a:buFont typeface="Arial" panose="020B0604020202020204" pitchFamily="34" charset="0"/>
              <a:buChar char="•"/>
            </a:pPr>
            <a:r>
              <a:rPr lang="en-US" b="0" i="0" dirty="0">
                <a:effectLst/>
                <a:latin typeface="Söhne"/>
              </a:rPr>
              <a:t>Summarize key points.</a:t>
            </a:r>
          </a:p>
          <a:p>
            <a:pPr algn="l">
              <a:buFont typeface="Arial" panose="020B0604020202020204" pitchFamily="34" charset="0"/>
              <a:buChar char="•"/>
            </a:pPr>
            <a:r>
              <a:rPr lang="en-US" b="0" i="0" dirty="0">
                <a:effectLst/>
                <a:latin typeface="Söhne"/>
              </a:rPr>
              <a:t>Open the floor for questions and discussions.</a:t>
            </a:r>
          </a:p>
          <a:p>
            <a:pPr algn="l"/>
            <a:r>
              <a:rPr lang="en-US" b="1" i="0" dirty="0">
                <a:effectLst/>
                <a:latin typeface="Söhne"/>
              </a:rPr>
              <a:t>Slide Content</a:t>
            </a:r>
          </a:p>
          <a:p>
            <a:pPr algn="l">
              <a:buFont typeface="+mj-lt"/>
              <a:buAutoNum type="arabicPeriod"/>
            </a:pPr>
            <a:r>
              <a:rPr lang="en-US" b="1" i="0" dirty="0">
                <a:effectLst/>
                <a:latin typeface="Söhne"/>
              </a:rPr>
              <a:t>Introduction Slide</a:t>
            </a:r>
            <a:r>
              <a:rPr lang="en-US" b="0" i="0" dirty="0">
                <a:effectLst/>
                <a:latin typeface="Söhne"/>
              </a:rPr>
              <a:t>: A visual showing YouTube's global impact and a teaser about the power of keywords.</a:t>
            </a:r>
          </a:p>
          <a:p>
            <a:pPr algn="l">
              <a:buFont typeface="+mj-lt"/>
              <a:buAutoNum type="arabicPeriod"/>
            </a:pPr>
            <a:r>
              <a:rPr lang="en-US" b="1" i="0" dirty="0">
                <a:effectLst/>
                <a:latin typeface="Söhne"/>
              </a:rPr>
              <a:t>What is ML Slide</a:t>
            </a:r>
            <a:r>
              <a:rPr lang="en-US" b="0" i="0" dirty="0">
                <a:effectLst/>
                <a:latin typeface="Söhne"/>
              </a:rPr>
              <a:t>: Infographics explaining machine learning in a non-technical way.</a:t>
            </a:r>
          </a:p>
          <a:p>
            <a:pPr algn="l">
              <a:buFont typeface="+mj-lt"/>
              <a:buAutoNum type="arabicPeriod"/>
            </a:pPr>
            <a:r>
              <a:rPr lang="en-US" b="1" i="0" dirty="0">
                <a:effectLst/>
                <a:latin typeface="Söhne"/>
              </a:rPr>
              <a:t>ML in YouTube Analysis Slide</a:t>
            </a:r>
            <a:r>
              <a:rPr lang="en-US" b="0" i="0" dirty="0">
                <a:effectLst/>
                <a:latin typeface="Söhne"/>
              </a:rPr>
              <a:t>: Diagrams showing how ML processes data to predict keywords.</a:t>
            </a:r>
          </a:p>
          <a:p>
            <a:pPr algn="l">
              <a:buFont typeface="+mj-lt"/>
              <a:buAutoNum type="arabicPeriod"/>
            </a:pPr>
            <a:r>
              <a:rPr lang="en-US" b="1" i="0" dirty="0">
                <a:effectLst/>
                <a:latin typeface="Söhne"/>
              </a:rPr>
              <a:t>Building the ML Model Slide</a:t>
            </a:r>
            <a:r>
              <a:rPr lang="en-US" b="0" i="0" dirty="0">
                <a:effectLst/>
                <a:latin typeface="Söhne"/>
              </a:rPr>
              <a:t>: A step-by-step visual representation of the model development process.</a:t>
            </a:r>
          </a:p>
          <a:p>
            <a:pPr algn="l">
              <a:buFont typeface="+mj-lt"/>
              <a:buAutoNum type="arabicPeriod"/>
            </a:pPr>
            <a:r>
              <a:rPr lang="en-US" b="1" i="0" dirty="0">
                <a:effectLst/>
                <a:latin typeface="Söhne"/>
              </a:rPr>
              <a:t>Case Study Slide</a:t>
            </a:r>
            <a:r>
              <a:rPr lang="en-US" b="0" i="0" dirty="0">
                <a:effectLst/>
                <a:latin typeface="Söhne"/>
              </a:rPr>
              <a:t>: Charts and graphs showcasing results from the case study.</a:t>
            </a:r>
          </a:p>
          <a:p>
            <a:pPr algn="l">
              <a:buFont typeface="+mj-lt"/>
              <a:buAutoNum type="arabicPeriod"/>
            </a:pPr>
            <a:r>
              <a:rPr lang="en-US" b="1" i="0" dirty="0">
                <a:effectLst/>
                <a:latin typeface="Söhne"/>
              </a:rPr>
              <a:t>Practical Applications Slide</a:t>
            </a:r>
            <a:r>
              <a:rPr lang="en-US" b="0" i="0" dirty="0">
                <a:effectLst/>
                <a:latin typeface="Söhne"/>
              </a:rPr>
              <a:t>: Bullet points or icons depicting various applications.</a:t>
            </a:r>
          </a:p>
          <a:p>
            <a:pPr algn="l">
              <a:buFont typeface="+mj-lt"/>
              <a:buAutoNum type="arabicPeriod"/>
            </a:pPr>
            <a:r>
              <a:rPr lang="en-US" b="1" i="0" dirty="0">
                <a:effectLst/>
                <a:latin typeface="Söhne"/>
              </a:rPr>
              <a:t>Challenges Slide</a:t>
            </a:r>
            <a:r>
              <a:rPr lang="en-US" b="0" i="0" dirty="0">
                <a:effectLst/>
                <a:latin typeface="Söhne"/>
              </a:rPr>
              <a:t>: A list of challenges with corresponding icons.</a:t>
            </a:r>
          </a:p>
          <a:p>
            <a:pPr algn="l">
              <a:buFont typeface="+mj-lt"/>
              <a:buAutoNum type="arabicPeriod"/>
            </a:pPr>
            <a:r>
              <a:rPr lang="en-US" b="1" i="0" dirty="0">
                <a:effectLst/>
                <a:latin typeface="Söhne"/>
              </a:rPr>
              <a:t>Conclusion Slide</a:t>
            </a:r>
            <a:r>
              <a:rPr lang="en-US" b="0" i="0" dirty="0">
                <a:effectLst/>
                <a:latin typeface="Söhne"/>
              </a:rPr>
              <a:t>: Key takeaways in bullet points.</a:t>
            </a:r>
          </a:p>
          <a:p>
            <a:pPr algn="l"/>
            <a:r>
              <a:rPr lang="en-US" b="1" i="0" dirty="0">
                <a:effectLst/>
                <a:latin typeface="Söhne"/>
              </a:rPr>
              <a:t>Script Content</a:t>
            </a:r>
          </a:p>
          <a:p>
            <a:pPr algn="l"/>
            <a:r>
              <a:rPr lang="en-US" b="1" i="0" dirty="0">
                <a:effectLst/>
                <a:latin typeface="Söhne"/>
              </a:rPr>
              <a:t>[Slide 1: Introduction]</a:t>
            </a:r>
            <a:endParaRPr lang="en-US" b="0" i="0" dirty="0">
              <a:effectLst/>
              <a:latin typeface="Söhne"/>
            </a:endParaRPr>
          </a:p>
          <a:p>
            <a:pPr algn="l">
              <a:buFont typeface="Arial" panose="020B0604020202020204" pitchFamily="34" charset="0"/>
              <a:buChar char="•"/>
            </a:pPr>
            <a:r>
              <a:rPr lang="en-US" b="0" i="0" dirty="0">
                <a:effectLst/>
                <a:latin typeface="Söhne"/>
              </a:rPr>
              <a:t>Begin with the impact of YouTube globally.</a:t>
            </a:r>
          </a:p>
          <a:p>
            <a:pPr algn="l">
              <a:buFont typeface="Arial" panose="020B0604020202020204" pitchFamily="34" charset="0"/>
              <a:buChar char="•"/>
            </a:pPr>
            <a:r>
              <a:rPr lang="en-US" b="0" i="0" dirty="0">
                <a:effectLst/>
                <a:latin typeface="Söhne"/>
              </a:rPr>
              <a:t>Introduce the concept of keyword optimization.</a:t>
            </a:r>
          </a:p>
          <a:p>
            <a:pPr algn="l"/>
            <a:r>
              <a:rPr lang="en-US" b="1" i="0" dirty="0">
                <a:effectLst/>
                <a:latin typeface="Söhne"/>
              </a:rPr>
              <a:t>[Slide 2: What is ML]</a:t>
            </a:r>
            <a:endParaRPr lang="en-US" b="0" i="0" dirty="0">
              <a:effectLst/>
              <a:latin typeface="Söhne"/>
            </a:endParaRPr>
          </a:p>
          <a:p>
            <a:pPr algn="l">
              <a:buFont typeface="Arial" panose="020B0604020202020204" pitchFamily="34" charset="0"/>
              <a:buChar char="•"/>
            </a:pPr>
            <a:r>
              <a:rPr lang="en-US" b="0" i="0" dirty="0">
                <a:effectLst/>
                <a:latin typeface="Söhne"/>
              </a:rPr>
              <a:t>Explain ML in layman's terms.</a:t>
            </a:r>
          </a:p>
          <a:p>
            <a:pPr algn="l">
              <a:buFont typeface="Arial" panose="020B0604020202020204" pitchFamily="34" charset="0"/>
              <a:buChar char="•"/>
            </a:pPr>
            <a:r>
              <a:rPr lang="en-US" b="0" i="0" dirty="0">
                <a:effectLst/>
                <a:latin typeface="Söhne"/>
              </a:rPr>
              <a:t>Relate with examples.</a:t>
            </a:r>
          </a:p>
          <a:p>
            <a:pPr algn="l"/>
            <a:r>
              <a:rPr lang="en-US" b="0" i="0" dirty="0">
                <a:effectLst/>
                <a:latin typeface="Söhne"/>
              </a:rPr>
              <a:t>... and so on for each slide.</a:t>
            </a:r>
          </a:p>
          <a:p>
            <a:pPr algn="l"/>
            <a:r>
              <a:rPr lang="en-US" b="0" i="0" dirty="0">
                <a:effectLst/>
                <a:latin typeface="Söhne"/>
              </a:rPr>
              <a:t>Would you like to proceed with this outline, or are there any adjustments you'd like to make?</a:t>
            </a:r>
          </a:p>
          <a:p>
            <a:pPr algn="l"/>
            <a:r>
              <a:rPr lang="en-US" b="1" i="0" dirty="0">
                <a:effectLst/>
                <a:latin typeface="Söhne"/>
              </a:rPr>
              <a:t>You</a:t>
            </a:r>
          </a:p>
          <a:p>
            <a:pPr algn="l"/>
            <a:r>
              <a:rPr lang="en-US" b="0" i="0" dirty="0">
                <a:effectLst/>
                <a:latin typeface="Söhne"/>
              </a:rPr>
              <a:t>yes, please </a:t>
            </a:r>
            <a:r>
              <a:rPr lang="en-US" b="0" i="0" dirty="0" err="1">
                <a:effectLst/>
                <a:latin typeface="Söhne"/>
              </a:rPr>
              <a:t>proceeed</a:t>
            </a:r>
            <a:endParaRPr lang="en-US" b="0" i="0" dirty="0">
              <a:effectLst/>
              <a:latin typeface="Söhne"/>
            </a:endParaRPr>
          </a:p>
          <a:p>
            <a:pPr algn="l"/>
            <a:r>
              <a:rPr lang="en-US" b="1" i="0" dirty="0">
                <a:effectLst/>
                <a:latin typeface="Söhne"/>
              </a:rPr>
              <a:t>Write For Me</a:t>
            </a:r>
          </a:p>
          <a:p>
            <a:pPr algn="l"/>
            <a:r>
              <a:rPr lang="en-US" b="0" i="0" dirty="0">
                <a:effectLst/>
                <a:latin typeface="Söhne"/>
              </a:rPr>
              <a:t>Excellent! I'll proceed with writing the content based on the provided outline. Given the complexity and length, I'll deliver the content in sections. Let's start with the first two sections:</a:t>
            </a:r>
          </a:p>
          <a:p>
            <a:pPr algn="l"/>
            <a:r>
              <a:rPr lang="en-US" b="1" i="0" dirty="0">
                <a:effectLst/>
                <a:latin typeface="Söhne"/>
              </a:rPr>
              <a:t>Script Content</a:t>
            </a:r>
          </a:p>
          <a:p>
            <a:pPr algn="l"/>
            <a:r>
              <a:rPr lang="en-US" b="0" i="0" dirty="0">
                <a:effectLst/>
                <a:latin typeface="Söhne"/>
              </a:rPr>
              <a:t>[Slide 1: Introduction]</a:t>
            </a:r>
          </a:p>
          <a:p>
            <a:pPr algn="l"/>
            <a:r>
              <a:rPr lang="en-US" b="1" i="0" dirty="0">
                <a:effectLst/>
                <a:latin typeface="Söhne"/>
              </a:rPr>
              <a:t>Speaker Script:</a:t>
            </a:r>
            <a:r>
              <a:rPr lang="en-US" b="0" i="0" dirty="0">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effectLst/>
                <a:latin typeface="Söhne"/>
              </a:rPr>
              <a:t>[Slide 2: What is Machine Learning?]</a:t>
            </a:r>
          </a:p>
          <a:p>
            <a:pPr algn="l"/>
            <a:r>
              <a:rPr lang="en-US" b="1" i="0" dirty="0">
                <a:effectLst/>
                <a:latin typeface="Söhne"/>
              </a:rPr>
              <a:t>Speaker Script:</a:t>
            </a:r>
            <a:r>
              <a:rPr lang="en-US" b="0" i="0" dirty="0">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effectLst/>
                <a:latin typeface="Söhne"/>
              </a:rPr>
              <a:t>Slide Content</a:t>
            </a:r>
          </a:p>
          <a:p>
            <a:pPr algn="l"/>
            <a:r>
              <a:rPr lang="en-US" b="0" i="0" dirty="0">
                <a:effectLst/>
                <a:latin typeface="Söhne"/>
              </a:rPr>
              <a:t>[Slide 1: Introduction]</a:t>
            </a:r>
          </a:p>
          <a:p>
            <a:pPr algn="l">
              <a:buFont typeface="Arial" panose="020B0604020202020204" pitchFamily="34" charset="0"/>
              <a:buChar char="•"/>
            </a:pPr>
            <a:r>
              <a:rPr lang="en-US" b="1" i="0" dirty="0">
                <a:effectLst/>
                <a:latin typeface="Söhne"/>
              </a:rPr>
              <a:t>Visual</a:t>
            </a:r>
            <a:r>
              <a:rPr lang="en-US" b="0" i="0" dirty="0">
                <a:effectLst/>
                <a:latin typeface="Söhne"/>
              </a:rPr>
              <a:t>: A globe with YouTube icons and arrows showing global reach.</a:t>
            </a:r>
          </a:p>
          <a:p>
            <a:pPr algn="l">
              <a:buFont typeface="Arial" panose="020B0604020202020204" pitchFamily="34" charset="0"/>
              <a:buChar char="•"/>
            </a:pPr>
            <a:r>
              <a:rPr lang="en-US" b="1" i="0" dirty="0">
                <a:effectLst/>
                <a:latin typeface="Söhne"/>
              </a:rPr>
              <a:t>Text</a:t>
            </a:r>
            <a:r>
              <a:rPr lang="en-US" b="0" i="0" dirty="0">
                <a:effectLst/>
                <a:latin typeface="Söhne"/>
              </a:rPr>
              <a:t>: "The Power of YouTube: More than Entertainment; A Marketing and Educational Platform."</a:t>
            </a:r>
          </a:p>
          <a:p>
            <a:pPr algn="l"/>
            <a:r>
              <a:rPr lang="en-US" b="0" i="0" dirty="0">
                <a:effectLst/>
                <a:latin typeface="Söhne"/>
              </a:rPr>
              <a:t>[Slide 2: What is Machine Learning?]</a:t>
            </a:r>
          </a:p>
          <a:p>
            <a:pPr algn="l">
              <a:buFont typeface="Arial" panose="020B0604020202020204" pitchFamily="34" charset="0"/>
              <a:buChar char="•"/>
            </a:pPr>
            <a:r>
              <a:rPr lang="en-US" b="1" i="0" dirty="0">
                <a:effectLst/>
                <a:latin typeface="Söhne"/>
              </a:rPr>
              <a:t>Visual</a:t>
            </a:r>
            <a:r>
              <a:rPr lang="en-US" b="0" i="0" dirty="0">
                <a:effectLst/>
                <a:latin typeface="Söhne"/>
              </a:rPr>
              <a:t>: Infographic showing a computer 'brain' learning from data streams.</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Computers Learning from Data, Powering Our Daily Lives."</a:t>
            </a:r>
          </a:p>
          <a:p>
            <a:pPr algn="l"/>
            <a:r>
              <a:rPr lang="en-US" b="0" i="0" dirty="0">
                <a:effectLst/>
                <a:latin typeface="Söhne"/>
              </a:rPr>
              <a:t>This covers the first two sections. Next, I'll work on the content for "The Role of ML in YouTube Keyword Analysis" and "Building the ML Model". Let me know if you'd like any changes before I proceed!</a:t>
            </a:r>
          </a:p>
          <a:p>
            <a:pPr algn="l"/>
            <a:r>
              <a:rPr lang="en-US" b="1" i="0" dirty="0">
                <a:effectLst/>
                <a:latin typeface="Söhne"/>
              </a:rPr>
              <a:t>You</a:t>
            </a:r>
          </a:p>
          <a:p>
            <a:pPr algn="l"/>
            <a:r>
              <a:rPr lang="en-US" b="0" i="0" dirty="0">
                <a:effectLst/>
                <a:latin typeface="Söhne"/>
              </a:rPr>
              <a:t>please proceed</a:t>
            </a:r>
          </a:p>
          <a:p>
            <a:pPr algn="l"/>
            <a:r>
              <a:rPr lang="en-US" b="1" i="0" dirty="0">
                <a:effectLst/>
                <a:latin typeface="Söhne"/>
              </a:rPr>
              <a:t>Write For Me</a:t>
            </a:r>
          </a:p>
          <a:p>
            <a:pPr algn="l"/>
            <a:r>
              <a:rPr lang="en-US" b="0" i="0" dirty="0">
                <a:effectLst/>
                <a:latin typeface="Söhne"/>
              </a:rPr>
              <a:t>Great! Let's continue with the next sections:</a:t>
            </a:r>
          </a:p>
          <a:p>
            <a:pPr algn="l"/>
            <a:r>
              <a:rPr lang="en-US" b="1" i="0" dirty="0">
                <a:effectLst/>
                <a:latin typeface="Söhne"/>
              </a:rPr>
              <a:t>Script Content</a:t>
            </a:r>
          </a:p>
          <a:p>
            <a:pPr algn="l"/>
            <a:r>
              <a:rPr lang="en-US" b="0" i="0" dirty="0">
                <a:effectLst/>
                <a:latin typeface="Söhne"/>
              </a:rPr>
              <a:t>[Slide 3: The Role of ML in YouTube Keyword Analysis]</a:t>
            </a:r>
          </a:p>
          <a:p>
            <a:pPr algn="l"/>
            <a:r>
              <a:rPr lang="en-US" b="1" i="0" dirty="0">
                <a:effectLst/>
                <a:latin typeface="Söhne"/>
              </a:rPr>
              <a:t>Speaker Script:</a:t>
            </a:r>
            <a:r>
              <a:rPr lang="en-US" b="0" i="0" dirty="0">
                <a:effectLst/>
                <a:latin typeface="Söhne"/>
              </a:rPr>
              <a:t> "In the vast sea of YouTube content, standing out requires more than just quality videos. It's about being seen. Here's where Machine Learning steps in. By analyzing patterns in data, ML models can predict which keywords are likely to attract the most viewers. This isn't just guesswork; it's a data-driven strategy to maximize visibility."</a:t>
            </a:r>
          </a:p>
          <a:p>
            <a:pPr algn="l"/>
            <a:r>
              <a:rPr lang="en-US" b="0" i="0" dirty="0">
                <a:effectLst/>
                <a:latin typeface="Söhne"/>
              </a:rPr>
              <a:t>[Slide 4: Building the ML Model]</a:t>
            </a:r>
          </a:p>
          <a:p>
            <a:pPr algn="l"/>
            <a:r>
              <a:rPr lang="en-US" b="1" i="0" dirty="0">
                <a:effectLst/>
                <a:latin typeface="Söhne"/>
              </a:rPr>
              <a:t>Speaker Script:</a:t>
            </a:r>
            <a:r>
              <a:rPr lang="en-US" b="0" i="0" dirty="0">
                <a:effectLst/>
                <a:latin typeface="Söhne"/>
              </a:rPr>
              <a:t> "Building an ML model for keyword prediction is a journey of data exploration. We start by gathering data—video titles, descriptions, view counts, etc. Then, we process this data, 'clean' it, and select a model that can learn from it. The goal is to train the model to identify patterns and correlations that humans might miss, unlocking insights into what drives views on YouTube."</a:t>
            </a:r>
          </a:p>
          <a:p>
            <a:pPr algn="l"/>
            <a:r>
              <a:rPr lang="en-US" b="1" i="0" dirty="0">
                <a:effectLst/>
                <a:latin typeface="Söhne"/>
              </a:rPr>
              <a:t>Slide Content</a:t>
            </a:r>
          </a:p>
          <a:p>
            <a:pPr algn="l"/>
            <a:r>
              <a:rPr lang="en-US" b="0" i="0" dirty="0">
                <a:effectLst/>
                <a:latin typeface="Söhne"/>
              </a:rPr>
              <a:t>[Slide 3: The Role of ML in YouTube Keyword Analysis]</a:t>
            </a:r>
          </a:p>
          <a:p>
            <a:pPr algn="l">
              <a:buFont typeface="Arial" panose="020B0604020202020204" pitchFamily="34" charset="0"/>
              <a:buChar char="•"/>
            </a:pPr>
            <a:r>
              <a:rPr lang="en-US" b="1" i="0" dirty="0">
                <a:effectLst/>
                <a:latin typeface="Söhne"/>
              </a:rPr>
              <a:t>Visual</a:t>
            </a:r>
            <a:r>
              <a:rPr lang="en-US" b="0" i="0" dirty="0">
                <a:effectLst/>
                <a:latin typeface="Söhne"/>
              </a:rPr>
              <a:t>: A magnifying glass over YouTube videos, with keywords highlighted.</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in Action: Predicting High-View Keywords on YouTube."</a:t>
            </a:r>
          </a:p>
          <a:p>
            <a:pPr algn="l"/>
            <a:r>
              <a:rPr lang="en-US" b="0" i="0" dirty="0">
                <a:effectLst/>
                <a:latin typeface="Söhne"/>
              </a:rPr>
              <a:t>[Slide 4: Building the ML Model]</a:t>
            </a:r>
          </a:p>
          <a:p>
            <a:pPr algn="l">
              <a:buFont typeface="Arial" panose="020B0604020202020204" pitchFamily="34" charset="0"/>
              <a:buChar char="•"/>
            </a:pPr>
            <a:r>
              <a:rPr lang="en-US" b="1" i="0" dirty="0">
                <a:effectLst/>
                <a:latin typeface="Söhne"/>
              </a:rPr>
              <a:t>Visual</a:t>
            </a:r>
            <a:r>
              <a:rPr lang="en-US" b="0" i="0" dirty="0">
                <a:effectLst/>
                <a:latin typeface="Söhne"/>
              </a:rPr>
              <a:t>: A flowchart depicting data collection, processing, and model training.</a:t>
            </a:r>
          </a:p>
          <a:p>
            <a:pPr algn="l">
              <a:buFont typeface="Arial" panose="020B0604020202020204" pitchFamily="34" charset="0"/>
              <a:buChar char="•"/>
            </a:pPr>
            <a:r>
              <a:rPr lang="en-US" b="1" i="0" dirty="0">
                <a:effectLst/>
                <a:latin typeface="Söhne"/>
              </a:rPr>
              <a:t>Text</a:t>
            </a:r>
            <a:r>
              <a:rPr lang="en-US" b="0" i="0" dirty="0">
                <a:effectLst/>
                <a:latin typeface="Söhne"/>
              </a:rPr>
              <a:t>: "Building Blocks of an ML Model: From Data Collection to Pattern Recognition."</a:t>
            </a:r>
          </a:p>
          <a:p>
            <a:br>
              <a:rPr lang="en-US" dirty="0"/>
            </a:br>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Write For Me</a:t>
            </a:r>
          </a:p>
          <a:p>
            <a:pPr algn="l"/>
            <a:r>
              <a:rPr lang="en-US" b="0" i="0" dirty="0">
                <a:solidFill>
                  <a:srgbClr val="0D0D0D"/>
                </a:solidFill>
                <a:effectLst/>
                <a:latin typeface="Söhne"/>
              </a:rPr>
              <a:t>Great! I'll now work on the content for the "Case Study or Example" and "Practical Applications" sections.</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5: Case Study or Example]</a:t>
            </a:r>
          </a:p>
          <a:p>
            <a:pPr algn="l"/>
            <a:r>
              <a:rPr lang="en-US" b="1" i="0" dirty="0">
                <a:solidFill>
                  <a:srgbClr val="0D0D0D"/>
                </a:solidFill>
                <a:effectLst/>
                <a:latin typeface="Söhne"/>
              </a:rPr>
              <a:t>Speaker Script:</a:t>
            </a:r>
            <a:r>
              <a:rPr lang="en-US" b="0" i="0" dirty="0">
                <a:solidFill>
                  <a:srgbClr val="0D0D0D"/>
                </a:solidFill>
                <a:effectLst/>
                <a:latin typeface="Söhne"/>
              </a:rPr>
              <a:t> "To illustrate the power of our ML model, let's consider a case study. Imagine a YouTube channel focusing on fitness. By analyzing historical data, our model predicted that the keyword 'home workouts' would gain traction. The channel adjusted its content strategy accordingly, and within months, it saw a significant increase in views and subscriber engagement. This real-world example showcases the practical impact of data-driven keyword strategy."</a:t>
            </a:r>
          </a:p>
          <a:p>
            <a:pPr algn="l"/>
            <a:r>
              <a:rPr lang="en-US" b="0" i="0" dirty="0">
                <a:solidFill>
                  <a:srgbClr val="0D0D0D"/>
                </a:solidFill>
                <a:effectLst/>
                <a:latin typeface="Söhne"/>
              </a:rPr>
              <a:t>[Slide 6: Practical Applications]</a:t>
            </a:r>
          </a:p>
          <a:p>
            <a:pPr algn="l"/>
            <a:r>
              <a:rPr lang="en-US" b="1" i="0" dirty="0">
                <a:solidFill>
                  <a:srgbClr val="0D0D0D"/>
                </a:solidFill>
                <a:effectLst/>
                <a:latin typeface="Söhne"/>
              </a:rPr>
              <a:t>Speaker Script:</a:t>
            </a:r>
            <a:r>
              <a:rPr lang="en-US" b="0" i="0" dirty="0">
                <a:solidFill>
                  <a:srgbClr val="0D0D0D"/>
                </a:solidFill>
                <a:effectLst/>
                <a:latin typeface="Söhne"/>
              </a:rPr>
              <a:t> "The potential applications of this model extend far beyond individual YouTube channels. Companies can harness this technology to optimize their digital marketing strategies, ensuring that their content resonates with the right audience. Educational institutions can use it to identify trending topics, making their online courses more accessible and popular. Essentially, anyone looking to enhance their online presence on YouTube can benefit from this model."</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5: Case Study or Example]</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Graphs showing the growth in views and engagement for a YouTube channel before and after using the ML model.</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"Case Study: Leveraging ML for Keyword Optimization in a Fitness Channel."</a:t>
            </a:r>
          </a:p>
          <a:p>
            <a:pPr algn="l"/>
            <a:r>
              <a:rPr lang="en-US" b="0" i="0" dirty="0">
                <a:solidFill>
                  <a:srgbClr val="0D0D0D"/>
                </a:solidFill>
                <a:effectLst/>
                <a:latin typeface="Söhne"/>
              </a:rPr>
              <a:t>[Slide 6: Practical Applications]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Icons representing various sectors (business, education, entertainment) benefiting from ML keyword prediction.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"Versatile Applications: Optimizing YouTube Presence across Various Domains."</a:t>
            </a:r>
          </a:p>
          <a:p>
            <a:br>
              <a:rPr lang="en-US" dirty="0"/>
            </a:br>
            <a:r>
              <a:rPr lang="en-US" dirty="0"/>
              <a:t>-----</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7: Challenges and Considerations]</a:t>
            </a:r>
          </a:p>
          <a:p>
            <a:pPr algn="l"/>
            <a:r>
              <a:rPr lang="en-US" b="1" i="0" dirty="0">
                <a:solidFill>
                  <a:srgbClr val="0D0D0D"/>
                </a:solidFill>
                <a:effectLst/>
                <a:latin typeface="Söhne"/>
              </a:rPr>
              <a:t>Speaker Script:</a:t>
            </a:r>
            <a:r>
              <a:rPr lang="en-US" b="0" i="0" dirty="0">
                <a:solidFill>
                  <a:srgbClr val="0D0D0D"/>
                </a:solidFill>
                <a:effectLst/>
                <a:latin typeface="Söhne"/>
              </a:rPr>
              <a:t> "While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p>
          <a:p>
            <a:pPr algn="l"/>
            <a:r>
              <a:rPr lang="en-US" b="0" i="0" dirty="0">
                <a:solidFill>
                  <a:srgbClr val="0D0D0D"/>
                </a:solidFill>
                <a:effectLst/>
                <a:latin typeface="Söhne"/>
              </a:rPr>
              <a:t>[Slide 8: Conclusion and Q&amp;A]</a:t>
            </a:r>
          </a:p>
          <a:p>
            <a:pPr algn="l"/>
            <a:r>
              <a:rPr lang="en-US" b="1" i="0" dirty="0">
                <a:solidFill>
                  <a:srgbClr val="0D0D0D"/>
                </a:solidFill>
                <a:effectLst/>
                <a:latin typeface="Söhne"/>
              </a:rPr>
              <a:t>Speaker Script:</a:t>
            </a:r>
            <a:r>
              <a:rPr lang="en-US" b="0" i="0" dirty="0">
                <a:solidFill>
                  <a:srgbClr val="0D0D0D"/>
                </a:solidFill>
                <a:effectLst/>
                <a:latin typeface="Söhne"/>
              </a:rPr>
              <a:t> "In conclusion, leveraging machine learning for YouTube keyword prediction offers a strategic advantage in the digital space. It's a blend of data science, creativity, and foresight. Thank you for your attention. I now welcome any questions you may have."</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7: Challenges and Considerations]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Balance scales with ML benefits on one side and challenges on the other.</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"Navigating Challenges: Ethical AI, Data Privacy, and the Evolving Digital Landscape."</a:t>
            </a:r>
          </a:p>
          <a:p>
            <a:pPr algn="l"/>
            <a:r>
              <a:rPr lang="en-US" b="0" i="0" dirty="0">
                <a:solidFill>
                  <a:srgbClr val="0D0D0D"/>
                </a:solidFill>
                <a:effectLst/>
                <a:latin typeface="Söhne"/>
              </a:rPr>
              <a:t>[Slide 8: Conclusion and Q&amp;A]</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summary graphic encapsulating key points from the presentation.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"Conclusion: Harnessing ML for Strategic YouTube Growth. Open for Questions."</a:t>
            </a:r>
          </a:p>
          <a:p>
            <a:br>
              <a:rPr lang="en-US" dirty="0"/>
            </a:br>
            <a:r>
              <a:rPr lang="en-US" dirty="0"/>
              <a:t>-----</a:t>
            </a:r>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24128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solidFill>
                  <a:schemeClr val="tx1">
                    <a:lumMod val="50000"/>
                  </a:schemeClr>
                </a:solidFill>
                <a:latin typeface="Roboto" panose="02000000000000000000" pitchFamily="2" charset="0"/>
                <a:ea typeface="Roboto" panose="02000000000000000000" pitchFamily="2" charset="0"/>
              </a:rPr>
              <a:t>In the vast sea of YouTube </a:t>
            </a:r>
            <a:r>
              <a:rPr lang="en-US" sz="1200" b="1" dirty="0">
                <a:solidFill>
                  <a:schemeClr val="accent4">
                    <a:lumMod val="75000"/>
                  </a:schemeClr>
                </a:solidFill>
                <a:latin typeface="Roboto" panose="02000000000000000000" pitchFamily="2" charset="0"/>
                <a:ea typeface="Roboto" panose="02000000000000000000" pitchFamily="2" charset="0"/>
              </a:rPr>
              <a:t>content</a:t>
            </a:r>
            <a:r>
              <a:rPr lang="en-US" sz="1200" dirty="0">
                <a:solidFill>
                  <a:schemeClr val="tx1">
                    <a:lumMod val="50000"/>
                  </a:schemeClr>
                </a:solidFill>
                <a:latin typeface="Roboto" panose="02000000000000000000" pitchFamily="2" charset="0"/>
                <a:ea typeface="Roboto" panose="02000000000000000000" pitchFamily="2" charset="0"/>
              </a:rPr>
              <a:t>, standing out requires </a:t>
            </a:r>
            <a:r>
              <a:rPr lang="en-US" sz="1200" b="1" dirty="0">
                <a:solidFill>
                  <a:schemeClr val="accent2">
                    <a:lumMod val="75000"/>
                  </a:schemeClr>
                </a:solidFill>
                <a:latin typeface="Roboto" panose="02000000000000000000" pitchFamily="2" charset="0"/>
                <a:ea typeface="Roboto" panose="02000000000000000000" pitchFamily="2" charset="0"/>
              </a:rPr>
              <a:t>more</a:t>
            </a:r>
            <a:r>
              <a:rPr lang="en-US" sz="1200" dirty="0">
                <a:solidFill>
                  <a:schemeClr val="tx1">
                    <a:lumMod val="50000"/>
                  </a:schemeClr>
                </a:solidFill>
                <a:latin typeface="Roboto" panose="02000000000000000000" pitchFamily="2" charset="0"/>
                <a:ea typeface="Roboto" panose="02000000000000000000" pitchFamily="2" charset="0"/>
              </a:rPr>
              <a:t> than just quality videos.</a:t>
            </a:r>
            <a:r>
              <a:rPr lang="en-US" sz="12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 </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6</a:t>
            </a:fld>
            <a:endParaRPr lang="en-RS"/>
          </a:p>
        </p:txBody>
      </p:sp>
    </p:spTree>
    <p:extLst>
      <p:ext uri="{BB962C8B-B14F-4D97-AF65-F5344CB8AC3E}">
        <p14:creationId xmlns:p14="http://schemas.microsoft.com/office/powerpoint/2010/main" val="83961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n-US" b="1" i="0" dirty="0">
                <a:effectLst/>
                <a:highlight>
                  <a:srgbClr val="FFFFFF"/>
                </a:highlight>
                <a:latin typeface="Söhne"/>
              </a:rPr>
              <a:t>R-squared (0.9411)</a:t>
            </a:r>
            <a:r>
              <a:rPr lang="en-US" b="0" i="0" dirty="0">
                <a:effectLst/>
                <a:highlight>
                  <a:srgbClr val="FFFFFF"/>
                </a:highlight>
                <a:latin typeface="Söhne"/>
              </a:rPr>
              <a:t>: This value is quite high, suggesting that approximately 94.11% of the variance in the dependent variable is predictable from the independent variables. It's a strong indicator that the model fits the data well.</a:t>
            </a:r>
          </a:p>
          <a:p>
            <a:pPr algn="l">
              <a:buFont typeface="+mj-lt"/>
              <a:buAutoNum type="arabicPeriod"/>
            </a:pPr>
            <a:r>
              <a:rPr lang="en-US" b="1" i="0" dirty="0">
                <a:effectLst/>
                <a:highlight>
                  <a:srgbClr val="FFFFFF"/>
                </a:highlight>
                <a:latin typeface="Söhne"/>
              </a:rPr>
              <a:t>MAE (Mean Absolute Error) (0.5458)</a:t>
            </a:r>
            <a:r>
              <a:rPr lang="en-US" b="0" i="0" dirty="0">
                <a:effectLst/>
                <a:highlight>
                  <a:srgbClr val="FFFFFF"/>
                </a:highlight>
                <a:latin typeface="Söhne"/>
              </a:rPr>
              <a:t>: The MAE is relatively low. This metric shows the average magnitude of the errors between the predicted and actual values. A low MAE indicates that the model has a strong predictive accuracy, with an average error of 0.5458 units on the predictions.</a:t>
            </a:r>
          </a:p>
          <a:p>
            <a:pPr algn="l">
              <a:buFont typeface="+mj-lt"/>
              <a:buAutoNum type="arabicPeriod"/>
            </a:pPr>
            <a:r>
              <a:rPr lang="en-US" b="1" i="0" dirty="0">
                <a:effectLst/>
                <a:highlight>
                  <a:srgbClr val="FFFFFF"/>
                </a:highlight>
                <a:latin typeface="Söhne"/>
              </a:rPr>
              <a:t>MSE (Mean Squared Error) (0.5473)</a:t>
            </a:r>
            <a:r>
              <a:rPr lang="en-US" b="0" i="0" dirty="0">
                <a:effectLst/>
                <a:highlight>
                  <a:srgbClr val="FFFFFF"/>
                </a:highlight>
                <a:latin typeface="Söhne"/>
              </a:rPr>
              <a:t>: The MSE is low, which means that the predictions are generally close to the actual values. Since MSE is sensitive to outliers (because the errors are squared), a low value here indicates that there aren't many large errors in the model's predictions.</a:t>
            </a:r>
          </a:p>
          <a:p>
            <a:pPr algn="l">
              <a:buFont typeface="+mj-lt"/>
              <a:buAutoNum type="arabicPeriod"/>
            </a:pPr>
            <a:r>
              <a:rPr lang="en-US" b="1" i="0" dirty="0">
                <a:effectLst/>
                <a:highlight>
                  <a:srgbClr val="FFFFFF"/>
                </a:highlight>
                <a:latin typeface="Söhne"/>
              </a:rPr>
              <a:t>RMSE (Root Mean Squared Error) (0.7398)</a:t>
            </a:r>
            <a:r>
              <a:rPr lang="en-US" b="0" i="0" dirty="0">
                <a:effectLst/>
                <a:highlight>
                  <a:srgbClr val="FFFFFF"/>
                </a:highlight>
                <a:latin typeface="Söhne"/>
              </a:rPr>
              <a:t>: RMSE is the square root of MSE and is in the same units as the target variable. Like MSE, a lower RMSE indicates better model performance. An RMSE of 0.7398 is quite low, suggesting that the model has a good fit to the data.</a:t>
            </a:r>
          </a:p>
          <a:p>
            <a:pPr algn="l">
              <a:buFont typeface="+mj-lt"/>
              <a:buAutoNum type="arabicPeriod"/>
            </a:pPr>
            <a:r>
              <a:rPr lang="en-US" b="1" i="0" dirty="0">
                <a:effectLst/>
                <a:highlight>
                  <a:srgbClr val="FFFFFF"/>
                </a:highlight>
                <a:latin typeface="Söhne"/>
              </a:rPr>
              <a:t>MAPE (Mean Absolute Percentage Error) (4.2517)</a:t>
            </a:r>
            <a:r>
              <a:rPr lang="en-US" b="0" i="0" dirty="0">
                <a:effectLst/>
                <a:highlight>
                  <a:srgbClr val="FFFFFF"/>
                </a:highlight>
                <a:latin typeface="Söhne"/>
              </a:rPr>
              <a:t>: A MAPE of 4.2517% indicates that the model's predictions are, on average, within 4.2517% of the actual values. This level of MAPE is generally considered to be good, as it suggests the model has a high degree of predictive accuracy in percentage terms.</a:t>
            </a:r>
          </a:p>
          <a:p>
            <a:pPr algn="l"/>
            <a:r>
              <a:rPr lang="en-US" b="1" i="0" dirty="0">
                <a:effectLst/>
                <a:highlight>
                  <a:srgbClr val="FFFFFF"/>
                </a:highlight>
                <a:latin typeface="Söhne"/>
              </a:rPr>
              <a:t>Overall Feedback:</a:t>
            </a:r>
          </a:p>
          <a:p>
            <a:pPr algn="l"/>
            <a:r>
              <a:rPr lang="en-US" b="0" i="0" dirty="0">
                <a:effectLst/>
                <a:highlight>
                  <a:srgbClr val="FFFFFF"/>
                </a:highlight>
                <a:latin typeface="Söhne"/>
              </a:rPr>
              <a:t>The model is performing very well according to these metrics. It seems to be making predictions with a high degree of accuracy, and the errors are small both on average and when considering larger errors (as indicated by the RMSE). A R-squared score of over 0.94 is excellent in most contexts, and a MAPE of just over 4% is also indicative of a model that could be quite reliable in practice.</a:t>
            </a:r>
          </a:p>
          <a:p>
            <a:pPr algn="l"/>
            <a:r>
              <a:rPr lang="en-US" b="0" i="0" dirty="0">
                <a:effectLst/>
                <a:highlight>
                  <a:srgbClr val="FFFFFF"/>
                </a:highlight>
                <a:latin typeface="Söhne"/>
              </a:rPr>
              <a:t>However, the interpretation of these metrics always depends on the context of the problem and the specific domain. For example, in some domains, even a small error can be critical, while in others, a larger error would still be acceptable. Additionally, it's important to check these performance metrics against both the training data and a validation set to ensure that the model is not overfitting.</a:t>
            </a:r>
          </a:p>
          <a:p>
            <a:br>
              <a:rPr lang="en-US" b="0" i="0">
                <a:effectLst/>
                <a:highlight>
                  <a:srgbClr val="FFFFFF"/>
                </a:highlight>
                <a:latin typeface="Söhne"/>
              </a:rPr>
            </a:b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a:t>
            </a:r>
          </a:p>
          <a:p>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Excerpt from </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https://www.kaggle.com/discussions/product-feedback/164183</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**There are four assumptions associated with a linear regression model:**</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*1-Linearity*</a:t>
            </a:r>
            <a:r>
              <a:rPr lang="en-US" b="0" dirty="0">
                <a:solidFill>
                  <a:srgbClr val="000000"/>
                </a:solidFill>
                <a:effectLst/>
                <a:highlight>
                  <a:srgbClr val="FFFFFF"/>
                </a:highlight>
                <a:latin typeface="Consolas" panose="020B0609020204030204" pitchFamily="49" charset="0"/>
              </a:rPr>
              <a:t>: The relationship between X and the mean of Y is linear.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*2-Homoscedasticity*</a:t>
            </a:r>
            <a:r>
              <a:rPr lang="en-US" b="0" dirty="0">
                <a:solidFill>
                  <a:srgbClr val="000000"/>
                </a:solidFill>
                <a:effectLst/>
                <a:highlight>
                  <a:srgbClr val="FFFFFF"/>
                </a:highlight>
                <a:latin typeface="Consolas" panose="020B0609020204030204" pitchFamily="49" charset="0"/>
              </a:rPr>
              <a:t>: The variance of residual is the same for any value of X.</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*3-Independence*</a:t>
            </a:r>
            <a:r>
              <a:rPr lang="en-US" b="0" dirty="0">
                <a:solidFill>
                  <a:srgbClr val="000000"/>
                </a:solidFill>
                <a:effectLst/>
                <a:highlight>
                  <a:srgbClr val="FFFFFF"/>
                </a:highlight>
                <a:latin typeface="Consolas" panose="020B0609020204030204" pitchFamily="49" charset="0"/>
              </a:rPr>
              <a:t>: Observations are independent of each other.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*4-Normality*</a:t>
            </a:r>
            <a:r>
              <a:rPr lang="en-US" b="0" dirty="0">
                <a:solidFill>
                  <a:srgbClr val="000000"/>
                </a:solidFill>
                <a:effectLst/>
                <a:highlight>
                  <a:srgbClr val="FFFFFF"/>
                </a:highlight>
                <a:latin typeface="Consolas" panose="020B0609020204030204" pitchFamily="49" charset="0"/>
              </a:rPr>
              <a:t>: For any fixed value of X, Y is normally distributed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*Skewness*</a:t>
            </a:r>
            <a:r>
              <a:rPr lang="en-US" b="0" dirty="0">
                <a:solidFill>
                  <a:srgbClr val="000000"/>
                </a:solidFill>
                <a:effectLst/>
                <a:highlight>
                  <a:srgbClr val="FFFFFF"/>
                </a:highlight>
                <a:latin typeface="Consolas" panose="020B0609020204030204" pitchFamily="49" charset="0"/>
              </a:rPr>
              <a:t> is a measure of the symmetry in a distribution. A symmetrical data set will have a skewness equal to 0. So, a normal distribution will have a skewness of 0. Skewness essentially measures the relative size of the two tails.</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so that been said ,the objective of choosing features with </a:t>
            </a:r>
            <a:r>
              <a:rPr lang="en-US" b="0" i="1" dirty="0">
                <a:solidFill>
                  <a:srgbClr val="000000"/>
                </a:solidFill>
                <a:effectLst/>
                <a:highlight>
                  <a:srgbClr val="FFFFFF"/>
                </a:highlight>
                <a:latin typeface="Consolas" panose="020B0609020204030204" pitchFamily="49" charset="0"/>
              </a:rPr>
              <a:t>*</a:t>
            </a:r>
            <a:r>
              <a:rPr lang="en-US" b="0" i="1" dirty="0" err="1">
                <a:solidFill>
                  <a:srgbClr val="000000"/>
                </a:solidFill>
                <a:effectLst/>
                <a:highlight>
                  <a:srgbClr val="FFFFFF"/>
                </a:highlight>
                <a:latin typeface="Consolas" panose="020B0609020204030204" pitchFamily="49" charset="0"/>
              </a:rPr>
              <a:t>skewed_feats</a:t>
            </a:r>
            <a:r>
              <a:rPr lang="en-US" b="0" i="1" dirty="0">
                <a:solidFill>
                  <a:srgbClr val="000000"/>
                </a:solidFill>
                <a:effectLst/>
                <a:highlight>
                  <a:srgbClr val="FFFFFF"/>
                </a:highlight>
                <a:latin typeface="Consolas" panose="020B0609020204030204" pitchFamily="49" charset="0"/>
              </a:rPr>
              <a:t>&gt;0.75*</a:t>
            </a:r>
            <a:r>
              <a:rPr lang="en-US" b="0" dirty="0">
                <a:solidFill>
                  <a:srgbClr val="000000"/>
                </a:solidFill>
                <a:effectLst/>
                <a:highlight>
                  <a:srgbClr val="FFFFFF"/>
                </a:highlight>
                <a:latin typeface="Consolas" panose="020B0609020204030204" pitchFamily="49" charset="0"/>
              </a:rPr>
              <a:t> is because we are searching to work with features that have a more normal-like distribution so this why we apply a log transformation so to normalize the distribution ( skewness =0) cause models cause linear models work better on or normalized data. well to be more specific it's a good practice to always normalize your features.</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In data analysis transformation is the replacement of a variable by a function of that variable. Example replacing a variable x by the square root of x or the logarithm of x.</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**Reasons for using 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*Convenience*</a:t>
            </a:r>
            <a:r>
              <a:rPr lang="en-US" b="0" dirty="0">
                <a:solidFill>
                  <a:srgbClr val="000000"/>
                </a:solidFill>
                <a:effectLst/>
                <a:highlight>
                  <a:srgbClr val="FFFFFF"/>
                </a:highlight>
                <a:latin typeface="Consolas" panose="020B0609020204030204" pitchFamily="49" charset="0"/>
              </a:rPr>
              <a:t>: A transformed scale may be as natural as the original scale and more convenient for a specific purpose (e.g. percentages rather than original data, sines rather than degrees). One important example is standardization.</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*Reducing skewness*</a:t>
            </a:r>
            <a:r>
              <a:rPr lang="en-US" b="0" dirty="0">
                <a:solidFill>
                  <a:srgbClr val="000000"/>
                </a:solidFill>
                <a:effectLst/>
                <a:highlight>
                  <a:srgbClr val="FFFFFF"/>
                </a:highlight>
                <a:latin typeface="Consolas" panose="020B0609020204030204" pitchFamily="49" charset="0"/>
              </a:rPr>
              <a:t>: A transformation may be used to reduce skewness. A distribution that is symmetric or nearly so is often easier to handle and interpret than a skewed distribution. To reduce right skewness, take roots or logarithms or reciprocals (roots are weakest). This is the commonest problem in practice. To reduce left skewness, take squares or cubes or higher powers.</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*Equal spreads*</a:t>
            </a:r>
            <a:r>
              <a:rPr lang="en-US" b="0" dirty="0">
                <a:solidFill>
                  <a:srgbClr val="000000"/>
                </a:solidFill>
                <a:effectLst/>
                <a:highlight>
                  <a:srgbClr val="FFFFFF"/>
                </a:highlight>
                <a:latin typeface="Consolas" panose="020B0609020204030204" pitchFamily="49" charset="0"/>
              </a:rPr>
              <a:t>: A transformation may be used to produce approximately equal spreads, despite marked variations in level, which again makes data easier to handle and interpret.</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*Linear relationships*</a:t>
            </a:r>
            <a:r>
              <a:rPr lang="en-US" b="0" dirty="0">
                <a:solidFill>
                  <a:srgbClr val="000000"/>
                </a:solidFill>
                <a:effectLst/>
                <a:highlight>
                  <a:srgbClr val="FFFFFF"/>
                </a:highlight>
                <a:latin typeface="Consolas" panose="020B0609020204030204" pitchFamily="49" charset="0"/>
              </a:rPr>
              <a:t>: When looking at relationships between variables, it is often far easier to think about patterns that are approximately linear than about patterns that are highly curved.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*Additive relationships*</a:t>
            </a:r>
            <a:r>
              <a:rPr lang="en-US" b="0" dirty="0">
                <a:solidFill>
                  <a:srgbClr val="000000"/>
                </a:solidFill>
                <a:effectLst/>
                <a:highlight>
                  <a:srgbClr val="FFFFFF"/>
                </a:highlight>
                <a:latin typeface="Consolas" panose="020B0609020204030204" pitchFamily="49" charset="0"/>
              </a:rPr>
              <a:t>: Relationships are often easier to </a:t>
            </a:r>
            <a:r>
              <a:rPr lang="en-US" b="0" dirty="0" err="1">
                <a:solidFill>
                  <a:srgbClr val="000000"/>
                </a:solidFill>
                <a:effectLst/>
                <a:highlight>
                  <a:srgbClr val="FFFFFF"/>
                </a:highlight>
                <a:latin typeface="Consolas" panose="020B0609020204030204" pitchFamily="49" charset="0"/>
              </a:rPr>
              <a:t>analyse</a:t>
            </a:r>
            <a:r>
              <a:rPr lang="en-US" b="0" dirty="0">
                <a:solidFill>
                  <a:srgbClr val="000000"/>
                </a:solidFill>
                <a:effectLst/>
                <a:highlight>
                  <a:srgbClr val="FFFFFF"/>
                </a:highlight>
                <a:latin typeface="Consolas" panose="020B0609020204030204" pitchFamily="49" charset="0"/>
              </a:rPr>
              <a:t> when additive rather than multiplicative.</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**Logarithm**</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The logarithm, x to log base 10 of x, or x to log base e of x (ln x), or x to log base 2 of x, is a strong transformation with a major effect on distribution shape. It is commonly used for reducing right skewness and is often appropriate for measured variables. It can not be applied to zero or negative values. One unit on a logarithmic scale means a multiplication by the base of logarithms being used.</a:t>
            </a:r>
          </a:p>
        </p:txBody>
      </p:sp>
      <p:sp>
        <p:nvSpPr>
          <p:cNvPr id="4" name="Marcador de número de diapositiva 3"/>
          <p:cNvSpPr>
            <a:spLocks noGrp="1"/>
          </p:cNvSpPr>
          <p:nvPr>
            <p:ph type="sldNum" sz="quarter" idx="5"/>
          </p:nvPr>
        </p:nvSpPr>
        <p:spPr/>
        <p:txBody>
          <a:bodyPr/>
          <a:lstStyle/>
          <a:p>
            <a:fld id="{416B8021-17F7-DD42-9E8B-32C4C7450BAD}" type="slidenum">
              <a:rPr lang="en-RS" smtClean="0"/>
              <a:t>9</a:t>
            </a:fld>
            <a:endParaRPr lang="en-RS"/>
          </a:p>
        </p:txBody>
      </p:sp>
    </p:spTree>
    <p:extLst>
      <p:ext uri="{BB962C8B-B14F-4D97-AF65-F5344CB8AC3E}">
        <p14:creationId xmlns:p14="http://schemas.microsoft.com/office/powerpoint/2010/main" val="137896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11</a:t>
            </a:fld>
            <a:endParaRPr lang="en-US"/>
          </a:p>
        </p:txBody>
      </p:sp>
    </p:spTree>
    <p:extLst>
      <p:ext uri="{BB962C8B-B14F-4D97-AF65-F5344CB8AC3E}">
        <p14:creationId xmlns:p14="http://schemas.microsoft.com/office/powerpoint/2010/main" val="159091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22</a:t>
            </a:fld>
            <a:endParaRPr lang="en-US"/>
          </a:p>
        </p:txBody>
      </p:sp>
    </p:spTree>
    <p:extLst>
      <p:ext uri="{BB962C8B-B14F-4D97-AF65-F5344CB8AC3E}">
        <p14:creationId xmlns:p14="http://schemas.microsoft.com/office/powerpoint/2010/main" val="221395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a:prstGeom prst="rect">
            <a:avLst/>
          </a:prstGeom>
        </p:spPr>
        <p:txBody>
          <a:bodyPr anchor="b"/>
          <a:lstStyle>
            <a:lvl1pPr algn="ctr">
              <a:defRPr sz="12000"/>
            </a:lvl1pPr>
          </a:lstStyle>
          <a:p>
            <a:r>
              <a:rPr lang="en-GB"/>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12960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618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2623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6556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a:prstGeom prst="rect">
            <a:avLst/>
          </a:prstGeo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4281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72663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04/08/2024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79773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04/08/2024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568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04/08/2024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93069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1968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1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3DE8924-8A6F-9143-B480-C4FE05D30B04}" type="datetimeFigureOut">
              <a:rPr lang="en-RS" smtClean="0"/>
              <a:t>04/08/2024</a:t>
            </a:fld>
            <a:endParaRPr lang="en-R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7FCDC8-6A03-4D4F-BF20-5FB3E28CA623}" type="slidenum">
              <a:rPr lang="en-RS" smtClean="0"/>
              <a:t>‹Nº›</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1676400" y="730250"/>
            <a:ext cx="21034375" cy="2651125"/>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04070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orgegmayorgas@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asaniczka/2024-youtube-channels-1-mill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ensorFlow" TargetMode="External"/><Relationship Id="rId3" Type="http://schemas.openxmlformats.org/officeDocument/2006/relationships/hyperlink" Target="https://en.wikipedia.org/wiki/XGBoost" TargetMode="External"/><Relationship Id="rId7" Type="http://schemas.openxmlformats.org/officeDocument/2006/relationships/hyperlink" Target="https://scikit-learn.org/stable/modules/generated/sklearn.linear_model.Ridge.html"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hyperlink" Target="https://en.wikipedia.org/wiki/CatBoost"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Linear_regress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5074519" y="2754844"/>
            <a:ext cx="14238193" cy="6232475"/>
          </a:xfrm>
          <a:prstGeom prst="rect">
            <a:avLst/>
          </a:prstGeom>
          <a:noFill/>
        </p:spPr>
        <p:txBody>
          <a:bodyPr wrap="none" rtlCol="0">
            <a:spAutoFit/>
          </a:bodyPr>
          <a:lstStyle/>
          <a:p>
            <a:pPr lvl="1" algn="ctr"/>
            <a:r>
              <a:rPr lang="en-GB" sz="13300" b="1" dirty="0">
                <a:solidFill>
                  <a:schemeClr val="bg1"/>
                </a:solidFill>
                <a:latin typeface="Source Sans Pro Black" panose="020B0503030403020204" pitchFamily="34" charset="0"/>
                <a:ea typeface="Source Sans Pro Black" panose="020B0503030403020204" pitchFamily="34" charset="0"/>
              </a:rPr>
              <a:t>Machine Learning</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for succeeding in</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YouTube </a:t>
            </a:r>
            <a:endParaRPr lang="en-US" sz="13300" b="1" kern="0" dirty="0">
              <a:solidFill>
                <a:schemeClr val="bg1"/>
              </a:solidFill>
              <a:latin typeface="Source Sans Pro Black" panose="020B0503030403020204" pitchFamily="34" charset="0"/>
              <a:ea typeface="Source Sans Pro Black" panose="020B0503030403020204" pitchFamily="34" charset="0"/>
            </a:endParaRPr>
          </a:p>
        </p:txBody>
      </p:sp>
      <p:sp>
        <p:nvSpPr>
          <p:cNvPr id="3" name="Bottom text">
            <a:extLst>
              <a:ext uri="{FF2B5EF4-FFF2-40B4-BE49-F238E27FC236}">
                <a16:creationId xmlns:a16="http://schemas.microsoft.com/office/drawing/2014/main" id="{9248BF41-650E-CAD2-AE7C-5B775F077190}"/>
              </a:ext>
            </a:extLst>
          </p:cNvPr>
          <p:cNvSpPr txBox="1"/>
          <p:nvPr/>
        </p:nvSpPr>
        <p:spPr>
          <a:xfrm>
            <a:off x="9616618" y="9347210"/>
            <a:ext cx="5153975"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Letterpress next level trust fund, before. </a:t>
            </a:r>
          </a:p>
        </p:txBody>
      </p:sp>
      <p:sp>
        <p:nvSpPr>
          <p:cNvPr id="9" name="Top text">
            <a:extLst>
              <a:ext uri="{FF2B5EF4-FFF2-40B4-BE49-F238E27FC236}">
                <a16:creationId xmlns:a16="http://schemas.microsoft.com/office/drawing/2014/main" id="{D7CC404A-074A-95CF-E92D-D044BE9F63DC}"/>
              </a:ext>
            </a:extLst>
          </p:cNvPr>
          <p:cNvSpPr txBox="1"/>
          <p:nvPr/>
        </p:nvSpPr>
        <p:spPr>
          <a:xfrm>
            <a:off x="5178547" y="1628158"/>
            <a:ext cx="14030116" cy="535531"/>
          </a:xfrm>
          <a:prstGeom prst="rect">
            <a:avLst/>
          </a:prstGeom>
          <a:noFill/>
        </p:spPr>
        <p:txBody>
          <a:bodyPr wrap="square" rtlCol="0">
            <a:spAutoFit/>
          </a:bodyPr>
          <a:lstStyle/>
          <a:p>
            <a:pPr algn="ctr">
              <a:lnSpc>
                <a:spcPct val="90000"/>
              </a:lnSpc>
            </a:pP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We’ve been </a:t>
            </a:r>
            <a:r>
              <a:rPr lang="en-US" sz="32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crafting</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beautiful </a:t>
            </a:r>
            <a:r>
              <a:rPr lang="en-US" sz="3200"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presentation</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&amp; making </a:t>
            </a:r>
            <a:r>
              <a:rPr lang="en-US" sz="3200" b="1"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clients</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happy for years.</a:t>
            </a:r>
            <a:endPar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Arrow">
            <a:extLst>
              <a:ext uri="{FF2B5EF4-FFF2-40B4-BE49-F238E27FC236}">
                <a16:creationId xmlns:a16="http://schemas.microsoft.com/office/drawing/2014/main" id="{F8DF8152-469C-B524-3389-C586DE1ED0A9}"/>
              </a:ext>
            </a:extLst>
          </p:cNvPr>
          <p:cNvSpPr/>
          <p:nvPr/>
        </p:nvSpPr>
        <p:spPr>
          <a:xfrm>
            <a:off x="11765665" y="10417618"/>
            <a:ext cx="855880" cy="85588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grpSp>
    </p:spTree>
    <p:extLst>
      <p:ext uri="{BB962C8B-B14F-4D97-AF65-F5344CB8AC3E}">
        <p14:creationId xmlns:p14="http://schemas.microsoft.com/office/powerpoint/2010/main" val="874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43" name="Grupo 42">
            <a:extLst>
              <a:ext uri="{FF2B5EF4-FFF2-40B4-BE49-F238E27FC236}">
                <a16:creationId xmlns:a16="http://schemas.microsoft.com/office/drawing/2014/main" id="{C4D7BFF2-3A79-768E-0769-4E45DF8241A6}"/>
              </a:ext>
            </a:extLst>
          </p:cNvPr>
          <p:cNvGrpSpPr/>
          <p:nvPr/>
        </p:nvGrpSpPr>
        <p:grpSpPr>
          <a:xfrm>
            <a:off x="2174682" y="3395672"/>
            <a:ext cx="6338716" cy="1158042"/>
            <a:chOff x="7635406" y="3566826"/>
            <a:chExt cx="6338716" cy="1158042"/>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635406" y="3566826"/>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079880" y="4016982"/>
              <a:ext cx="5894242"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Content creation on 2024</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107" name="TextBox 106">
            <a:extLst>
              <a:ext uri="{FF2B5EF4-FFF2-40B4-BE49-F238E27FC236}">
                <a16:creationId xmlns:a16="http://schemas.microsoft.com/office/drawing/2014/main" id="{9AE811AF-286D-25FB-629F-45873BCA06AD}"/>
              </a:ext>
            </a:extLst>
          </p:cNvPr>
          <p:cNvSpPr txBox="1"/>
          <p:nvPr/>
        </p:nvSpPr>
        <p:spPr>
          <a:xfrm>
            <a:off x="2871663" y="4786295"/>
            <a:ext cx="8227501" cy="2804037"/>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YouTube stands as a titan of content, influencing everything from consumer choices to educational paradigms. </a:t>
            </a:r>
          </a:p>
          <a:p>
            <a:pPr>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key to harnessing this power lies in keyword optimization.</a:t>
            </a: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grpSp>
        <p:nvGrpSpPr>
          <p:cNvPr id="78" name="Grupo 77">
            <a:extLst>
              <a:ext uri="{FF2B5EF4-FFF2-40B4-BE49-F238E27FC236}">
                <a16:creationId xmlns:a16="http://schemas.microsoft.com/office/drawing/2014/main" id="{BBE0C31E-A291-6FD3-85EA-3494A1DFB860}"/>
              </a:ext>
            </a:extLst>
          </p:cNvPr>
          <p:cNvGrpSpPr/>
          <p:nvPr/>
        </p:nvGrpSpPr>
        <p:grpSpPr>
          <a:xfrm>
            <a:off x="2178227" y="7035550"/>
            <a:ext cx="4118557" cy="1158042"/>
            <a:chOff x="7635406" y="3566826"/>
            <a:chExt cx="4118557" cy="1158042"/>
          </a:xfrm>
        </p:grpSpPr>
        <p:grpSp>
          <p:nvGrpSpPr>
            <p:cNvPr id="79" name="Group 104">
              <a:extLst>
                <a:ext uri="{FF2B5EF4-FFF2-40B4-BE49-F238E27FC236}">
                  <a16:creationId xmlns:a16="http://schemas.microsoft.com/office/drawing/2014/main" id="{93C64D35-78B3-90A1-2D33-B73CC191C0A4}"/>
                </a:ext>
              </a:extLst>
            </p:cNvPr>
            <p:cNvGrpSpPr/>
            <p:nvPr/>
          </p:nvGrpSpPr>
          <p:grpSpPr>
            <a:xfrm>
              <a:off x="7635406" y="3566826"/>
              <a:ext cx="1080000" cy="1081980"/>
              <a:chOff x="20016711" y="2125145"/>
              <a:chExt cx="835272" cy="836803"/>
            </a:xfrm>
          </p:grpSpPr>
          <p:sp>
            <p:nvSpPr>
              <p:cNvPr id="81" name="Oval 107">
                <a:extLst>
                  <a:ext uri="{FF2B5EF4-FFF2-40B4-BE49-F238E27FC236}">
                    <a16:creationId xmlns:a16="http://schemas.microsoft.com/office/drawing/2014/main" id="{65458C15-E5D3-3C0B-0107-63010D6F4C97}"/>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82" name="Oval 108">
                <a:extLst>
                  <a:ext uri="{FF2B5EF4-FFF2-40B4-BE49-F238E27FC236}">
                    <a16:creationId xmlns:a16="http://schemas.microsoft.com/office/drawing/2014/main" id="{3CA8C4F5-7DB7-2C09-ABBB-25BE0F983830}"/>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83" name="Oval 109">
                <a:extLst>
                  <a:ext uri="{FF2B5EF4-FFF2-40B4-BE49-F238E27FC236}">
                    <a16:creationId xmlns:a16="http://schemas.microsoft.com/office/drawing/2014/main" id="{17D0CB79-058A-EF92-976A-41EBC1F26CD3}"/>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80" name="TextBox 105">
              <a:extLst>
                <a:ext uri="{FF2B5EF4-FFF2-40B4-BE49-F238E27FC236}">
                  <a16:creationId xmlns:a16="http://schemas.microsoft.com/office/drawing/2014/main" id="{DD7DC4A0-1E80-3C62-1475-EA0E1CFDC37F}"/>
                </a:ext>
              </a:extLst>
            </p:cNvPr>
            <p:cNvSpPr txBox="1"/>
            <p:nvPr/>
          </p:nvSpPr>
          <p:spPr>
            <a:xfrm>
              <a:off x="8079880" y="4016982"/>
              <a:ext cx="3674083"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How to succeed</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84" name="TextBox 106">
            <a:extLst>
              <a:ext uri="{FF2B5EF4-FFF2-40B4-BE49-F238E27FC236}">
                <a16:creationId xmlns:a16="http://schemas.microsoft.com/office/drawing/2014/main" id="{2B8020DD-C79D-6EB3-878B-01C6DB4C1D75}"/>
              </a:ext>
            </a:extLst>
          </p:cNvPr>
          <p:cNvSpPr txBox="1"/>
          <p:nvPr/>
        </p:nvSpPr>
        <p:spPr>
          <a:xfrm>
            <a:off x="2778591" y="8428720"/>
            <a:ext cx="8223081" cy="4189032"/>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 a landscape crowded with content, keyword optimization is not just a strategy, but a necessity for standing out.</a:t>
            </a:r>
          </a:p>
          <a:p>
            <a:pPr algn="just">
              <a:lnSpc>
                <a:spcPct val="150000"/>
              </a:lnSpc>
            </a:pPr>
            <a:endParaRPr lang="en-US" sz="6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gn="ctr">
              <a:lnSpc>
                <a:spcPct val="150000"/>
              </a:lnSpc>
            </a:pPr>
            <a:r>
              <a:rPr lang="en-US" sz="4800" b="1" dirty="0">
                <a:solidFill>
                  <a:srgbClr val="00B050"/>
                </a:solidFill>
                <a:latin typeface="Source Sans Pro Light" panose="020B0403030403020204" pitchFamily="34" charset="0"/>
                <a:ea typeface="Roboto Light" panose="02000000000000000000" pitchFamily="2" charset="0"/>
                <a:cs typeface="Roboto Light" panose="02000000000000000000" pitchFamily="2" charset="0"/>
              </a:rPr>
              <a:t>With our solution you can do it</a:t>
            </a:r>
          </a:p>
          <a:p>
            <a:pPr algn="just">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67920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309604" y="5362082"/>
            <a:ext cx="23792091"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Thanks for your time</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grpSp>
      <p:sp>
        <p:nvSpPr>
          <p:cNvPr id="3" name="Bottom text">
            <a:extLst>
              <a:ext uri="{FF2B5EF4-FFF2-40B4-BE49-F238E27FC236}">
                <a16:creationId xmlns:a16="http://schemas.microsoft.com/office/drawing/2014/main" id="{BC30E339-9DCE-5984-5543-C628B4583E2E}"/>
              </a:ext>
            </a:extLst>
          </p:cNvPr>
          <p:cNvSpPr txBox="1"/>
          <p:nvPr/>
        </p:nvSpPr>
        <p:spPr>
          <a:xfrm>
            <a:off x="10325967" y="8804042"/>
            <a:ext cx="3759363"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hlinkClick r:id="rId3"/>
              </a:rPr>
              <a:t>jorgegmayorgas@gmail.com</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2022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90" name="Group 89">
            <a:extLst>
              <a:ext uri="{FF2B5EF4-FFF2-40B4-BE49-F238E27FC236}">
                <a16:creationId xmlns:a16="http://schemas.microsoft.com/office/drawing/2014/main" id="{9D48FAC2-8F50-1B97-2FFE-89517FEE2C96}"/>
              </a:ext>
            </a:extLst>
          </p:cNvPr>
          <p:cNvGrpSpPr/>
          <p:nvPr/>
        </p:nvGrpSpPr>
        <p:grpSpPr>
          <a:xfrm>
            <a:off x="1662617" y="3566826"/>
            <a:ext cx="5316079" cy="3383944"/>
            <a:chOff x="1707227" y="3578578"/>
            <a:chExt cx="5316079" cy="3383944"/>
          </a:xfrm>
        </p:grpSpPr>
        <p:grpSp>
          <p:nvGrpSpPr>
            <p:cNvPr id="91" name="Group 90">
              <a:extLst>
                <a:ext uri="{FF2B5EF4-FFF2-40B4-BE49-F238E27FC236}">
                  <a16:creationId xmlns:a16="http://schemas.microsoft.com/office/drawing/2014/main" id="{F5622E4D-38AC-2D7E-9990-4FFE7B9239D7}"/>
                </a:ext>
              </a:extLst>
            </p:cNvPr>
            <p:cNvGrpSpPr/>
            <p:nvPr/>
          </p:nvGrpSpPr>
          <p:grpSpPr>
            <a:xfrm>
              <a:off x="1707227" y="3578578"/>
              <a:ext cx="1080000" cy="1081980"/>
              <a:chOff x="20016711" y="2125145"/>
              <a:chExt cx="835272" cy="836803"/>
            </a:xfrm>
          </p:grpSpPr>
          <p:sp>
            <p:nvSpPr>
              <p:cNvPr id="94" name="Oval 93">
                <a:extLst>
                  <a:ext uri="{FF2B5EF4-FFF2-40B4-BE49-F238E27FC236}">
                    <a16:creationId xmlns:a16="http://schemas.microsoft.com/office/drawing/2014/main" id="{F13222A5-2885-4D0E-53B1-301EF05AABF6}"/>
                  </a:ext>
                </a:extLst>
              </p:cNvPr>
              <p:cNvSpPr/>
              <p:nvPr/>
            </p:nvSpPr>
            <p:spPr bwMode="auto">
              <a:xfrm>
                <a:off x="20016711" y="2125145"/>
                <a:ext cx="835272" cy="836803"/>
              </a:xfrm>
              <a:prstGeom prst="ellipse">
                <a:avLst/>
              </a:prstGeom>
              <a:solidFill>
                <a:schemeClr val="accent1">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95" name="Oval 94">
                <a:extLst>
                  <a:ext uri="{FF2B5EF4-FFF2-40B4-BE49-F238E27FC236}">
                    <a16:creationId xmlns:a16="http://schemas.microsoft.com/office/drawing/2014/main" id="{C444A8F1-FE8C-B899-466A-7D244B0E3B61}"/>
                  </a:ext>
                </a:extLst>
              </p:cNvPr>
              <p:cNvSpPr>
                <a:spLocks noChangeAspect="1"/>
              </p:cNvSpPr>
              <p:nvPr/>
            </p:nvSpPr>
            <p:spPr bwMode="auto">
              <a:xfrm>
                <a:off x="20089278" y="2204650"/>
                <a:ext cx="666997" cy="668217"/>
              </a:xfrm>
              <a:prstGeom prst="ellipse">
                <a:avLst/>
              </a:prstGeom>
              <a:solidFill>
                <a:schemeClr val="accent1">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96" name="Oval 95">
                <a:extLst>
                  <a:ext uri="{FF2B5EF4-FFF2-40B4-BE49-F238E27FC236}">
                    <a16:creationId xmlns:a16="http://schemas.microsoft.com/office/drawing/2014/main" id="{F624F84D-B521-8D91-DAAC-64DE5EFD55FC}"/>
                  </a:ext>
                </a:extLst>
              </p:cNvPr>
              <p:cNvSpPr>
                <a:spLocks noChangeAspect="1"/>
              </p:cNvSpPr>
              <p:nvPr/>
            </p:nvSpPr>
            <p:spPr bwMode="auto">
              <a:xfrm>
                <a:off x="20185049" y="2302097"/>
                <a:ext cx="472448" cy="473321"/>
              </a:xfrm>
              <a:prstGeom prst="ellipse">
                <a:avLst/>
              </a:prstGeom>
              <a:solidFill>
                <a:schemeClr val="accent1"/>
              </a:solidFill>
              <a:ln w="12700" cap="flat" cmpd="sng" algn="ctr">
                <a:noFill/>
                <a:prstDash val="solid"/>
                <a:miter lim="400000"/>
                <a:headEnd type="none" w="med" len="med"/>
                <a:tailEnd type="none" w="med" len="med"/>
              </a:ln>
              <a:effectLst>
                <a:outerShdw blurRad="177800" dist="50800" dir="5400000" algn="ctr" rotWithShape="0">
                  <a:schemeClr val="accent1">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Roboto" panose="02000000000000000000" pitchFamily="2" charset="0"/>
                  <a:cs typeface="Poppins" charset="0"/>
                  <a:sym typeface="Poppins" charset="0"/>
                </a:endParaRPr>
              </a:p>
            </p:txBody>
          </p:sp>
        </p:grpSp>
        <p:sp>
          <p:nvSpPr>
            <p:cNvPr id="92" name="TextBox 91">
              <a:extLst>
                <a:ext uri="{FF2B5EF4-FFF2-40B4-BE49-F238E27FC236}">
                  <a16:creationId xmlns:a16="http://schemas.microsoft.com/office/drawing/2014/main" id="{7715DF9C-23CE-02E4-C011-F5C030F4F259}"/>
                </a:ext>
              </a:extLst>
            </p:cNvPr>
            <p:cNvSpPr txBox="1"/>
            <p:nvPr/>
          </p:nvSpPr>
          <p:spPr>
            <a:xfrm>
              <a:off x="2233533" y="4025334"/>
              <a:ext cx="4789773" cy="707886"/>
            </a:xfrm>
            <a:prstGeom prst="rect">
              <a:avLst/>
            </a:prstGeom>
            <a:noFill/>
          </p:spPr>
          <p:txBody>
            <a:bodyPr wrap="none" lIns="0" rIns="0" rtlCol="0">
              <a:spAutoFit/>
            </a:bodyPr>
            <a:lstStyle/>
            <a:p>
              <a:pPr algn="l"/>
              <a:r>
                <a:rPr lang="en-GB" sz="4000" b="1" dirty="0">
                  <a:solidFill>
                    <a:schemeClr val="tx2"/>
                  </a:solidFill>
                  <a:effectLst/>
                  <a:latin typeface="Roboto Black" panose="02000000000000000000" pitchFamily="2" charset="0"/>
                  <a:ea typeface="Roboto Black" panose="02000000000000000000" pitchFamily="2" charset="0"/>
                </a:rPr>
                <a:t>Research &amp; Planning</a:t>
              </a:r>
            </a:p>
          </p:txBody>
        </p:sp>
        <p:sp>
          <p:nvSpPr>
            <p:cNvPr id="93" name="TextBox 92">
              <a:extLst>
                <a:ext uri="{FF2B5EF4-FFF2-40B4-BE49-F238E27FC236}">
                  <a16:creationId xmlns:a16="http://schemas.microsoft.com/office/drawing/2014/main" id="{3330C6BA-3EFB-0679-DA0A-CE81FE1094E3}"/>
                </a:ext>
              </a:extLst>
            </p:cNvPr>
            <p:cNvSpPr txBox="1"/>
            <p:nvPr/>
          </p:nvSpPr>
          <p:spPr>
            <a:xfrm>
              <a:off x="2233533" y="5072132"/>
              <a:ext cx="4135028" cy="1890390"/>
            </a:xfrm>
            <a:prstGeom prst="rect">
              <a:avLst/>
            </a:prstGeom>
            <a:noFill/>
          </p:spPr>
          <p:txBody>
            <a:bodyPr wrap="square" lIns="0" rIns="0" rtlCol="0">
              <a:spAutoFit/>
            </a:bodyPr>
            <a:lstStyle/>
            <a:p>
              <a:pPr>
                <a:lnSpc>
                  <a:spcPct val="150000"/>
                </a:lnSpc>
              </a:pPr>
              <a:r>
                <a:rPr lang="en-US" sz="2000" dirty="0">
                  <a:solidFill>
                    <a:schemeClr val="accent1"/>
                  </a:solidFill>
                  <a:latin typeface="Source Sans Pro Light" panose="020B0403030403020204" pitchFamily="34" charset="0"/>
                </a:rPr>
                <a:t>Synth chartreuse XOXO, tacos VHS plaid.</a:t>
              </a:r>
              <a:endParaRPr lang="en-US" sz="2000" dirty="0">
                <a:solidFill>
                  <a:schemeClr val="accent1"/>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97" name="Group 96">
            <a:extLst>
              <a:ext uri="{FF2B5EF4-FFF2-40B4-BE49-F238E27FC236}">
                <a16:creationId xmlns:a16="http://schemas.microsoft.com/office/drawing/2014/main" id="{083CFC3A-2918-03AB-33F7-6563DE4FA903}"/>
              </a:ext>
            </a:extLst>
          </p:cNvPr>
          <p:cNvGrpSpPr/>
          <p:nvPr/>
        </p:nvGrpSpPr>
        <p:grpSpPr>
          <a:xfrm>
            <a:off x="1662617" y="7886256"/>
            <a:ext cx="4805624" cy="3422936"/>
            <a:chOff x="1713250" y="7900801"/>
            <a:chExt cx="4805624" cy="3422936"/>
          </a:xfrm>
        </p:grpSpPr>
        <p:grpSp>
          <p:nvGrpSpPr>
            <p:cNvPr id="98" name="Group 97">
              <a:extLst>
                <a:ext uri="{FF2B5EF4-FFF2-40B4-BE49-F238E27FC236}">
                  <a16:creationId xmlns:a16="http://schemas.microsoft.com/office/drawing/2014/main" id="{D835C364-42D9-FE37-A3C3-91AE44D38E84}"/>
                </a:ext>
              </a:extLst>
            </p:cNvPr>
            <p:cNvGrpSpPr/>
            <p:nvPr/>
          </p:nvGrpSpPr>
          <p:grpSpPr>
            <a:xfrm>
              <a:off x="1713250" y="7900801"/>
              <a:ext cx="1080000" cy="1081980"/>
              <a:chOff x="20016711" y="2125145"/>
              <a:chExt cx="835272" cy="836803"/>
            </a:xfrm>
          </p:grpSpPr>
          <p:sp>
            <p:nvSpPr>
              <p:cNvPr id="101" name="Oval 100">
                <a:extLst>
                  <a:ext uri="{FF2B5EF4-FFF2-40B4-BE49-F238E27FC236}">
                    <a16:creationId xmlns:a16="http://schemas.microsoft.com/office/drawing/2014/main" id="{562B08C5-8D4E-B093-24B2-62BEF5FE2652}"/>
                  </a:ext>
                </a:extLst>
              </p:cNvPr>
              <p:cNvSpPr/>
              <p:nvPr/>
            </p:nvSpPr>
            <p:spPr bwMode="auto">
              <a:xfrm>
                <a:off x="20016711" y="2125145"/>
                <a:ext cx="835272" cy="836803"/>
              </a:xfrm>
              <a:prstGeom prst="ellipse">
                <a:avLst/>
              </a:prstGeom>
              <a:solidFill>
                <a:schemeClr val="accent3">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02" name="Oval 101">
                <a:extLst>
                  <a:ext uri="{FF2B5EF4-FFF2-40B4-BE49-F238E27FC236}">
                    <a16:creationId xmlns:a16="http://schemas.microsoft.com/office/drawing/2014/main" id="{A249E5C2-6841-9E35-06FF-25A560FEE219}"/>
                  </a:ext>
                </a:extLst>
              </p:cNvPr>
              <p:cNvSpPr>
                <a:spLocks noChangeAspect="1"/>
              </p:cNvSpPr>
              <p:nvPr/>
            </p:nvSpPr>
            <p:spPr bwMode="auto">
              <a:xfrm>
                <a:off x="20089278" y="2204650"/>
                <a:ext cx="666997" cy="668217"/>
              </a:xfrm>
              <a:prstGeom prst="ellipse">
                <a:avLst/>
              </a:prstGeom>
              <a:solidFill>
                <a:schemeClr val="accent3">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3" name="Oval 102">
                <a:extLst>
                  <a:ext uri="{FF2B5EF4-FFF2-40B4-BE49-F238E27FC236}">
                    <a16:creationId xmlns:a16="http://schemas.microsoft.com/office/drawing/2014/main" id="{77D361FA-BCC8-498A-DDA3-59FDA83B4A5A}"/>
                  </a:ext>
                </a:extLst>
              </p:cNvPr>
              <p:cNvSpPr>
                <a:spLocks noChangeAspect="1"/>
              </p:cNvSpPr>
              <p:nvPr/>
            </p:nvSpPr>
            <p:spPr bwMode="auto">
              <a:xfrm>
                <a:off x="20185043" y="2302097"/>
                <a:ext cx="472449" cy="473321"/>
              </a:xfrm>
              <a:prstGeom prst="ellipse">
                <a:avLst/>
              </a:prstGeom>
              <a:solidFill>
                <a:schemeClr val="accent3"/>
              </a:solidFill>
              <a:ln w="12700" cap="flat" cmpd="sng" algn="ctr">
                <a:noFill/>
                <a:prstDash val="solid"/>
                <a:miter lim="400000"/>
                <a:headEnd type="none" w="med" len="med"/>
                <a:tailEnd type="none" w="med" len="med"/>
              </a:ln>
              <a:effectLst>
                <a:outerShdw blurRad="177800" dist="50800" dir="5400000" algn="ctr" rotWithShape="0">
                  <a:schemeClr val="accent3">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99" name="TextBox 98">
              <a:extLst>
                <a:ext uri="{FF2B5EF4-FFF2-40B4-BE49-F238E27FC236}">
                  <a16:creationId xmlns:a16="http://schemas.microsoft.com/office/drawing/2014/main" id="{DC25E9D5-3F28-4225-A852-5316FAB7757A}"/>
                </a:ext>
              </a:extLst>
            </p:cNvPr>
            <p:cNvSpPr txBox="1"/>
            <p:nvPr/>
          </p:nvSpPr>
          <p:spPr>
            <a:xfrm>
              <a:off x="2233534" y="8386549"/>
              <a:ext cx="3638817"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Implementation</a:t>
              </a:r>
              <a:endParaRPr lang="en-US" sz="4000" b="1" dirty="0">
                <a:solidFill>
                  <a:schemeClr val="tx2"/>
                </a:solidFill>
                <a:latin typeface="Roboto Black" panose="02000000000000000000" pitchFamily="2" charset="0"/>
                <a:ea typeface="Roboto Black" panose="02000000000000000000" pitchFamily="2" charset="0"/>
                <a:cs typeface="Open Sans" charset="0"/>
              </a:endParaRPr>
            </a:p>
          </p:txBody>
        </p:sp>
        <p:sp>
          <p:nvSpPr>
            <p:cNvPr id="100" name="TextBox 99">
              <a:extLst>
                <a:ext uri="{FF2B5EF4-FFF2-40B4-BE49-F238E27FC236}">
                  <a16:creationId xmlns:a16="http://schemas.microsoft.com/office/drawing/2014/main" id="{92D219FA-44D8-46AF-85EF-55432F89931A}"/>
                </a:ext>
              </a:extLst>
            </p:cNvPr>
            <p:cNvSpPr txBox="1"/>
            <p:nvPr/>
          </p:nvSpPr>
          <p:spPr>
            <a:xfrm>
              <a:off x="2233534" y="9433347"/>
              <a:ext cx="4285340" cy="1890390"/>
            </a:xfrm>
            <a:prstGeom prst="rect">
              <a:avLst/>
            </a:prstGeom>
            <a:noFill/>
          </p:spPr>
          <p:txBody>
            <a:bodyPr wrap="square" lIns="0" rIns="0" rtlCol="0">
              <a:spAutoFit/>
            </a:bodyPr>
            <a:lstStyle/>
            <a:p>
              <a:pPr>
                <a:lnSpc>
                  <a:spcPct val="150000"/>
                </a:lnSpc>
              </a:pPr>
              <a:r>
                <a:rPr lang="en-US" sz="2000" dirty="0">
                  <a:solidFill>
                    <a:schemeClr val="accent3"/>
                  </a:solidFill>
                  <a:latin typeface="Source Sans Pro Light" panose="020B0403030403020204" pitchFamily="34" charset="0"/>
                </a:rPr>
                <a:t>Synth chartreuse XOXO, tacos VHS plaid.</a:t>
              </a:r>
              <a:endParaRPr lang="en-US" sz="2000" dirty="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04" name="Group 103">
            <a:extLst>
              <a:ext uri="{FF2B5EF4-FFF2-40B4-BE49-F238E27FC236}">
                <a16:creationId xmlns:a16="http://schemas.microsoft.com/office/drawing/2014/main" id="{C5B836E8-663A-14C8-F20E-2A8DDF0DA12D}"/>
              </a:ext>
            </a:extLst>
          </p:cNvPr>
          <p:cNvGrpSpPr/>
          <p:nvPr/>
        </p:nvGrpSpPr>
        <p:grpSpPr>
          <a:xfrm>
            <a:off x="7635406" y="3566826"/>
            <a:ext cx="4605906" cy="3387344"/>
            <a:chOff x="7725044" y="3575179"/>
            <a:chExt cx="4605906" cy="3387344"/>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725044" y="3575179"/>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169518" y="4025335"/>
              <a:ext cx="3912931"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Content Creation</a:t>
              </a:r>
              <a:endParaRPr lang="en-RS" sz="4000" b="1" dirty="0">
                <a:solidFill>
                  <a:schemeClr val="tx2"/>
                </a:solidFill>
                <a:latin typeface="Roboto Black" panose="02000000000000000000" pitchFamily="2" charset="0"/>
                <a:ea typeface="Roboto Black" panose="02000000000000000000" pitchFamily="2" charset="0"/>
              </a:endParaRPr>
            </a:p>
          </p:txBody>
        </p:sp>
        <p:sp>
          <p:nvSpPr>
            <p:cNvPr id="107" name="TextBox 106">
              <a:extLst>
                <a:ext uri="{FF2B5EF4-FFF2-40B4-BE49-F238E27FC236}">
                  <a16:creationId xmlns:a16="http://schemas.microsoft.com/office/drawing/2014/main" id="{9AE811AF-286D-25FB-629F-45873BCA06AD}"/>
                </a:ext>
              </a:extLst>
            </p:cNvPr>
            <p:cNvSpPr txBox="1"/>
            <p:nvPr/>
          </p:nvSpPr>
          <p:spPr>
            <a:xfrm>
              <a:off x="8169518" y="5072133"/>
              <a:ext cx="4161432" cy="1890390"/>
            </a:xfrm>
            <a:prstGeom prst="rect">
              <a:avLst/>
            </a:prstGeom>
            <a:noFill/>
          </p:spPr>
          <p:txBody>
            <a:bodyPr wrap="square" lIns="0" rIns="0" rtlCol="0">
              <a:spAutoFit/>
            </a:bodyPr>
            <a:lstStyle/>
            <a:p>
              <a:pPr>
                <a:lnSpc>
                  <a:spcPct val="150000"/>
                </a:lnSpc>
              </a:pPr>
              <a:r>
                <a:rPr lang="en-US" sz="2000" dirty="0">
                  <a:solidFill>
                    <a:schemeClr val="accent2"/>
                  </a:solidFill>
                  <a:latin typeface="Source Sans Pro Light" panose="020B0403030403020204" pitchFamily="34" charset="0"/>
                </a:rPr>
                <a:t>Synth chartreuse XOXO, tacos VHS plaid.</a:t>
              </a:r>
              <a:endParaRPr lang="en-US" sz="2000" dirty="0">
                <a:solidFill>
                  <a:schemeClr val="accent2"/>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11" name="Group 110">
            <a:extLst>
              <a:ext uri="{FF2B5EF4-FFF2-40B4-BE49-F238E27FC236}">
                <a16:creationId xmlns:a16="http://schemas.microsoft.com/office/drawing/2014/main" id="{E475569B-E7E3-99EF-EE59-96975CDEE6A6}"/>
              </a:ext>
            </a:extLst>
          </p:cNvPr>
          <p:cNvGrpSpPr/>
          <p:nvPr/>
        </p:nvGrpSpPr>
        <p:grpSpPr>
          <a:xfrm>
            <a:off x="7635406" y="7880064"/>
            <a:ext cx="4650933" cy="3435320"/>
            <a:chOff x="7680016" y="7888417"/>
            <a:chExt cx="4650933" cy="3435320"/>
          </a:xfrm>
        </p:grpSpPr>
        <p:grpSp>
          <p:nvGrpSpPr>
            <p:cNvPr id="112" name="Group 111">
              <a:extLst>
                <a:ext uri="{FF2B5EF4-FFF2-40B4-BE49-F238E27FC236}">
                  <a16:creationId xmlns:a16="http://schemas.microsoft.com/office/drawing/2014/main" id="{B1557B0A-B38F-E6D5-7946-300B50B8BDBD}"/>
                </a:ext>
              </a:extLst>
            </p:cNvPr>
            <p:cNvGrpSpPr/>
            <p:nvPr/>
          </p:nvGrpSpPr>
          <p:grpSpPr>
            <a:xfrm>
              <a:off x="7680016" y="7888417"/>
              <a:ext cx="1080000" cy="1088172"/>
              <a:chOff x="20016711" y="2120356"/>
              <a:chExt cx="835272" cy="841592"/>
            </a:xfrm>
          </p:grpSpPr>
          <p:sp>
            <p:nvSpPr>
              <p:cNvPr id="115" name="Oval 114">
                <a:extLst>
                  <a:ext uri="{FF2B5EF4-FFF2-40B4-BE49-F238E27FC236}">
                    <a16:creationId xmlns:a16="http://schemas.microsoft.com/office/drawing/2014/main" id="{617A7ED8-AF82-1803-7DC4-83E078883DF0}"/>
                  </a:ext>
                </a:extLst>
              </p:cNvPr>
              <p:cNvSpPr/>
              <p:nvPr/>
            </p:nvSpPr>
            <p:spPr bwMode="auto">
              <a:xfrm>
                <a:off x="20016711" y="2125145"/>
                <a:ext cx="835272"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a:outerShdw blurRad="101600" sx="14000" sy="14000" algn="ctr" rotWithShape="0">
                  <a:schemeClr val="accent4">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6" name="Oval 115">
                <a:extLst>
                  <a:ext uri="{FF2B5EF4-FFF2-40B4-BE49-F238E27FC236}">
                    <a16:creationId xmlns:a16="http://schemas.microsoft.com/office/drawing/2014/main" id="{1CC3D9A6-B1D5-8C41-B8E7-901A0D19CA1D}"/>
                  </a:ext>
                </a:extLst>
              </p:cNvPr>
              <p:cNvSpPr>
                <a:spLocks noChangeAspect="1"/>
              </p:cNvSpPr>
              <p:nvPr/>
            </p:nvSpPr>
            <p:spPr bwMode="auto">
              <a:xfrm>
                <a:off x="20089278" y="2120357"/>
                <a:ext cx="666997"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7" name="Oval 116">
                <a:extLst>
                  <a:ext uri="{FF2B5EF4-FFF2-40B4-BE49-F238E27FC236}">
                    <a16:creationId xmlns:a16="http://schemas.microsoft.com/office/drawing/2014/main" id="{DDF77C2E-DC81-166A-7EC2-20B1394D8741}"/>
                  </a:ext>
                </a:extLst>
              </p:cNvPr>
              <p:cNvSpPr>
                <a:spLocks noChangeAspect="1"/>
              </p:cNvSpPr>
              <p:nvPr/>
            </p:nvSpPr>
            <p:spPr bwMode="auto">
              <a:xfrm>
                <a:off x="20185043" y="2120356"/>
                <a:ext cx="472449" cy="836803"/>
              </a:xfrm>
              <a:prstGeom prst="ellipse">
                <a:avLst/>
              </a:prstGeom>
              <a:solidFill>
                <a:schemeClr val="accent4"/>
              </a:solidFill>
              <a:ln w="12700" cap="flat" cmpd="sng" algn="ctr">
                <a:noFill/>
                <a:prstDash val="solid"/>
                <a:miter lim="400000"/>
                <a:headEnd type="none" w="med" len="med"/>
                <a:tailEnd type="none" w="med" len="med"/>
              </a:ln>
              <a:effectLst>
                <a:outerShdw blurRad="177800" dist="50800" dir="5400000" algn="ctr" rotWithShape="0">
                  <a:schemeClr val="accent4">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grpSp>
        <p:sp>
          <p:nvSpPr>
            <p:cNvPr id="113" name="TextBox 112">
              <a:extLst>
                <a:ext uri="{FF2B5EF4-FFF2-40B4-BE49-F238E27FC236}">
                  <a16:creationId xmlns:a16="http://schemas.microsoft.com/office/drawing/2014/main" id="{EB57BAF0-7D1D-231D-03C9-849E13434401}"/>
                </a:ext>
              </a:extLst>
            </p:cNvPr>
            <p:cNvSpPr txBox="1"/>
            <p:nvPr/>
          </p:nvSpPr>
          <p:spPr>
            <a:xfrm>
              <a:off x="8169517" y="8386549"/>
              <a:ext cx="2903039" cy="707886"/>
            </a:xfrm>
            <a:prstGeom prst="rect">
              <a:avLst/>
            </a:prstGeom>
            <a:noFill/>
          </p:spPr>
          <p:txBody>
            <a:bodyPr wrap="none" lIns="0" rIns="0" rtlCol="0">
              <a:spAutoFit/>
            </a:bodyPr>
            <a:lstStyle/>
            <a:p>
              <a:r>
                <a:rPr lang="en-GB" sz="4000" b="1" u="sng" dirty="0">
                  <a:solidFill>
                    <a:schemeClr val="tx2"/>
                  </a:solidFill>
                  <a:effectLst/>
                  <a:latin typeface="Roboto Black" panose="02000000000000000000" pitchFamily="2" charset="0"/>
                  <a:ea typeface="Roboto Black" panose="02000000000000000000" pitchFamily="2" charset="0"/>
                </a:rPr>
                <a:t>Engagement</a:t>
              </a:r>
              <a:endParaRPr lang="en-US" sz="4000" b="1" u="sng" dirty="0">
                <a:solidFill>
                  <a:schemeClr val="tx2"/>
                </a:solidFill>
                <a:latin typeface="Roboto Black" panose="02000000000000000000" pitchFamily="2" charset="0"/>
                <a:ea typeface="Roboto Black" panose="02000000000000000000" pitchFamily="2" charset="0"/>
                <a:cs typeface="Open Sans" charset="0"/>
              </a:endParaRPr>
            </a:p>
          </p:txBody>
        </p:sp>
        <p:sp>
          <p:nvSpPr>
            <p:cNvPr id="114" name="TextBox 113">
              <a:extLst>
                <a:ext uri="{FF2B5EF4-FFF2-40B4-BE49-F238E27FC236}">
                  <a16:creationId xmlns:a16="http://schemas.microsoft.com/office/drawing/2014/main" id="{59746E4F-CB57-C49A-55BA-3DFA16B2F6CD}"/>
                </a:ext>
              </a:extLst>
            </p:cNvPr>
            <p:cNvSpPr txBox="1"/>
            <p:nvPr/>
          </p:nvSpPr>
          <p:spPr>
            <a:xfrm>
              <a:off x="8169515" y="9433347"/>
              <a:ext cx="4161434" cy="1890390"/>
            </a:xfrm>
            <a:prstGeom prst="rect">
              <a:avLst/>
            </a:prstGeom>
            <a:noFill/>
          </p:spPr>
          <p:txBody>
            <a:bodyPr wrap="square" lIns="0" rIns="0" rtlCol="0">
              <a:spAutoFit/>
            </a:bodyPr>
            <a:lstStyle/>
            <a:p>
              <a:pPr>
                <a:lnSpc>
                  <a:spcPct val="150000"/>
                </a:lnSpc>
              </a:pPr>
              <a:r>
                <a:rPr lang="en-US" sz="2000" u="sng" dirty="0">
                  <a:solidFill>
                    <a:schemeClr val="accent4"/>
                  </a:solidFill>
                  <a:latin typeface="Source Sans Pro Light" panose="020B0403030403020204" pitchFamily="34" charset="0"/>
                </a:rPr>
                <a:t>Synth chartreuse XOXO, tacos VHS plaid.</a:t>
              </a:r>
              <a:endParaRPr lang="en-US" sz="2000" u="sng"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92584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823860"/>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44598" y="10209551"/>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820983"/>
            <a:ext cx="4453744" cy="1900136"/>
            <a:chOff x="8918425" y="2032230"/>
            <a:chExt cx="2226872" cy="950068"/>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Challenges and Considerations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Address potential challenges in using ML for keyword prediction.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Ethical and practical considerations.</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grpSp>
        <p:nvGrpSpPr>
          <p:cNvPr id="94" name="Group 79">
            <a:extLst>
              <a:ext uri="{FF2B5EF4-FFF2-40B4-BE49-F238E27FC236}">
                <a16:creationId xmlns:a16="http://schemas.microsoft.com/office/drawing/2014/main" id="{0337E315-9E6E-F5BB-2FBB-492C9B6FD3B6}"/>
              </a:ext>
            </a:extLst>
          </p:cNvPr>
          <p:cNvGrpSpPr/>
          <p:nvPr/>
        </p:nvGrpSpPr>
        <p:grpSpPr>
          <a:xfrm>
            <a:off x="7938669" y="10206674"/>
            <a:ext cx="4423830" cy="1279504"/>
            <a:chOff x="8918424" y="3154074"/>
            <a:chExt cx="2211915" cy="639752"/>
          </a:xfrm>
        </p:grpSpPr>
        <p:grpSp>
          <p:nvGrpSpPr>
            <p:cNvPr id="95" name="Group 80">
              <a:extLst>
                <a:ext uri="{FF2B5EF4-FFF2-40B4-BE49-F238E27FC236}">
                  <a16:creationId xmlns:a16="http://schemas.microsoft.com/office/drawing/2014/main" id="{9FF7D735-1888-E761-C3B8-F1F453DD3889}"/>
                </a:ext>
              </a:extLst>
            </p:cNvPr>
            <p:cNvGrpSpPr>
              <a:grpSpLocks noChangeAspect="1"/>
            </p:cNvGrpSpPr>
            <p:nvPr/>
          </p:nvGrpSpPr>
          <p:grpSpPr>
            <a:xfrm>
              <a:off x="8918424" y="3325826"/>
              <a:ext cx="468001" cy="468000"/>
              <a:chOff x="5659835" y="3635563"/>
              <a:chExt cx="844932" cy="844931"/>
            </a:xfrm>
          </p:grpSpPr>
          <p:sp>
            <p:nvSpPr>
              <p:cNvPr id="98" name="Oval 83">
                <a:extLst>
                  <a:ext uri="{FF2B5EF4-FFF2-40B4-BE49-F238E27FC236}">
                    <a16:creationId xmlns:a16="http://schemas.microsoft.com/office/drawing/2014/main" id="{60AA4B8A-68F0-D2EB-255E-9B7B1E4A876F}"/>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9" name="Oval 84">
                <a:extLst>
                  <a:ext uri="{FF2B5EF4-FFF2-40B4-BE49-F238E27FC236}">
                    <a16:creationId xmlns:a16="http://schemas.microsoft.com/office/drawing/2014/main" id="{FE0BE008-AA72-C583-8CD6-02D34E69F9EA}"/>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96" name="Rectangle 81">
              <a:extLst>
                <a:ext uri="{FF2B5EF4-FFF2-40B4-BE49-F238E27FC236}">
                  <a16:creationId xmlns:a16="http://schemas.microsoft.com/office/drawing/2014/main" id="{F987E2D7-16B8-6551-1D26-64F39B81ADE6}"/>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8.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Summarize 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spTree>
    <p:extLst>
      <p:ext uri="{BB962C8B-B14F-4D97-AF65-F5344CB8AC3E}">
        <p14:creationId xmlns:p14="http://schemas.microsoft.com/office/powerpoint/2010/main" val="2151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05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37" name="Graphic 2">
            <a:extLst>
              <a:ext uri="{FF2B5EF4-FFF2-40B4-BE49-F238E27FC236}">
                <a16:creationId xmlns:a16="http://schemas.microsoft.com/office/drawing/2014/main" id="{2E9FA520-1D09-DA11-0C38-C37F777F7073}"/>
              </a:ext>
            </a:extLst>
          </p:cNvPr>
          <p:cNvGrpSpPr/>
          <p:nvPr/>
        </p:nvGrpSpPr>
        <p:grpSpPr>
          <a:xfrm>
            <a:off x="2211894" y="3459037"/>
            <a:ext cx="8487247" cy="8378886"/>
            <a:chOff x="5383013" y="2049831"/>
            <a:chExt cx="3014932" cy="2976439"/>
          </a:xfrm>
        </p:grpSpPr>
        <p:grpSp>
          <p:nvGrpSpPr>
            <p:cNvPr id="138" name="Graphic 2">
              <a:extLst>
                <a:ext uri="{FF2B5EF4-FFF2-40B4-BE49-F238E27FC236}">
                  <a16:creationId xmlns:a16="http://schemas.microsoft.com/office/drawing/2014/main" id="{188CC4BC-D3DB-83D2-3D7D-B52D64B11A33}"/>
                </a:ext>
              </a:extLst>
            </p:cNvPr>
            <p:cNvGrpSpPr/>
            <p:nvPr/>
          </p:nvGrpSpPr>
          <p:grpSpPr>
            <a:xfrm>
              <a:off x="5383013" y="2049831"/>
              <a:ext cx="3014932" cy="2976439"/>
              <a:chOff x="5383013" y="2049831"/>
              <a:chExt cx="3014932" cy="2976439"/>
            </a:xfrm>
          </p:grpSpPr>
          <p:sp>
            <p:nvSpPr>
              <p:cNvPr id="139" name="Freeform 138">
                <a:extLst>
                  <a:ext uri="{FF2B5EF4-FFF2-40B4-BE49-F238E27FC236}">
                    <a16:creationId xmlns:a16="http://schemas.microsoft.com/office/drawing/2014/main" id="{ACC0544F-80CC-E304-E0F9-C0D02219F0B9}"/>
                  </a:ext>
                </a:extLst>
              </p:cNvPr>
              <p:cNvSpPr/>
              <p:nvPr/>
            </p:nvSpPr>
            <p:spPr>
              <a:xfrm>
                <a:off x="5507203" y="2905458"/>
                <a:ext cx="2218777" cy="2115954"/>
              </a:xfrm>
              <a:custGeom>
                <a:avLst/>
                <a:gdLst>
                  <a:gd name="connsiteX0" fmla="*/ 0 w 2218777"/>
                  <a:gd name="connsiteY0" fmla="*/ 0 h 2115954"/>
                  <a:gd name="connsiteX1" fmla="*/ 2218777 w 2218777"/>
                  <a:gd name="connsiteY1" fmla="*/ 0 h 2115954"/>
                  <a:gd name="connsiteX2" fmla="*/ 2218777 w 2218777"/>
                  <a:gd name="connsiteY2" fmla="*/ 2115955 h 2115954"/>
                  <a:gd name="connsiteX3" fmla="*/ 0 w 2218777"/>
                  <a:gd name="connsiteY3" fmla="*/ 2115955 h 2115954"/>
                </a:gdLst>
                <a:ahLst/>
                <a:cxnLst>
                  <a:cxn ang="0">
                    <a:pos x="connsiteX0" y="connsiteY0"/>
                  </a:cxn>
                  <a:cxn ang="0">
                    <a:pos x="connsiteX1" y="connsiteY1"/>
                  </a:cxn>
                  <a:cxn ang="0">
                    <a:pos x="connsiteX2" y="connsiteY2"/>
                  </a:cxn>
                  <a:cxn ang="0">
                    <a:pos x="connsiteX3" y="connsiteY3"/>
                  </a:cxn>
                </a:cxnLst>
                <a:rect l="l" t="t" r="r" b="b"/>
                <a:pathLst>
                  <a:path w="2218777" h="2115954">
                    <a:moveTo>
                      <a:pt x="0" y="0"/>
                    </a:moveTo>
                    <a:lnTo>
                      <a:pt x="2218777" y="0"/>
                    </a:lnTo>
                    <a:lnTo>
                      <a:pt x="2218777" y="2115955"/>
                    </a:lnTo>
                    <a:lnTo>
                      <a:pt x="0" y="2115955"/>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E96B5FB2-2C68-331C-1392-6F8CB27F9ECB}"/>
                  </a:ext>
                </a:extLst>
              </p:cNvPr>
              <p:cNvSpPr/>
              <p:nvPr/>
            </p:nvSpPr>
            <p:spPr>
              <a:xfrm>
                <a:off x="5507203" y="4494752"/>
                <a:ext cx="2218777" cy="526256"/>
              </a:xfrm>
              <a:custGeom>
                <a:avLst/>
                <a:gdLst>
                  <a:gd name="connsiteX0" fmla="*/ 0 w 2218777"/>
                  <a:gd name="connsiteY0" fmla="*/ 0 h 526256"/>
                  <a:gd name="connsiteX1" fmla="*/ 2218777 w 2218777"/>
                  <a:gd name="connsiteY1" fmla="*/ 0 h 526256"/>
                  <a:gd name="connsiteX2" fmla="*/ 2218777 w 2218777"/>
                  <a:gd name="connsiteY2" fmla="*/ 526256 h 526256"/>
                  <a:gd name="connsiteX3" fmla="*/ 0 w 2218777"/>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2218777" h="526256">
                    <a:moveTo>
                      <a:pt x="0" y="0"/>
                    </a:moveTo>
                    <a:lnTo>
                      <a:pt x="2218777" y="0"/>
                    </a:lnTo>
                    <a:lnTo>
                      <a:pt x="2218777" y="526256"/>
                    </a:lnTo>
                    <a:lnTo>
                      <a:pt x="0" y="52625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3A1D6A1D-4C41-2F72-1A22-26EC54884626}"/>
                  </a:ext>
                </a:extLst>
              </p:cNvPr>
              <p:cNvSpPr/>
              <p:nvPr/>
            </p:nvSpPr>
            <p:spPr>
              <a:xfrm>
                <a:off x="5507203" y="4494752"/>
                <a:ext cx="577262" cy="526256"/>
              </a:xfrm>
              <a:custGeom>
                <a:avLst/>
                <a:gdLst>
                  <a:gd name="connsiteX0" fmla="*/ 0 w 577262"/>
                  <a:gd name="connsiteY0" fmla="*/ 0 h 526256"/>
                  <a:gd name="connsiteX1" fmla="*/ 577262 w 577262"/>
                  <a:gd name="connsiteY1" fmla="*/ 0 h 526256"/>
                  <a:gd name="connsiteX2" fmla="*/ 577262 w 577262"/>
                  <a:gd name="connsiteY2" fmla="*/ 526256 h 526256"/>
                  <a:gd name="connsiteX3" fmla="*/ 0 w 577262"/>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577262" h="526256">
                    <a:moveTo>
                      <a:pt x="0" y="0"/>
                    </a:moveTo>
                    <a:lnTo>
                      <a:pt x="577262" y="0"/>
                    </a:lnTo>
                    <a:lnTo>
                      <a:pt x="577262" y="526256"/>
                    </a:lnTo>
                    <a:lnTo>
                      <a:pt x="0" y="526256"/>
                    </a:lnTo>
                    <a:close/>
                  </a:path>
                </a:pathLst>
              </a:custGeom>
              <a:solidFill>
                <a:schemeClr val="accent2"/>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24B54314-D024-B988-FF02-DC9B903E8B64}"/>
                  </a:ext>
                </a:extLst>
              </p:cNvPr>
              <p:cNvSpPr/>
              <p:nvPr/>
            </p:nvSpPr>
            <p:spPr>
              <a:xfrm>
                <a:off x="5741857" y="3140950"/>
                <a:ext cx="2651481" cy="1245266"/>
              </a:xfrm>
              <a:custGeom>
                <a:avLst/>
                <a:gdLst>
                  <a:gd name="connsiteX0" fmla="*/ 1395931 w 2651481"/>
                  <a:gd name="connsiteY0" fmla="*/ 1034404 h 1245266"/>
                  <a:gd name="connsiteX1" fmla="*/ 2341573 w 2651481"/>
                  <a:gd name="connsiteY1" fmla="*/ 627163 h 1245266"/>
                  <a:gd name="connsiteX2" fmla="*/ 2510380 w 2651481"/>
                  <a:gd name="connsiteY2" fmla="*/ 549439 h 1245266"/>
                  <a:gd name="connsiteX3" fmla="*/ 2626561 w 2651481"/>
                  <a:gd name="connsiteY3" fmla="*/ 396015 h 1245266"/>
                  <a:gd name="connsiteX4" fmla="*/ 2554504 w 2651481"/>
                  <a:gd name="connsiteY4" fmla="*/ 420304 h 1245266"/>
                  <a:gd name="connsiteX5" fmla="*/ 2643968 w 2651481"/>
                  <a:gd name="connsiteY5" fmla="*/ 287525 h 1245266"/>
                  <a:gd name="connsiteX6" fmla="*/ 2549242 w 2651481"/>
                  <a:gd name="connsiteY6" fmla="*/ 331245 h 1245266"/>
                  <a:gd name="connsiteX7" fmla="*/ 2640325 w 2651481"/>
                  <a:gd name="connsiteY7" fmla="*/ 196442 h 1245266"/>
                  <a:gd name="connsiteX8" fmla="*/ 2526977 w 2651481"/>
                  <a:gd name="connsiteY8" fmla="*/ 256355 h 1245266"/>
                  <a:gd name="connsiteX9" fmla="*/ 2563815 w 2651481"/>
                  <a:gd name="connsiteY9" fmla="*/ 170534 h 1245266"/>
                  <a:gd name="connsiteX10" fmla="*/ 2390151 w 2651481"/>
                  <a:gd name="connsiteY10" fmla="*/ 289144 h 1245266"/>
                  <a:gd name="connsiteX11" fmla="*/ 2369101 w 2651481"/>
                  <a:gd name="connsiteY11" fmla="*/ 174987 h 1245266"/>
                  <a:gd name="connsiteX12" fmla="*/ 2237131 w 2651481"/>
                  <a:gd name="connsiteY12" fmla="*/ 362820 h 1245266"/>
                  <a:gd name="connsiteX13" fmla="*/ 1542473 w 2651481"/>
                  <a:gd name="connsiteY13" fmla="*/ 566036 h 1245266"/>
                  <a:gd name="connsiteX14" fmla="*/ 1044959 w 2651481"/>
                  <a:gd name="connsiteY14" fmla="*/ 101716 h 1245266"/>
                  <a:gd name="connsiteX15" fmla="*/ 81100 w 2651481"/>
                  <a:gd name="connsiteY15" fmla="*/ 321934 h 1245266"/>
                  <a:gd name="connsiteX16" fmla="*/ 110651 w 2651481"/>
                  <a:gd name="connsiteY16" fmla="*/ 1241668 h 1245266"/>
                  <a:gd name="connsiteX17" fmla="*/ 1341686 w 2651481"/>
                  <a:gd name="connsiteY17" fmla="*/ 1241668 h 124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1481" h="1245266">
                    <a:moveTo>
                      <a:pt x="1395931" y="1034404"/>
                    </a:moveTo>
                    <a:cubicBezTo>
                      <a:pt x="1856203" y="1136822"/>
                      <a:pt x="2274779" y="700029"/>
                      <a:pt x="2341573" y="627163"/>
                    </a:cubicBezTo>
                    <a:cubicBezTo>
                      <a:pt x="2402700" y="623520"/>
                      <a:pt x="2474757" y="572513"/>
                      <a:pt x="2510380" y="549439"/>
                    </a:cubicBezTo>
                    <a:cubicBezTo>
                      <a:pt x="2548837" y="525150"/>
                      <a:pt x="2664614" y="425566"/>
                      <a:pt x="2626561" y="396015"/>
                    </a:cubicBezTo>
                    <a:cubicBezTo>
                      <a:pt x="2613202" y="385490"/>
                      <a:pt x="2584056" y="399253"/>
                      <a:pt x="2554504" y="420304"/>
                    </a:cubicBezTo>
                    <a:cubicBezTo>
                      <a:pt x="2602272" y="381847"/>
                      <a:pt x="2675139" y="312219"/>
                      <a:pt x="2643968" y="287525"/>
                    </a:cubicBezTo>
                    <a:cubicBezTo>
                      <a:pt x="2626561" y="274166"/>
                      <a:pt x="2586485" y="300479"/>
                      <a:pt x="2549242" y="331245"/>
                    </a:cubicBezTo>
                    <a:cubicBezTo>
                      <a:pt x="2597010" y="293192"/>
                      <a:pt x="2671900" y="221136"/>
                      <a:pt x="2640325" y="196442"/>
                    </a:cubicBezTo>
                    <a:cubicBezTo>
                      <a:pt x="2620489" y="180655"/>
                      <a:pt x="2568673" y="219517"/>
                      <a:pt x="2526977" y="256355"/>
                    </a:cubicBezTo>
                    <a:cubicBezTo>
                      <a:pt x="2560577" y="221946"/>
                      <a:pt x="2584865" y="186727"/>
                      <a:pt x="2563815" y="170534"/>
                    </a:cubicBezTo>
                    <a:cubicBezTo>
                      <a:pt x="2527382" y="142197"/>
                      <a:pt x="2390151" y="289144"/>
                      <a:pt x="2390151" y="289144"/>
                    </a:cubicBezTo>
                    <a:cubicBezTo>
                      <a:pt x="2390151" y="289144"/>
                      <a:pt x="2413630" y="190370"/>
                      <a:pt x="2369101" y="174987"/>
                    </a:cubicBezTo>
                    <a:cubicBezTo>
                      <a:pt x="2328214" y="160819"/>
                      <a:pt x="2237131" y="362820"/>
                      <a:pt x="2237131" y="362820"/>
                    </a:cubicBezTo>
                    <a:cubicBezTo>
                      <a:pt x="2237131" y="362820"/>
                      <a:pt x="1909638" y="639712"/>
                      <a:pt x="1542473" y="566036"/>
                    </a:cubicBezTo>
                    <a:cubicBezTo>
                      <a:pt x="1133612" y="484264"/>
                      <a:pt x="1304443" y="243805"/>
                      <a:pt x="1044959" y="101716"/>
                    </a:cubicBezTo>
                    <a:cubicBezTo>
                      <a:pt x="825146" y="-18513"/>
                      <a:pt x="269743" y="-115668"/>
                      <a:pt x="81100" y="321934"/>
                    </a:cubicBezTo>
                    <a:cubicBezTo>
                      <a:pt x="-117258" y="783016"/>
                      <a:pt x="110651" y="1241668"/>
                      <a:pt x="110651" y="1241668"/>
                    </a:cubicBezTo>
                    <a:cubicBezTo>
                      <a:pt x="110651" y="1241668"/>
                      <a:pt x="907727" y="1249764"/>
                      <a:pt x="1341686" y="1241668"/>
                    </a:cubicBezTo>
                  </a:path>
                </a:pathLst>
              </a:custGeom>
              <a:solidFill>
                <a:srgbClr val="FFFFFF"/>
              </a:solidFill>
              <a:ln w="4048" cap="flat">
                <a:noFill/>
                <a:prstDash val="solid"/>
                <a:miter/>
              </a:ln>
            </p:spPr>
            <p:txBody>
              <a:bodyPr rtlCol="0" anchor="ctr"/>
              <a:lstStyle/>
              <a:p>
                <a:endParaRPr lang="en-RS"/>
              </a:p>
            </p:txBody>
          </p:sp>
          <p:grpSp>
            <p:nvGrpSpPr>
              <p:cNvPr id="143" name="Graphic 2">
                <a:extLst>
                  <a:ext uri="{FF2B5EF4-FFF2-40B4-BE49-F238E27FC236}">
                    <a16:creationId xmlns:a16="http://schemas.microsoft.com/office/drawing/2014/main" id="{9CB56B7F-3BEA-8322-1F64-BA2C3CAAA642}"/>
                  </a:ext>
                </a:extLst>
              </p:cNvPr>
              <p:cNvGrpSpPr/>
              <p:nvPr/>
            </p:nvGrpSpPr>
            <p:grpSpPr>
              <a:xfrm>
                <a:off x="7023876" y="2193192"/>
                <a:ext cx="925509" cy="1145858"/>
                <a:chOff x="7023876" y="2193192"/>
                <a:chExt cx="925509" cy="1145858"/>
              </a:xfrm>
            </p:grpSpPr>
            <p:sp>
              <p:nvSpPr>
                <p:cNvPr id="144" name="Freeform 143">
                  <a:extLst>
                    <a:ext uri="{FF2B5EF4-FFF2-40B4-BE49-F238E27FC236}">
                      <a16:creationId xmlns:a16="http://schemas.microsoft.com/office/drawing/2014/main" id="{F4069451-3003-F9AE-8BBD-43A8B3F76F7A}"/>
                    </a:ext>
                  </a:extLst>
                </p:cNvPr>
                <p:cNvSpPr/>
                <p:nvPr/>
              </p:nvSpPr>
              <p:spPr>
                <a:xfrm>
                  <a:off x="7332503" y="2193192"/>
                  <a:ext cx="616882" cy="616325"/>
                </a:xfrm>
                <a:custGeom>
                  <a:avLst/>
                  <a:gdLst>
                    <a:gd name="connsiteX0" fmla="*/ 267986 w 616882"/>
                    <a:gd name="connsiteY0" fmla="*/ 20037 h 616325"/>
                    <a:gd name="connsiteX1" fmla="*/ 605599 w 616882"/>
                    <a:gd name="connsiteY1" fmla="*/ 448733 h 616325"/>
                    <a:gd name="connsiteX2" fmla="*/ 574429 w 616882"/>
                    <a:gd name="connsiteY2" fmla="*/ 532934 h 616325"/>
                    <a:gd name="connsiteX3" fmla="*/ 157877 w 616882"/>
                    <a:gd name="connsiteY3" fmla="*/ 616326 h 616325"/>
                    <a:gd name="connsiteX4" fmla="*/ 0 w 616882"/>
                    <a:gd name="connsiteY4" fmla="*/ 415538 h 616325"/>
                    <a:gd name="connsiteX5" fmla="*/ 178927 w 616882"/>
                    <a:gd name="connsiteY5" fmla="*/ 30157 h 616325"/>
                    <a:gd name="connsiteX6" fmla="*/ 267986 w 616882"/>
                    <a:gd name="connsiteY6" fmla="*/ 20037 h 61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82" h="616325">
                      <a:moveTo>
                        <a:pt x="267986" y="20037"/>
                      </a:moveTo>
                      <a:lnTo>
                        <a:pt x="605599" y="448733"/>
                      </a:lnTo>
                      <a:cubicBezTo>
                        <a:pt x="629888" y="479499"/>
                        <a:pt x="612886" y="525243"/>
                        <a:pt x="574429" y="532934"/>
                      </a:cubicBezTo>
                      <a:lnTo>
                        <a:pt x="157877" y="616326"/>
                      </a:lnTo>
                      <a:lnTo>
                        <a:pt x="0" y="415538"/>
                      </a:lnTo>
                      <a:lnTo>
                        <a:pt x="178927" y="30157"/>
                      </a:lnTo>
                      <a:cubicBezTo>
                        <a:pt x="195525" y="-5062"/>
                        <a:pt x="243697" y="-10729"/>
                        <a:pt x="267986" y="20037"/>
                      </a:cubicBezTo>
                      <a:close/>
                    </a:path>
                  </a:pathLst>
                </a:custGeom>
                <a:solidFill>
                  <a:srgbClr val="FFFFFF"/>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B6E89519-A2F8-1B89-A172-9BDE3EF8A6ED}"/>
                    </a:ext>
                  </a:extLst>
                </p:cNvPr>
                <p:cNvSpPr/>
                <p:nvPr/>
              </p:nvSpPr>
              <p:spPr>
                <a:xfrm>
                  <a:off x="7023876" y="2568899"/>
                  <a:ext cx="495000" cy="501477"/>
                </a:xfrm>
                <a:custGeom>
                  <a:avLst/>
                  <a:gdLst>
                    <a:gd name="connsiteX0" fmla="*/ 7852 w 495000"/>
                    <a:gd name="connsiteY0" fmla="*/ 235356 h 501477"/>
                    <a:gd name="connsiteX1" fmla="*/ 206209 w 495000"/>
                    <a:gd name="connsiteY1" fmla="*/ 487554 h 501477"/>
                    <a:gd name="connsiteX2" fmla="*/ 257216 w 495000"/>
                    <a:gd name="connsiteY2" fmla="*/ 493626 h 501477"/>
                    <a:gd name="connsiteX3" fmla="*/ 481077 w 495000"/>
                    <a:gd name="connsiteY3" fmla="*/ 317128 h 501477"/>
                    <a:gd name="connsiteX4" fmla="*/ 487149 w 495000"/>
                    <a:gd name="connsiteY4" fmla="*/ 266122 h 501477"/>
                    <a:gd name="connsiteX5" fmla="*/ 288791 w 495000"/>
                    <a:gd name="connsiteY5" fmla="*/ 13924 h 501477"/>
                    <a:gd name="connsiteX6" fmla="*/ 237785 w 495000"/>
                    <a:gd name="connsiteY6" fmla="*/ 7851 h 501477"/>
                    <a:gd name="connsiteX7" fmla="*/ 13924 w 495000"/>
                    <a:gd name="connsiteY7" fmla="*/ 184350 h 501477"/>
                    <a:gd name="connsiteX8" fmla="*/ 7852 w 495000"/>
                    <a:gd name="connsiteY8" fmla="*/ 235356 h 50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000" h="501477">
                      <a:moveTo>
                        <a:pt x="7852" y="235356"/>
                      </a:moveTo>
                      <a:lnTo>
                        <a:pt x="206209" y="487554"/>
                      </a:lnTo>
                      <a:cubicBezTo>
                        <a:pt x="218759" y="503342"/>
                        <a:pt x="241428" y="506176"/>
                        <a:pt x="257216" y="493626"/>
                      </a:cubicBezTo>
                      <a:lnTo>
                        <a:pt x="481077" y="317128"/>
                      </a:lnTo>
                      <a:cubicBezTo>
                        <a:pt x="496865" y="304579"/>
                        <a:pt x="499699" y="281910"/>
                        <a:pt x="487149" y="266122"/>
                      </a:cubicBezTo>
                      <a:lnTo>
                        <a:pt x="288791" y="13924"/>
                      </a:lnTo>
                      <a:cubicBezTo>
                        <a:pt x="276242" y="-1864"/>
                        <a:pt x="253573" y="-4698"/>
                        <a:pt x="237785" y="7851"/>
                      </a:cubicBezTo>
                      <a:lnTo>
                        <a:pt x="13924" y="184350"/>
                      </a:lnTo>
                      <a:cubicBezTo>
                        <a:pt x="-1864" y="196899"/>
                        <a:pt x="-4698" y="219568"/>
                        <a:pt x="7852" y="235356"/>
                      </a:cubicBezTo>
                      <a:close/>
                    </a:path>
                  </a:pathLst>
                </a:custGeom>
                <a:solidFill>
                  <a:schemeClr val="accent1"/>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07F42A07-B715-283C-CE7F-3C1459F211D9}"/>
                    </a:ext>
                  </a:extLst>
                </p:cNvPr>
                <p:cNvSpPr/>
                <p:nvPr/>
              </p:nvSpPr>
              <p:spPr>
                <a:xfrm>
                  <a:off x="7713431" y="2337145"/>
                  <a:ext cx="146498" cy="161476"/>
                </a:xfrm>
                <a:custGeom>
                  <a:avLst/>
                  <a:gdLst>
                    <a:gd name="connsiteX0" fmla="*/ 0 w 146498"/>
                    <a:gd name="connsiteY0" fmla="*/ 19387 h 161476"/>
                    <a:gd name="connsiteX1" fmla="*/ 127111 w 146498"/>
                    <a:gd name="connsiteY1" fmla="*/ 34365 h 161476"/>
                    <a:gd name="connsiteX2" fmla="*/ 112133 w 146498"/>
                    <a:gd name="connsiteY2" fmla="*/ 161477 h 161476"/>
                    <a:gd name="connsiteX3" fmla="*/ 0 w 146498"/>
                    <a:gd name="connsiteY3" fmla="*/ 19387 h 161476"/>
                  </a:gdLst>
                  <a:ahLst/>
                  <a:cxnLst>
                    <a:cxn ang="0">
                      <a:pos x="connsiteX0" y="connsiteY0"/>
                    </a:cxn>
                    <a:cxn ang="0">
                      <a:pos x="connsiteX1" y="connsiteY1"/>
                    </a:cxn>
                    <a:cxn ang="0">
                      <a:pos x="connsiteX2" y="connsiteY2"/>
                    </a:cxn>
                    <a:cxn ang="0">
                      <a:pos x="connsiteX3" y="connsiteY3"/>
                    </a:cxn>
                  </a:cxnLst>
                  <a:rect l="l" t="t" r="r" b="b"/>
                  <a:pathLst>
                    <a:path w="146498" h="161476">
                      <a:moveTo>
                        <a:pt x="0" y="19387"/>
                      </a:moveTo>
                      <a:cubicBezTo>
                        <a:pt x="39267" y="-11378"/>
                        <a:pt x="95941" y="-4901"/>
                        <a:pt x="127111" y="34365"/>
                      </a:cubicBezTo>
                      <a:cubicBezTo>
                        <a:pt x="157877" y="73632"/>
                        <a:pt x="151400" y="130306"/>
                        <a:pt x="112133" y="161477"/>
                      </a:cubicBezTo>
                      <a:lnTo>
                        <a:pt x="0" y="19387"/>
                      </a:lnTo>
                      <a:close/>
                    </a:path>
                  </a:pathLst>
                </a:custGeom>
                <a:solidFill>
                  <a:schemeClr val="accent1"/>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EBDB5609-FAA5-91E3-24EA-D2B284C78FAF}"/>
                    </a:ext>
                  </a:extLst>
                </p:cNvPr>
                <p:cNvSpPr/>
                <p:nvPr/>
              </p:nvSpPr>
              <p:spPr>
                <a:xfrm>
                  <a:off x="7315906" y="2913554"/>
                  <a:ext cx="389172" cy="425496"/>
                </a:xfrm>
                <a:custGeom>
                  <a:avLst/>
                  <a:gdLst>
                    <a:gd name="connsiteX0" fmla="*/ 154233 w 389172"/>
                    <a:gd name="connsiteY0" fmla="*/ 0 h 425496"/>
                    <a:gd name="connsiteX1" fmla="*/ 368379 w 389172"/>
                    <a:gd name="connsiteY1" fmla="*/ 266771 h 425496"/>
                    <a:gd name="connsiteX2" fmla="*/ 351782 w 389172"/>
                    <a:gd name="connsiteY2" fmla="*/ 404408 h 425496"/>
                    <a:gd name="connsiteX3" fmla="*/ 351782 w 389172"/>
                    <a:gd name="connsiteY3" fmla="*/ 404408 h 425496"/>
                    <a:gd name="connsiteX4" fmla="*/ 213741 w 389172"/>
                    <a:gd name="connsiteY4" fmla="*/ 387810 h 425496"/>
                    <a:gd name="connsiteX5" fmla="*/ 0 w 389172"/>
                    <a:gd name="connsiteY5" fmla="*/ 121848 h 425496"/>
                    <a:gd name="connsiteX6" fmla="*/ 154233 w 389172"/>
                    <a:gd name="connsiteY6" fmla="*/ 0 h 42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172" h="425496">
                      <a:moveTo>
                        <a:pt x="154233" y="0"/>
                      </a:moveTo>
                      <a:lnTo>
                        <a:pt x="368379" y="266771"/>
                      </a:lnTo>
                      <a:cubicBezTo>
                        <a:pt x="401574" y="309277"/>
                        <a:pt x="394287" y="371213"/>
                        <a:pt x="351782" y="404408"/>
                      </a:cubicBezTo>
                      <a:lnTo>
                        <a:pt x="351782" y="404408"/>
                      </a:lnTo>
                      <a:cubicBezTo>
                        <a:pt x="308872" y="438007"/>
                        <a:pt x="246936" y="430720"/>
                        <a:pt x="213741" y="387810"/>
                      </a:cubicBezTo>
                      <a:lnTo>
                        <a:pt x="0" y="121848"/>
                      </a:lnTo>
                      <a:lnTo>
                        <a:pt x="154233" y="0"/>
                      </a:lnTo>
                      <a:close/>
                    </a:path>
                  </a:pathLst>
                </a:custGeom>
                <a:solidFill>
                  <a:srgbClr val="FFFFFF"/>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3B7022BF-3C09-0A33-6CF3-787F8F2E85F8}"/>
                    </a:ext>
                  </a:extLst>
                </p:cNvPr>
                <p:cNvSpPr/>
                <p:nvPr/>
              </p:nvSpPr>
              <p:spPr>
                <a:xfrm>
                  <a:off x="7054856" y="2866191"/>
                  <a:ext cx="138795" cy="158516"/>
                </a:xfrm>
                <a:custGeom>
                  <a:avLst/>
                  <a:gdLst>
                    <a:gd name="connsiteX0" fmla="*/ 25448 w 138795"/>
                    <a:gd name="connsiteY0" fmla="*/ 0 h 158516"/>
                    <a:gd name="connsiteX1" fmla="*/ 25448 w 138795"/>
                    <a:gd name="connsiteY1" fmla="*/ 0 h 158516"/>
                    <a:gd name="connsiteX2" fmla="*/ 12899 w 138795"/>
                    <a:gd name="connsiteY2" fmla="*/ 85011 h 158516"/>
                    <a:gd name="connsiteX3" fmla="*/ 53380 w 138795"/>
                    <a:gd name="connsiteY3" fmla="*/ 136017 h 158516"/>
                    <a:gd name="connsiteX4" fmla="*/ 135557 w 138795"/>
                    <a:gd name="connsiteY4" fmla="*/ 146137 h 158516"/>
                    <a:gd name="connsiteX5" fmla="*/ 138796 w 138795"/>
                    <a:gd name="connsiteY5" fmla="*/ 143708 h 158516"/>
                    <a:gd name="connsiteX6" fmla="*/ 25448 w 138795"/>
                    <a:gd name="connsiteY6" fmla="*/ 0 h 15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95" h="158516">
                      <a:moveTo>
                        <a:pt x="25448" y="0"/>
                      </a:moveTo>
                      <a:lnTo>
                        <a:pt x="25448" y="0"/>
                      </a:lnTo>
                      <a:cubicBezTo>
                        <a:pt x="-2484" y="19431"/>
                        <a:pt x="-8556" y="58293"/>
                        <a:pt x="12899" y="85011"/>
                      </a:cubicBezTo>
                      <a:lnTo>
                        <a:pt x="53380" y="136017"/>
                      </a:lnTo>
                      <a:cubicBezTo>
                        <a:pt x="73621" y="161520"/>
                        <a:pt x="110054" y="165973"/>
                        <a:pt x="135557" y="146137"/>
                      </a:cubicBezTo>
                      <a:lnTo>
                        <a:pt x="138796" y="143708"/>
                      </a:lnTo>
                      <a:lnTo>
                        <a:pt x="25448" y="0"/>
                      </a:lnTo>
                      <a:close/>
                    </a:path>
                  </a:pathLst>
                </a:custGeom>
                <a:solidFill>
                  <a:srgbClr val="FFFFFF"/>
                </a:solidFill>
                <a:ln w="4048" cap="flat">
                  <a:noFill/>
                  <a:prstDash val="solid"/>
                  <a:miter/>
                </a:ln>
              </p:spPr>
              <p:txBody>
                <a:bodyPr rtlCol="0" anchor="ctr"/>
                <a:lstStyle/>
                <a:p>
                  <a:endParaRPr lang="en-RS"/>
                </a:p>
              </p:txBody>
            </p:sp>
          </p:grpSp>
          <p:sp>
            <p:nvSpPr>
              <p:cNvPr id="149" name="Freeform 148">
                <a:extLst>
                  <a:ext uri="{FF2B5EF4-FFF2-40B4-BE49-F238E27FC236}">
                    <a16:creationId xmlns:a16="http://schemas.microsoft.com/office/drawing/2014/main" id="{78A34E78-D462-79D8-92EC-E28B0014DC27}"/>
                  </a:ext>
                </a:extLst>
              </p:cNvPr>
              <p:cNvSpPr/>
              <p:nvPr/>
            </p:nvSpPr>
            <p:spPr>
              <a:xfrm>
                <a:off x="5835506" y="2999918"/>
                <a:ext cx="1883472" cy="1235914"/>
              </a:xfrm>
              <a:custGeom>
                <a:avLst/>
                <a:gdLst>
                  <a:gd name="connsiteX0" fmla="*/ 251388 w 1883472"/>
                  <a:gd name="connsiteY0" fmla="*/ 490494 h 1235914"/>
                  <a:gd name="connsiteX1" fmla="*/ 905161 w 1883472"/>
                  <a:gd name="connsiteY1" fmla="*/ 729334 h 1235914"/>
                  <a:gd name="connsiteX2" fmla="*/ 1440728 w 1883472"/>
                  <a:gd name="connsiteY2" fmla="*/ 182837 h 1235914"/>
                  <a:gd name="connsiteX3" fmla="*/ 1508736 w 1883472"/>
                  <a:gd name="connsiteY3" fmla="*/ 70299 h 1235914"/>
                  <a:gd name="connsiteX4" fmla="*/ 1558123 w 1883472"/>
                  <a:gd name="connsiteY4" fmla="*/ 131021 h 1235914"/>
                  <a:gd name="connsiteX5" fmla="*/ 1745956 w 1883472"/>
                  <a:gd name="connsiteY5" fmla="*/ 1886 h 1235914"/>
                  <a:gd name="connsiteX6" fmla="*/ 1752838 w 1883472"/>
                  <a:gd name="connsiteY6" fmla="*/ 70704 h 1235914"/>
                  <a:gd name="connsiteX7" fmla="*/ 1822466 w 1883472"/>
                  <a:gd name="connsiteY7" fmla="*/ 52487 h 1235914"/>
                  <a:gd name="connsiteX8" fmla="*/ 1811941 w 1883472"/>
                  <a:gd name="connsiteY8" fmla="*/ 126973 h 1235914"/>
                  <a:gd name="connsiteX9" fmla="*/ 1871853 w 1883472"/>
                  <a:gd name="connsiteY9" fmla="*/ 120496 h 1235914"/>
                  <a:gd name="connsiteX10" fmla="*/ 1642729 w 1883472"/>
                  <a:gd name="connsiteY10" fmla="*/ 398602 h 1235914"/>
                  <a:gd name="connsiteX11" fmla="*/ 985718 w 1883472"/>
                  <a:gd name="connsiteY11" fmla="*/ 1214704 h 1235914"/>
                  <a:gd name="connsiteX12" fmla="*/ 0 w 1883472"/>
                  <a:gd name="connsiteY12" fmla="*/ 903808 h 123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3472" h="1235914">
                    <a:moveTo>
                      <a:pt x="251388" y="490494"/>
                    </a:moveTo>
                    <a:cubicBezTo>
                      <a:pt x="251388" y="490494"/>
                      <a:pt x="506420" y="850373"/>
                      <a:pt x="905161" y="729334"/>
                    </a:cubicBezTo>
                    <a:cubicBezTo>
                      <a:pt x="1263420" y="620439"/>
                      <a:pt x="1440728" y="182837"/>
                      <a:pt x="1440728" y="182837"/>
                    </a:cubicBezTo>
                    <a:cubicBezTo>
                      <a:pt x="1435870" y="126163"/>
                      <a:pt x="1458135" y="107542"/>
                      <a:pt x="1508736" y="70299"/>
                    </a:cubicBezTo>
                    <a:lnTo>
                      <a:pt x="1558123" y="131021"/>
                    </a:lnTo>
                    <a:cubicBezTo>
                      <a:pt x="1558123" y="131021"/>
                      <a:pt x="1701022" y="-18355"/>
                      <a:pt x="1745956" y="1886"/>
                    </a:cubicBezTo>
                    <a:cubicBezTo>
                      <a:pt x="1771864" y="13220"/>
                      <a:pt x="1762554" y="41557"/>
                      <a:pt x="1752838" y="70704"/>
                    </a:cubicBezTo>
                    <a:cubicBezTo>
                      <a:pt x="1783199" y="50463"/>
                      <a:pt x="1807488" y="39129"/>
                      <a:pt x="1822466" y="52487"/>
                    </a:cubicBezTo>
                    <a:cubicBezTo>
                      <a:pt x="1843516" y="71918"/>
                      <a:pt x="1822871" y="103089"/>
                      <a:pt x="1811941" y="126973"/>
                    </a:cubicBezTo>
                    <a:cubicBezTo>
                      <a:pt x="1825299" y="116448"/>
                      <a:pt x="1858089" y="112804"/>
                      <a:pt x="1871853" y="120496"/>
                    </a:cubicBezTo>
                    <a:cubicBezTo>
                      <a:pt x="1890879" y="131021"/>
                      <a:pt x="1921240" y="223723"/>
                      <a:pt x="1642729" y="398602"/>
                    </a:cubicBezTo>
                    <a:cubicBezTo>
                      <a:pt x="1642729" y="398602"/>
                      <a:pt x="1490520" y="1083140"/>
                      <a:pt x="985718" y="1214704"/>
                    </a:cubicBezTo>
                    <a:cubicBezTo>
                      <a:pt x="585764" y="1318741"/>
                      <a:pt x="129945" y="1011893"/>
                      <a:pt x="0" y="903808"/>
                    </a:cubicBezTo>
                  </a:path>
                </a:pathLst>
              </a:custGeom>
              <a:solidFill>
                <a:srgbClr val="FFFFFF"/>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3E0E556-E516-101B-364D-AE73425B0C95}"/>
                  </a:ext>
                </a:extLst>
              </p:cNvPr>
              <p:cNvSpPr/>
              <p:nvPr/>
            </p:nvSpPr>
            <p:spPr>
              <a:xfrm>
                <a:off x="6199867" y="3721560"/>
                <a:ext cx="194280" cy="405622"/>
              </a:xfrm>
              <a:custGeom>
                <a:avLst/>
                <a:gdLst>
                  <a:gd name="connsiteX0" fmla="*/ 194281 w 194280"/>
                  <a:gd name="connsiteY0" fmla="*/ 0 h 405622"/>
                  <a:gd name="connsiteX1" fmla="*/ 780 w 194280"/>
                  <a:gd name="connsiteY1" fmla="*/ 405622 h 405622"/>
                </a:gdLst>
                <a:ahLst/>
                <a:cxnLst>
                  <a:cxn ang="0">
                    <a:pos x="connsiteX0" y="connsiteY0"/>
                  </a:cxn>
                  <a:cxn ang="0">
                    <a:pos x="connsiteX1" y="connsiteY1"/>
                  </a:cxn>
                </a:cxnLst>
                <a:rect l="l" t="t" r="r" b="b"/>
                <a:pathLst>
                  <a:path w="194280" h="405622">
                    <a:moveTo>
                      <a:pt x="194281" y="0"/>
                    </a:moveTo>
                    <a:cubicBezTo>
                      <a:pt x="53001" y="87844"/>
                      <a:pt x="-7721" y="225481"/>
                      <a:pt x="780" y="405622"/>
                    </a:cubicBezTo>
                  </a:path>
                </a:pathLst>
              </a:custGeom>
              <a:solidFill>
                <a:srgbClr val="FFFFFF"/>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ABF7FA38-7E1C-E29A-02A3-6FAF232F4EAA}"/>
                  </a:ext>
                </a:extLst>
              </p:cNvPr>
              <p:cNvGrpSpPr/>
              <p:nvPr/>
            </p:nvGrpSpPr>
            <p:grpSpPr>
              <a:xfrm>
                <a:off x="6105368" y="2635853"/>
                <a:ext cx="462443" cy="560665"/>
                <a:chOff x="6105368" y="2635853"/>
                <a:chExt cx="462443" cy="560665"/>
              </a:xfrm>
              <a:solidFill>
                <a:srgbClr val="FFFFFF"/>
              </a:solidFill>
            </p:grpSpPr>
            <p:grpSp>
              <p:nvGrpSpPr>
                <p:cNvPr id="152" name="Graphic 2">
                  <a:extLst>
                    <a:ext uri="{FF2B5EF4-FFF2-40B4-BE49-F238E27FC236}">
                      <a16:creationId xmlns:a16="http://schemas.microsoft.com/office/drawing/2014/main" id="{636BEEB0-D427-A862-665F-6EAEC0AB81E4}"/>
                    </a:ext>
                  </a:extLst>
                </p:cNvPr>
                <p:cNvGrpSpPr/>
                <p:nvPr/>
              </p:nvGrpSpPr>
              <p:grpSpPr>
                <a:xfrm>
                  <a:off x="6114422" y="2635853"/>
                  <a:ext cx="453390" cy="560665"/>
                  <a:chOff x="6114422" y="2635853"/>
                  <a:chExt cx="453390" cy="560665"/>
                </a:xfrm>
                <a:solidFill>
                  <a:srgbClr val="FFFFFF"/>
                </a:solidFill>
              </p:grpSpPr>
              <p:sp>
                <p:nvSpPr>
                  <p:cNvPr id="153" name="Freeform 152">
                    <a:extLst>
                      <a:ext uri="{FF2B5EF4-FFF2-40B4-BE49-F238E27FC236}">
                        <a16:creationId xmlns:a16="http://schemas.microsoft.com/office/drawing/2014/main" id="{FD3895A0-AB38-291B-6B25-BAD9127220D2}"/>
                      </a:ext>
                    </a:extLst>
                  </p:cNvPr>
                  <p:cNvSpPr/>
                  <p:nvPr/>
                </p:nvSpPr>
                <p:spPr>
                  <a:xfrm>
                    <a:off x="6286467" y="3077098"/>
                    <a:ext cx="127111" cy="119419"/>
                  </a:xfrm>
                  <a:custGeom>
                    <a:avLst/>
                    <a:gdLst>
                      <a:gd name="connsiteX0" fmla="*/ 127111 w 127111"/>
                      <a:gd name="connsiteY0" fmla="*/ 0 h 119419"/>
                      <a:gd name="connsiteX1" fmla="*/ 127111 w 127111"/>
                      <a:gd name="connsiteY1" fmla="*/ 55864 h 119419"/>
                      <a:gd name="connsiteX2" fmla="*/ 63556 w 127111"/>
                      <a:gd name="connsiteY2" fmla="*/ 119420 h 119419"/>
                      <a:gd name="connsiteX3" fmla="*/ 0 w 127111"/>
                      <a:gd name="connsiteY3" fmla="*/ 55864 h 119419"/>
                      <a:gd name="connsiteX4" fmla="*/ 0 w 127111"/>
                      <a:gd name="connsiteY4" fmla="*/ 5263 h 119419"/>
                      <a:gd name="connsiteX5" fmla="*/ 127111 w 127111"/>
                      <a:gd name="connsiteY5" fmla="*/ 0 h 11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111" h="119419">
                        <a:moveTo>
                          <a:pt x="127111" y="0"/>
                        </a:moveTo>
                        <a:lnTo>
                          <a:pt x="127111" y="55864"/>
                        </a:lnTo>
                        <a:cubicBezTo>
                          <a:pt x="127111" y="91083"/>
                          <a:pt x="98774" y="119420"/>
                          <a:pt x="63556" y="119420"/>
                        </a:cubicBezTo>
                        <a:cubicBezTo>
                          <a:pt x="29147" y="119420"/>
                          <a:pt x="0" y="91488"/>
                          <a:pt x="0" y="55864"/>
                        </a:cubicBezTo>
                        <a:lnTo>
                          <a:pt x="0" y="5263"/>
                        </a:lnTo>
                        <a:cubicBezTo>
                          <a:pt x="40886" y="15383"/>
                          <a:pt x="85011" y="14168"/>
                          <a:pt x="127111" y="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495AA827-E418-8A85-9268-BD73D8CCB5C5}"/>
                      </a:ext>
                    </a:extLst>
                  </p:cNvPr>
                  <p:cNvSpPr/>
                  <p:nvPr/>
                </p:nvSpPr>
                <p:spPr>
                  <a:xfrm>
                    <a:off x="6114422" y="2635853"/>
                    <a:ext cx="453390" cy="452985"/>
                  </a:xfrm>
                  <a:custGeom>
                    <a:avLst/>
                    <a:gdLst>
                      <a:gd name="connsiteX0" fmla="*/ 0 w 453390"/>
                      <a:gd name="connsiteY0" fmla="*/ 226695 h 452985"/>
                      <a:gd name="connsiteX1" fmla="*/ 23884 w 453390"/>
                      <a:gd name="connsiteY1" fmla="*/ 327493 h 452985"/>
                      <a:gd name="connsiteX2" fmla="*/ 226695 w 453390"/>
                      <a:gd name="connsiteY2" fmla="*/ 452985 h 452985"/>
                      <a:gd name="connsiteX3" fmla="*/ 453390 w 453390"/>
                      <a:gd name="connsiteY3" fmla="*/ 226290 h 452985"/>
                      <a:gd name="connsiteX4" fmla="*/ 395097 w 453390"/>
                      <a:gd name="connsiteY4" fmla="*/ 74890 h 452985"/>
                      <a:gd name="connsiteX5" fmla="*/ 226695 w 453390"/>
                      <a:gd name="connsiteY5" fmla="*/ 0 h 452985"/>
                      <a:gd name="connsiteX6" fmla="*/ 0 w 453390"/>
                      <a:gd name="connsiteY6" fmla="*/ 226695 h 45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 h="452985">
                        <a:moveTo>
                          <a:pt x="0" y="226695"/>
                        </a:moveTo>
                        <a:cubicBezTo>
                          <a:pt x="0" y="263128"/>
                          <a:pt x="8501" y="297132"/>
                          <a:pt x="23884" y="327493"/>
                        </a:cubicBezTo>
                        <a:cubicBezTo>
                          <a:pt x="60722" y="401979"/>
                          <a:pt x="137636" y="452985"/>
                          <a:pt x="226695" y="452985"/>
                        </a:cubicBezTo>
                        <a:cubicBezTo>
                          <a:pt x="351782" y="452985"/>
                          <a:pt x="453390" y="351377"/>
                          <a:pt x="453390" y="226290"/>
                        </a:cubicBezTo>
                        <a:cubicBezTo>
                          <a:pt x="453390" y="167997"/>
                          <a:pt x="431530" y="114967"/>
                          <a:pt x="395097" y="74890"/>
                        </a:cubicBezTo>
                        <a:cubicBezTo>
                          <a:pt x="353806" y="28742"/>
                          <a:pt x="293489" y="0"/>
                          <a:pt x="226695" y="0"/>
                        </a:cubicBezTo>
                        <a:cubicBezTo>
                          <a:pt x="101608" y="0"/>
                          <a:pt x="0" y="101608"/>
                          <a:pt x="0" y="226695"/>
                        </a:cubicBezTo>
                        <a:close/>
                      </a:path>
                    </a:pathLst>
                  </a:custGeom>
                  <a:solidFill>
                    <a:srgbClr val="FFFFFF"/>
                  </a:solidFill>
                  <a:ln w="4048" cap="flat">
                    <a:noFill/>
                    <a:prstDash val="solid"/>
                    <a:miter/>
                  </a:ln>
                </p:spPr>
                <p:txBody>
                  <a:bodyPr rtlCol="0" anchor="ctr"/>
                  <a:lstStyle/>
                  <a:p>
                    <a:endParaRPr lang="en-RS"/>
                  </a:p>
                </p:txBody>
              </p:sp>
            </p:grpSp>
            <p:sp>
              <p:nvSpPr>
                <p:cNvPr id="155" name="Freeform 154">
                  <a:extLst>
                    <a:ext uri="{FF2B5EF4-FFF2-40B4-BE49-F238E27FC236}">
                      <a16:creationId xmlns:a16="http://schemas.microsoft.com/office/drawing/2014/main" id="{D42259DE-A4FB-571C-B342-FF1A6752EF73}"/>
                    </a:ext>
                  </a:extLst>
                </p:cNvPr>
                <p:cNvSpPr/>
                <p:nvPr/>
              </p:nvSpPr>
              <p:spPr>
                <a:xfrm>
                  <a:off x="6105368" y="2827181"/>
                  <a:ext cx="97961" cy="97708"/>
                </a:xfrm>
                <a:custGeom>
                  <a:avLst/>
                  <a:gdLst>
                    <a:gd name="connsiteX0" fmla="*/ 41844 w 97961"/>
                    <a:gd name="connsiteY0" fmla="*/ 97708 h 97708"/>
                    <a:gd name="connsiteX1" fmla="*/ 553 w 97961"/>
                    <a:gd name="connsiteY1" fmla="*/ 41844 h 97708"/>
                    <a:gd name="connsiteX2" fmla="*/ 56417 w 97961"/>
                    <a:gd name="connsiteY2" fmla="*/ 553 h 97708"/>
                    <a:gd name="connsiteX3" fmla="*/ 97303 w 97961"/>
                    <a:gd name="connsiteY3" fmla="*/ 56417 h 97708"/>
                  </a:gdLst>
                  <a:ahLst/>
                  <a:cxnLst>
                    <a:cxn ang="0">
                      <a:pos x="connsiteX0" y="connsiteY0"/>
                    </a:cxn>
                    <a:cxn ang="0">
                      <a:pos x="connsiteX1" y="connsiteY1"/>
                    </a:cxn>
                    <a:cxn ang="0">
                      <a:pos x="connsiteX2" y="connsiteY2"/>
                    </a:cxn>
                    <a:cxn ang="0">
                      <a:pos x="connsiteX3" y="connsiteY3"/>
                    </a:cxn>
                  </a:cxnLst>
                  <a:rect l="l" t="t" r="r" b="b"/>
                  <a:pathLst>
                    <a:path w="97961" h="97708">
                      <a:moveTo>
                        <a:pt x="41844" y="97708"/>
                      </a:moveTo>
                      <a:cubicBezTo>
                        <a:pt x="15126" y="93660"/>
                        <a:pt x="-3495" y="68561"/>
                        <a:pt x="553" y="41844"/>
                      </a:cubicBezTo>
                      <a:cubicBezTo>
                        <a:pt x="4601" y="15126"/>
                        <a:pt x="29700" y="-3495"/>
                        <a:pt x="56417" y="553"/>
                      </a:cubicBezTo>
                      <a:cubicBezTo>
                        <a:pt x="83135" y="4601"/>
                        <a:pt x="101756" y="29700"/>
                        <a:pt x="97303" y="56417"/>
                      </a:cubicBezTo>
                    </a:path>
                  </a:pathLst>
                </a:custGeom>
                <a:solidFill>
                  <a:srgbClr val="FFFFFF"/>
                </a:solidFill>
                <a:ln w="4048" cap="flat">
                  <a:noFill/>
                  <a:prstDash val="solid"/>
                  <a:miter/>
                </a:ln>
              </p:spPr>
              <p:txBody>
                <a:bodyPr rtlCol="0" anchor="ctr"/>
                <a:lstStyle/>
                <a:p>
                  <a:endParaRPr lang="en-RS"/>
                </a:p>
              </p:txBody>
            </p:sp>
          </p:grpSp>
          <p:sp>
            <p:nvSpPr>
              <p:cNvPr id="156" name="Freeform 155">
                <a:extLst>
                  <a:ext uri="{FF2B5EF4-FFF2-40B4-BE49-F238E27FC236}">
                    <a16:creationId xmlns:a16="http://schemas.microsoft.com/office/drawing/2014/main" id="{BF25FA62-047A-DADB-A9A0-D2F609556460}"/>
                  </a:ext>
                </a:extLst>
              </p:cNvPr>
              <p:cNvSpPr/>
              <p:nvPr/>
            </p:nvSpPr>
            <p:spPr>
              <a:xfrm>
                <a:off x="5703132" y="4383024"/>
                <a:ext cx="1835015" cy="4048"/>
              </a:xfrm>
              <a:custGeom>
                <a:avLst/>
                <a:gdLst>
                  <a:gd name="connsiteX0" fmla="*/ 0 w 1835015"/>
                  <a:gd name="connsiteY0" fmla="*/ 0 h 4048"/>
                  <a:gd name="connsiteX1" fmla="*/ 1835015 w 1835015"/>
                  <a:gd name="connsiteY1" fmla="*/ 0 h 4048"/>
                </a:gdLst>
                <a:ahLst/>
                <a:cxnLst>
                  <a:cxn ang="0">
                    <a:pos x="connsiteX0" y="connsiteY0"/>
                  </a:cxn>
                  <a:cxn ang="0">
                    <a:pos x="connsiteX1" y="connsiteY1"/>
                  </a:cxn>
                </a:cxnLst>
                <a:rect l="l" t="t" r="r" b="b"/>
                <a:pathLst>
                  <a:path w="1835015" h="4048">
                    <a:moveTo>
                      <a:pt x="0" y="0"/>
                    </a:moveTo>
                    <a:lnTo>
                      <a:pt x="1835015" y="0"/>
                    </a:lnTo>
                  </a:path>
                </a:pathLst>
              </a:custGeom>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1D14AE5D-11ED-3AF8-37E9-63C3978E0573}"/>
                  </a:ext>
                </a:extLst>
              </p:cNvPr>
              <p:cNvSpPr/>
              <p:nvPr/>
            </p:nvSpPr>
            <p:spPr>
              <a:xfrm>
                <a:off x="7377139" y="3130938"/>
                <a:ext cx="16085" cy="80962"/>
              </a:xfrm>
              <a:custGeom>
                <a:avLst/>
                <a:gdLst>
                  <a:gd name="connsiteX0" fmla="*/ 16086 w 16085"/>
                  <a:gd name="connsiteY0" fmla="*/ 0 h 80962"/>
                  <a:gd name="connsiteX1" fmla="*/ 5156 w 16085"/>
                  <a:gd name="connsiteY1" fmla="*/ 80963 h 80962"/>
                </a:gdLst>
                <a:ahLst/>
                <a:cxnLst>
                  <a:cxn ang="0">
                    <a:pos x="connsiteX0" y="connsiteY0"/>
                  </a:cxn>
                  <a:cxn ang="0">
                    <a:pos x="connsiteX1" y="connsiteY1"/>
                  </a:cxn>
                </a:cxnLst>
                <a:rect l="l" t="t" r="r" b="b"/>
                <a:pathLst>
                  <a:path w="16085" h="80962">
                    <a:moveTo>
                      <a:pt x="16086" y="0"/>
                    </a:moveTo>
                    <a:cubicBezTo>
                      <a:pt x="16086" y="0"/>
                      <a:pt x="-11037" y="36433"/>
                      <a:pt x="5156" y="80963"/>
                    </a:cubicBezTo>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45301F98-5053-0831-30B0-8591B94188E7}"/>
                  </a:ext>
                </a:extLst>
              </p:cNvPr>
              <p:cNvSpPr/>
              <p:nvPr/>
            </p:nvSpPr>
            <p:spPr>
              <a:xfrm>
                <a:off x="8115815" y="3430095"/>
                <a:ext cx="24744" cy="97964"/>
              </a:xfrm>
              <a:custGeom>
                <a:avLst/>
                <a:gdLst>
                  <a:gd name="connsiteX0" fmla="*/ 16193 w 24744"/>
                  <a:gd name="connsiteY0" fmla="*/ 0 h 97964"/>
                  <a:gd name="connsiteX1" fmla="*/ 0 w 24744"/>
                  <a:gd name="connsiteY1" fmla="*/ 97965 h 97964"/>
                </a:gdLst>
                <a:ahLst/>
                <a:cxnLst>
                  <a:cxn ang="0">
                    <a:pos x="connsiteX0" y="connsiteY0"/>
                  </a:cxn>
                  <a:cxn ang="0">
                    <a:pos x="connsiteX1" y="connsiteY1"/>
                  </a:cxn>
                </a:cxnLst>
                <a:rect l="l" t="t" r="r" b="b"/>
                <a:pathLst>
                  <a:path w="24744" h="97964">
                    <a:moveTo>
                      <a:pt x="16193" y="0"/>
                    </a:moveTo>
                    <a:cubicBezTo>
                      <a:pt x="16193" y="0"/>
                      <a:pt x="43720" y="66389"/>
                      <a:pt x="0" y="97965"/>
                    </a:cubicBezTo>
                  </a:path>
                </a:pathLst>
              </a:custGeom>
              <a:solidFill>
                <a:srgbClr val="FFFFFF"/>
              </a:solidFill>
              <a:ln w="4048" cap="flat">
                <a:noFill/>
                <a:prstDash val="solid"/>
                <a:miter/>
              </a:ln>
            </p:spPr>
            <p:txBody>
              <a:bodyPr rtlCol="0" anchor="ctr"/>
              <a:lstStyle/>
              <a:p>
                <a:endParaRPr lang="en-RS"/>
              </a:p>
            </p:txBody>
          </p:sp>
          <p:grpSp>
            <p:nvGrpSpPr>
              <p:cNvPr id="159" name="Graphic 2">
                <a:extLst>
                  <a:ext uri="{FF2B5EF4-FFF2-40B4-BE49-F238E27FC236}">
                    <a16:creationId xmlns:a16="http://schemas.microsoft.com/office/drawing/2014/main" id="{F8932423-6A5C-DBB7-54F4-5287511A366C}"/>
                  </a:ext>
                </a:extLst>
              </p:cNvPr>
              <p:cNvGrpSpPr/>
              <p:nvPr/>
            </p:nvGrpSpPr>
            <p:grpSpPr>
              <a:xfrm>
                <a:off x="5623968" y="4592614"/>
                <a:ext cx="330682" cy="330682"/>
                <a:chOff x="5623968" y="4592614"/>
                <a:chExt cx="330682" cy="330682"/>
              </a:xfrm>
            </p:grpSpPr>
            <p:sp>
              <p:nvSpPr>
                <p:cNvPr id="160" name="Freeform 159">
                  <a:extLst>
                    <a:ext uri="{FF2B5EF4-FFF2-40B4-BE49-F238E27FC236}">
                      <a16:creationId xmlns:a16="http://schemas.microsoft.com/office/drawing/2014/main" id="{5EBC6CFD-8984-104A-47BE-1B481DF664F7}"/>
                    </a:ext>
                  </a:extLst>
                </p:cNvPr>
                <p:cNvSpPr/>
                <p:nvPr/>
              </p:nvSpPr>
              <p:spPr>
                <a:xfrm rot="-4846898">
                  <a:off x="5645194" y="4613840"/>
                  <a:ext cx="288230" cy="288230"/>
                </a:xfrm>
                <a:custGeom>
                  <a:avLst/>
                  <a:gdLst>
                    <a:gd name="connsiteX0" fmla="*/ 288231 w 288230"/>
                    <a:gd name="connsiteY0" fmla="*/ 144115 h 288230"/>
                    <a:gd name="connsiteX1" fmla="*/ 144116 w 288230"/>
                    <a:gd name="connsiteY1" fmla="*/ 288231 h 288230"/>
                    <a:gd name="connsiteX2" fmla="*/ 0 w 288230"/>
                    <a:gd name="connsiteY2" fmla="*/ 144115 h 288230"/>
                    <a:gd name="connsiteX3" fmla="*/ 144116 w 288230"/>
                    <a:gd name="connsiteY3" fmla="*/ 0 h 288230"/>
                    <a:gd name="connsiteX4" fmla="*/ 288231 w 288230"/>
                    <a:gd name="connsiteY4" fmla="*/ 144115 h 28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230" h="288230">
                      <a:moveTo>
                        <a:pt x="288231" y="144115"/>
                      </a:moveTo>
                      <a:cubicBezTo>
                        <a:pt x="288231" y="223708"/>
                        <a:pt x="223708" y="288231"/>
                        <a:pt x="144116" y="288231"/>
                      </a:cubicBezTo>
                      <a:cubicBezTo>
                        <a:pt x="64523" y="288231"/>
                        <a:pt x="0" y="223708"/>
                        <a:pt x="0" y="144115"/>
                      </a:cubicBezTo>
                      <a:cubicBezTo>
                        <a:pt x="0" y="64523"/>
                        <a:pt x="64523" y="0"/>
                        <a:pt x="144116" y="0"/>
                      </a:cubicBezTo>
                      <a:cubicBezTo>
                        <a:pt x="223708" y="0"/>
                        <a:pt x="288231" y="64523"/>
                        <a:pt x="288231" y="144115"/>
                      </a:cubicBezTo>
                      <a:close/>
                    </a:path>
                  </a:pathLst>
                </a:custGeom>
                <a:solidFill>
                  <a:srgbClr val="FFFFFF"/>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0E92FA72-9445-3CB5-E1AB-31E339389832}"/>
                    </a:ext>
                  </a:extLst>
                </p:cNvPr>
                <p:cNvSpPr/>
                <p:nvPr/>
              </p:nvSpPr>
              <p:spPr>
                <a:xfrm>
                  <a:off x="5748471" y="4687942"/>
                  <a:ext cx="102417" cy="129350"/>
                </a:xfrm>
                <a:custGeom>
                  <a:avLst/>
                  <a:gdLst>
                    <a:gd name="connsiteX0" fmla="*/ 92702 w 102417"/>
                    <a:gd name="connsiteY0" fmla="*/ 83701 h 129350"/>
                    <a:gd name="connsiteX1" fmla="*/ 38052 w 102417"/>
                    <a:gd name="connsiteY1" fmla="*/ 124587 h 129350"/>
                    <a:gd name="connsiteX2" fmla="*/ 0 w 102417"/>
                    <a:gd name="connsiteY2" fmla="*/ 105561 h 129350"/>
                    <a:gd name="connsiteX3" fmla="*/ 0 w 102417"/>
                    <a:gd name="connsiteY3" fmla="*/ 23789 h 129350"/>
                    <a:gd name="connsiteX4" fmla="*/ 38052 w 102417"/>
                    <a:gd name="connsiteY4" fmla="*/ 4763 h 129350"/>
                    <a:gd name="connsiteX5" fmla="*/ 92702 w 102417"/>
                    <a:gd name="connsiteY5" fmla="*/ 45649 h 129350"/>
                    <a:gd name="connsiteX6" fmla="*/ 92702 w 102417"/>
                    <a:gd name="connsiteY6" fmla="*/ 83701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 h="129350">
                      <a:moveTo>
                        <a:pt x="92702" y="83701"/>
                      </a:moveTo>
                      <a:lnTo>
                        <a:pt x="38052" y="124587"/>
                      </a:lnTo>
                      <a:cubicBezTo>
                        <a:pt x="22265" y="136327"/>
                        <a:pt x="0" y="124992"/>
                        <a:pt x="0" y="105561"/>
                      </a:cubicBezTo>
                      <a:lnTo>
                        <a:pt x="0" y="23789"/>
                      </a:lnTo>
                      <a:cubicBezTo>
                        <a:pt x="0" y="4358"/>
                        <a:pt x="22265" y="-6977"/>
                        <a:pt x="38052" y="4763"/>
                      </a:cubicBezTo>
                      <a:lnTo>
                        <a:pt x="92702" y="45649"/>
                      </a:lnTo>
                      <a:cubicBezTo>
                        <a:pt x="105656" y="55365"/>
                        <a:pt x="105656" y="73986"/>
                        <a:pt x="92702" y="83701"/>
                      </a:cubicBezTo>
                      <a:close/>
                    </a:path>
                  </a:pathLst>
                </a:custGeom>
                <a:solidFill>
                  <a:schemeClr val="accent2"/>
                </a:solidFill>
                <a:ln w="4048" cap="flat">
                  <a:noFill/>
                  <a:prstDash val="solid"/>
                  <a:miter/>
                </a:ln>
              </p:spPr>
              <p:txBody>
                <a:bodyPr rtlCol="0" anchor="ctr"/>
                <a:lstStyle/>
                <a:p>
                  <a:endParaRPr lang="en-RS"/>
                </a:p>
              </p:txBody>
            </p:sp>
          </p:grpSp>
          <p:sp>
            <p:nvSpPr>
              <p:cNvPr id="162" name="Freeform 161">
                <a:extLst>
                  <a:ext uri="{FF2B5EF4-FFF2-40B4-BE49-F238E27FC236}">
                    <a16:creationId xmlns:a16="http://schemas.microsoft.com/office/drawing/2014/main" id="{F6A39C0B-463F-4899-5B75-4ADA5442B216}"/>
                  </a:ext>
                </a:extLst>
              </p:cNvPr>
              <p:cNvSpPr/>
              <p:nvPr/>
            </p:nvSpPr>
            <p:spPr>
              <a:xfrm>
                <a:off x="6264202" y="4725900"/>
                <a:ext cx="1347620" cy="63960"/>
              </a:xfrm>
              <a:custGeom>
                <a:avLst/>
                <a:gdLst>
                  <a:gd name="connsiteX0" fmla="*/ 1347621 w 1347620"/>
                  <a:gd name="connsiteY0" fmla="*/ 31980 h 63960"/>
                  <a:gd name="connsiteX1" fmla="*/ 1347621 w 1347620"/>
                  <a:gd name="connsiteY1" fmla="*/ 31980 h 63960"/>
                  <a:gd name="connsiteX2" fmla="*/ 1315641 w 1347620"/>
                  <a:gd name="connsiteY2" fmla="*/ 63960 h 63960"/>
                  <a:gd name="connsiteX3" fmla="*/ 31980 w 1347620"/>
                  <a:gd name="connsiteY3" fmla="*/ 63960 h 63960"/>
                  <a:gd name="connsiteX4" fmla="*/ 0 w 1347620"/>
                  <a:gd name="connsiteY4" fmla="*/ 31980 h 63960"/>
                  <a:gd name="connsiteX5" fmla="*/ 0 w 1347620"/>
                  <a:gd name="connsiteY5" fmla="*/ 31980 h 63960"/>
                  <a:gd name="connsiteX6" fmla="*/ 31980 w 1347620"/>
                  <a:gd name="connsiteY6" fmla="*/ 0 h 63960"/>
                  <a:gd name="connsiteX7" fmla="*/ 1315641 w 1347620"/>
                  <a:gd name="connsiteY7" fmla="*/ 0 h 63960"/>
                  <a:gd name="connsiteX8" fmla="*/ 1347621 w 1347620"/>
                  <a:gd name="connsiteY8" fmla="*/ 31980 h 6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7620" h="63960">
                    <a:moveTo>
                      <a:pt x="1347621" y="31980"/>
                    </a:moveTo>
                    <a:lnTo>
                      <a:pt x="1347621" y="31980"/>
                    </a:lnTo>
                    <a:cubicBezTo>
                      <a:pt x="1347621" y="49387"/>
                      <a:pt x="1333453" y="63960"/>
                      <a:pt x="1315641" y="63960"/>
                    </a:cubicBezTo>
                    <a:lnTo>
                      <a:pt x="31980" y="63960"/>
                    </a:lnTo>
                    <a:cubicBezTo>
                      <a:pt x="14573" y="63960"/>
                      <a:pt x="0" y="49792"/>
                      <a:pt x="0" y="31980"/>
                    </a:cubicBezTo>
                    <a:lnTo>
                      <a:pt x="0" y="31980"/>
                    </a:lnTo>
                    <a:cubicBezTo>
                      <a:pt x="0" y="14573"/>
                      <a:pt x="14168" y="0"/>
                      <a:pt x="31980" y="0"/>
                    </a:cubicBezTo>
                    <a:lnTo>
                      <a:pt x="1315641" y="0"/>
                    </a:lnTo>
                    <a:cubicBezTo>
                      <a:pt x="1333453" y="405"/>
                      <a:pt x="1347621" y="14573"/>
                      <a:pt x="1347621" y="31980"/>
                    </a:cubicBezTo>
                    <a:close/>
                  </a:path>
                </a:pathLst>
              </a:custGeom>
              <a:solidFill>
                <a:srgbClr val="FFFFFF"/>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7A2D8A51-A652-E464-D03D-CE6E00A51B80}"/>
                  </a:ext>
                </a:extLst>
              </p:cNvPr>
              <p:cNvSpPr/>
              <p:nvPr/>
            </p:nvSpPr>
            <p:spPr>
              <a:xfrm>
                <a:off x="6602221" y="4682180"/>
                <a:ext cx="151399" cy="151399"/>
              </a:xfrm>
              <a:custGeom>
                <a:avLst/>
                <a:gdLst>
                  <a:gd name="connsiteX0" fmla="*/ 151400 w 151399"/>
                  <a:gd name="connsiteY0" fmla="*/ 75700 h 151399"/>
                  <a:gd name="connsiteX1" fmla="*/ 75700 w 151399"/>
                  <a:gd name="connsiteY1" fmla="*/ 151400 h 151399"/>
                  <a:gd name="connsiteX2" fmla="*/ 0 w 151399"/>
                  <a:gd name="connsiteY2" fmla="*/ 75700 h 151399"/>
                  <a:gd name="connsiteX3" fmla="*/ 75700 w 151399"/>
                  <a:gd name="connsiteY3" fmla="*/ 0 h 151399"/>
                  <a:gd name="connsiteX4" fmla="*/ 151400 w 151399"/>
                  <a:gd name="connsiteY4" fmla="*/ 75700 h 151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99" h="151399">
                    <a:moveTo>
                      <a:pt x="151400" y="75700"/>
                    </a:moveTo>
                    <a:cubicBezTo>
                      <a:pt x="151400" y="117396"/>
                      <a:pt x="117396" y="151400"/>
                      <a:pt x="75700" y="151400"/>
                    </a:cubicBezTo>
                    <a:cubicBezTo>
                      <a:pt x="34004" y="151400"/>
                      <a:pt x="0" y="117396"/>
                      <a:pt x="0" y="75700"/>
                    </a:cubicBezTo>
                    <a:cubicBezTo>
                      <a:pt x="0" y="34004"/>
                      <a:pt x="34004" y="0"/>
                      <a:pt x="75700" y="0"/>
                    </a:cubicBezTo>
                    <a:cubicBezTo>
                      <a:pt x="117396" y="405"/>
                      <a:pt x="151400" y="34004"/>
                      <a:pt x="151400" y="75700"/>
                    </a:cubicBezTo>
                    <a:close/>
                  </a:path>
                </a:pathLst>
              </a:custGeom>
              <a:solidFill>
                <a:schemeClr val="accent2"/>
              </a:solidFill>
              <a:ln w="4048" cap="flat">
                <a:noFill/>
                <a:prstDash val="solid"/>
                <a:miter/>
              </a:ln>
            </p:spPr>
            <p:txBody>
              <a:bodyPr rtlCol="0" anchor="ctr"/>
              <a:lstStyle/>
              <a:p>
                <a:endParaRPr lang="en-RS"/>
              </a:p>
            </p:txBody>
          </p:sp>
          <p:grpSp>
            <p:nvGrpSpPr>
              <p:cNvPr id="164" name="Graphic 2">
                <a:extLst>
                  <a:ext uri="{FF2B5EF4-FFF2-40B4-BE49-F238E27FC236}">
                    <a16:creationId xmlns:a16="http://schemas.microsoft.com/office/drawing/2014/main" id="{B5058AAE-1A63-51A7-312D-A69A35B2F9EB}"/>
                  </a:ext>
                </a:extLst>
              </p:cNvPr>
              <p:cNvGrpSpPr/>
              <p:nvPr/>
            </p:nvGrpSpPr>
            <p:grpSpPr>
              <a:xfrm>
                <a:off x="6679135" y="2086117"/>
                <a:ext cx="465534" cy="465534"/>
                <a:chOff x="6679135" y="2086117"/>
                <a:chExt cx="465534" cy="465534"/>
              </a:xfrm>
            </p:grpSpPr>
            <p:sp>
              <p:nvSpPr>
                <p:cNvPr id="165" name="Freeform 164">
                  <a:extLst>
                    <a:ext uri="{FF2B5EF4-FFF2-40B4-BE49-F238E27FC236}">
                      <a16:creationId xmlns:a16="http://schemas.microsoft.com/office/drawing/2014/main" id="{BE7F2263-C1A1-F0A8-E6C2-4544F645AD04}"/>
                    </a:ext>
                  </a:extLst>
                </p:cNvPr>
                <p:cNvSpPr/>
                <p:nvPr/>
              </p:nvSpPr>
              <p:spPr>
                <a:xfrm>
                  <a:off x="6679135" y="2086117"/>
                  <a:ext cx="465534" cy="465534"/>
                </a:xfrm>
                <a:custGeom>
                  <a:avLst/>
                  <a:gdLst>
                    <a:gd name="connsiteX0" fmla="*/ 0 w 465534"/>
                    <a:gd name="connsiteY0" fmla="*/ 232767 h 465534"/>
                    <a:gd name="connsiteX1" fmla="*/ 232767 w 465534"/>
                    <a:gd name="connsiteY1" fmla="*/ 465534 h 465534"/>
                    <a:gd name="connsiteX2" fmla="*/ 465534 w 465534"/>
                    <a:gd name="connsiteY2" fmla="*/ 232767 h 465534"/>
                    <a:gd name="connsiteX3" fmla="*/ 232767 w 465534"/>
                    <a:gd name="connsiteY3" fmla="*/ 0 h 465534"/>
                    <a:gd name="connsiteX4" fmla="*/ 0 w 465534"/>
                    <a:gd name="connsiteY4" fmla="*/ 232767 h 46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534" h="465534">
                      <a:moveTo>
                        <a:pt x="0" y="232767"/>
                      </a:moveTo>
                      <a:cubicBezTo>
                        <a:pt x="0" y="361093"/>
                        <a:pt x="104037" y="465534"/>
                        <a:pt x="232767" y="465534"/>
                      </a:cubicBezTo>
                      <a:cubicBezTo>
                        <a:pt x="361093" y="465534"/>
                        <a:pt x="465534" y="361093"/>
                        <a:pt x="465534" y="232767"/>
                      </a:cubicBezTo>
                      <a:cubicBezTo>
                        <a:pt x="465534" y="104037"/>
                        <a:pt x="361093" y="0"/>
                        <a:pt x="232767" y="0"/>
                      </a:cubicBezTo>
                      <a:cubicBezTo>
                        <a:pt x="104037" y="0"/>
                        <a:pt x="0" y="104442"/>
                        <a:pt x="0" y="232767"/>
                      </a:cubicBezTo>
                      <a:close/>
                    </a:path>
                  </a:pathLst>
                </a:custGeom>
                <a:solidFill>
                  <a:srgbClr val="FFFFFF"/>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6F346175-5E1F-1774-B420-1883B556D41C}"/>
                    </a:ext>
                  </a:extLst>
                </p:cNvPr>
                <p:cNvSpPr/>
                <p:nvPr/>
              </p:nvSpPr>
              <p:spPr>
                <a:xfrm>
                  <a:off x="6797013" y="2217984"/>
                  <a:ext cx="229374" cy="216437"/>
                </a:xfrm>
                <a:custGeom>
                  <a:avLst/>
                  <a:gdLst>
                    <a:gd name="connsiteX0" fmla="*/ 8424 w 229374"/>
                    <a:gd name="connsiteY0" fmla="*/ 99281 h 216437"/>
                    <a:gd name="connsiteX1" fmla="*/ 8424 w 229374"/>
                    <a:gd name="connsiteY1" fmla="*/ 99281 h 216437"/>
                    <a:gd name="connsiteX2" fmla="*/ 8424 w 229374"/>
                    <a:gd name="connsiteY2" fmla="*/ 99281 h 216437"/>
                    <a:gd name="connsiteX3" fmla="*/ 71980 w 229374"/>
                    <a:gd name="connsiteY3" fmla="*/ 212629 h 216437"/>
                    <a:gd name="connsiteX4" fmla="*/ 82100 w 229374"/>
                    <a:gd name="connsiteY4" fmla="*/ 215463 h 216437"/>
                    <a:gd name="connsiteX5" fmla="*/ 195447 w 229374"/>
                    <a:gd name="connsiteY5" fmla="*/ 151907 h 216437"/>
                    <a:gd name="connsiteX6" fmla="*/ 195447 w 229374"/>
                    <a:gd name="connsiteY6" fmla="*/ 151907 h 216437"/>
                    <a:gd name="connsiteX7" fmla="*/ 195447 w 229374"/>
                    <a:gd name="connsiteY7" fmla="*/ 151907 h 216437"/>
                    <a:gd name="connsiteX8" fmla="*/ 220951 w 229374"/>
                    <a:gd name="connsiteY8" fmla="*/ 61229 h 216437"/>
                    <a:gd name="connsiteX9" fmla="*/ 126629 w 229374"/>
                    <a:gd name="connsiteY9" fmla="*/ 37750 h 216437"/>
                    <a:gd name="connsiteX10" fmla="*/ 33927 w 229374"/>
                    <a:gd name="connsiteY10" fmla="*/ 8603 h 216437"/>
                    <a:gd name="connsiteX11" fmla="*/ 8424 w 229374"/>
                    <a:gd name="connsiteY11" fmla="*/ 99281 h 21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374" h="216437">
                      <a:moveTo>
                        <a:pt x="8424" y="99281"/>
                      </a:moveTo>
                      <a:cubicBezTo>
                        <a:pt x="8424" y="99281"/>
                        <a:pt x="8424" y="99281"/>
                        <a:pt x="8424" y="99281"/>
                      </a:cubicBezTo>
                      <a:cubicBezTo>
                        <a:pt x="8829" y="99686"/>
                        <a:pt x="8829" y="99686"/>
                        <a:pt x="8424" y="99281"/>
                      </a:cubicBezTo>
                      <a:lnTo>
                        <a:pt x="71980" y="212629"/>
                      </a:lnTo>
                      <a:cubicBezTo>
                        <a:pt x="74004" y="216272"/>
                        <a:pt x="78456" y="217487"/>
                        <a:pt x="82100" y="215463"/>
                      </a:cubicBezTo>
                      <a:lnTo>
                        <a:pt x="195447" y="151907"/>
                      </a:lnTo>
                      <a:cubicBezTo>
                        <a:pt x="195447" y="151907"/>
                        <a:pt x="195447" y="151907"/>
                        <a:pt x="195447" y="151907"/>
                      </a:cubicBezTo>
                      <a:cubicBezTo>
                        <a:pt x="195447" y="151907"/>
                        <a:pt x="195447" y="151907"/>
                        <a:pt x="195447" y="151907"/>
                      </a:cubicBezTo>
                      <a:cubicBezTo>
                        <a:pt x="227428" y="133690"/>
                        <a:pt x="238762" y="93209"/>
                        <a:pt x="220951" y="61229"/>
                      </a:cubicBezTo>
                      <a:cubicBezTo>
                        <a:pt x="201924" y="27629"/>
                        <a:pt x="158610" y="17104"/>
                        <a:pt x="126629" y="37750"/>
                      </a:cubicBezTo>
                      <a:cubicBezTo>
                        <a:pt x="110032" y="3341"/>
                        <a:pt x="67527" y="-10423"/>
                        <a:pt x="33927" y="8603"/>
                      </a:cubicBezTo>
                      <a:cubicBezTo>
                        <a:pt x="1947" y="26820"/>
                        <a:pt x="-9388" y="67301"/>
                        <a:pt x="8424" y="99281"/>
                      </a:cubicBezTo>
                      <a:close/>
                    </a:path>
                  </a:pathLst>
                </a:custGeom>
                <a:solidFill>
                  <a:schemeClr val="accent4"/>
                </a:solidFill>
                <a:ln w="4048" cap="flat">
                  <a:noFill/>
                  <a:prstDash val="solid"/>
                  <a:miter/>
                </a:ln>
              </p:spPr>
              <p:txBody>
                <a:bodyPr rtlCol="0" anchor="ctr"/>
                <a:lstStyle/>
                <a:p>
                  <a:endParaRPr lang="en-RS"/>
                </a:p>
              </p:txBody>
            </p:sp>
          </p:grpSp>
          <p:grpSp>
            <p:nvGrpSpPr>
              <p:cNvPr id="167" name="Graphic 2">
                <a:extLst>
                  <a:ext uri="{FF2B5EF4-FFF2-40B4-BE49-F238E27FC236}">
                    <a16:creationId xmlns:a16="http://schemas.microsoft.com/office/drawing/2014/main" id="{EF2F5E43-E4F6-43D9-A25B-954DEB4078C4}"/>
                  </a:ext>
                </a:extLst>
              </p:cNvPr>
              <p:cNvGrpSpPr/>
              <p:nvPr/>
            </p:nvGrpSpPr>
            <p:grpSpPr>
              <a:xfrm>
                <a:off x="5383013" y="2049831"/>
                <a:ext cx="3014932" cy="2976439"/>
                <a:chOff x="5383013" y="2049831"/>
                <a:chExt cx="3014932" cy="2976439"/>
              </a:xfrm>
            </p:grpSpPr>
            <p:sp>
              <p:nvSpPr>
                <p:cNvPr id="168" name="Freeform 167">
                  <a:extLst>
                    <a:ext uri="{FF2B5EF4-FFF2-40B4-BE49-F238E27FC236}">
                      <a16:creationId xmlns:a16="http://schemas.microsoft.com/office/drawing/2014/main" id="{42653AFB-0365-20F3-AD1B-AD39EFFC2598}"/>
                    </a:ext>
                  </a:extLst>
                </p:cNvPr>
                <p:cNvSpPr/>
                <p:nvPr/>
              </p:nvSpPr>
              <p:spPr>
                <a:xfrm>
                  <a:off x="5387185" y="2588317"/>
                  <a:ext cx="403386" cy="480280"/>
                </a:xfrm>
                <a:custGeom>
                  <a:avLst/>
                  <a:gdLst>
                    <a:gd name="connsiteX0" fmla="*/ 403387 w 403386"/>
                    <a:gd name="connsiteY0" fmla="*/ 243060 h 480280"/>
                    <a:gd name="connsiteX1" fmla="*/ 293683 w 403386"/>
                    <a:gd name="connsiteY1" fmla="*/ 480280 h 480280"/>
                    <a:gd name="connsiteX2" fmla="*/ 70226 w 403386"/>
                    <a:gd name="connsiteY2" fmla="*/ 135380 h 480280"/>
                    <a:gd name="connsiteX3" fmla="*/ 238628 w 403386"/>
                    <a:gd name="connsiteY3" fmla="*/ 153597 h 480280"/>
                    <a:gd name="connsiteX4" fmla="*/ 318376 w 403386"/>
                    <a:gd name="connsiteY4" fmla="*/ 1387 h 480280"/>
                    <a:gd name="connsiteX5" fmla="*/ 324853 w 403386"/>
                    <a:gd name="connsiteY5" fmla="*/ 3411 h 480280"/>
                    <a:gd name="connsiteX6" fmla="*/ 379098 w 403386"/>
                    <a:gd name="connsiteY6" fmla="*/ 79516 h 480280"/>
                    <a:gd name="connsiteX7" fmla="*/ 403387 w 403386"/>
                    <a:gd name="connsiteY7" fmla="*/ 243060 h 48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386" h="480280">
                      <a:moveTo>
                        <a:pt x="403387" y="243060"/>
                      </a:moveTo>
                      <a:lnTo>
                        <a:pt x="293683" y="480280"/>
                      </a:lnTo>
                      <a:cubicBezTo>
                        <a:pt x="-79959" y="434132"/>
                        <a:pt x="-25309" y="192458"/>
                        <a:pt x="70226" y="135380"/>
                      </a:cubicBezTo>
                      <a:cubicBezTo>
                        <a:pt x="164548" y="78706"/>
                        <a:pt x="236199" y="151977"/>
                        <a:pt x="238628" y="153597"/>
                      </a:cubicBezTo>
                      <a:cubicBezTo>
                        <a:pt x="238628" y="150358"/>
                        <a:pt x="238223" y="-16830"/>
                        <a:pt x="318376" y="1387"/>
                      </a:cubicBezTo>
                      <a:cubicBezTo>
                        <a:pt x="320400" y="1792"/>
                        <a:pt x="322829" y="2601"/>
                        <a:pt x="324853" y="3411"/>
                      </a:cubicBezTo>
                      <a:cubicBezTo>
                        <a:pt x="349952" y="11912"/>
                        <a:pt x="367359" y="42678"/>
                        <a:pt x="379098" y="79516"/>
                      </a:cubicBezTo>
                      <a:cubicBezTo>
                        <a:pt x="401363" y="150358"/>
                        <a:pt x="403387" y="243060"/>
                        <a:pt x="403387" y="243060"/>
                      </a:cubicBezTo>
                      <a:close/>
                    </a:path>
                  </a:pathLst>
                </a:custGeom>
                <a:solidFill>
                  <a:srgbClr val="FFFFFF"/>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B26D4683-E1A1-EBF7-E189-0ED21DFC2100}"/>
                    </a:ext>
                  </a:extLst>
                </p:cNvPr>
                <p:cNvSpPr/>
                <p:nvPr/>
              </p:nvSpPr>
              <p:spPr>
                <a:xfrm>
                  <a:off x="5676476" y="2800268"/>
                  <a:ext cx="212654" cy="341139"/>
                </a:xfrm>
                <a:custGeom>
                  <a:avLst/>
                  <a:gdLst>
                    <a:gd name="connsiteX0" fmla="*/ 123002 w 212654"/>
                    <a:gd name="connsiteY0" fmla="*/ 12083 h 341139"/>
                    <a:gd name="connsiteX1" fmla="*/ 1963 w 212654"/>
                    <a:gd name="connsiteY1" fmla="*/ 273187 h 341139"/>
                    <a:gd name="connsiteX2" fmla="*/ 12083 w 212654"/>
                    <a:gd name="connsiteY2" fmla="*/ 301119 h 341139"/>
                    <a:gd name="connsiteX3" fmla="*/ 94260 w 212654"/>
                    <a:gd name="connsiteY3" fmla="*/ 339171 h 341139"/>
                    <a:gd name="connsiteX4" fmla="*/ 123002 w 212654"/>
                    <a:gd name="connsiteY4" fmla="*/ 326622 h 341139"/>
                    <a:gd name="connsiteX5" fmla="*/ 211656 w 212654"/>
                    <a:gd name="connsiteY5" fmla="*/ 50540 h 341139"/>
                    <a:gd name="connsiteX6" fmla="*/ 200321 w 212654"/>
                    <a:gd name="connsiteY6" fmla="*/ 25037 h 341139"/>
                    <a:gd name="connsiteX7" fmla="*/ 150529 w 212654"/>
                    <a:gd name="connsiteY7" fmla="*/ 1963 h 341139"/>
                    <a:gd name="connsiteX8" fmla="*/ 123002 w 212654"/>
                    <a:gd name="connsiteY8" fmla="*/ 12083 h 34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54" h="341139">
                      <a:moveTo>
                        <a:pt x="123002" y="12083"/>
                      </a:moveTo>
                      <a:lnTo>
                        <a:pt x="1963" y="273187"/>
                      </a:lnTo>
                      <a:cubicBezTo>
                        <a:pt x="-2895" y="283712"/>
                        <a:pt x="1558" y="296261"/>
                        <a:pt x="12083" y="301119"/>
                      </a:cubicBezTo>
                      <a:lnTo>
                        <a:pt x="94260" y="339171"/>
                      </a:lnTo>
                      <a:cubicBezTo>
                        <a:pt x="105595" y="344434"/>
                        <a:pt x="119358" y="338767"/>
                        <a:pt x="123002" y="326622"/>
                      </a:cubicBezTo>
                      <a:lnTo>
                        <a:pt x="211656" y="50540"/>
                      </a:lnTo>
                      <a:cubicBezTo>
                        <a:pt x="214894" y="40420"/>
                        <a:pt x="210036" y="29490"/>
                        <a:pt x="200321" y="25037"/>
                      </a:cubicBezTo>
                      <a:lnTo>
                        <a:pt x="150529" y="1963"/>
                      </a:lnTo>
                      <a:cubicBezTo>
                        <a:pt x="140408" y="-2895"/>
                        <a:pt x="127859" y="1558"/>
                        <a:pt x="123002" y="12083"/>
                      </a:cubicBezTo>
                      <a:close/>
                    </a:path>
                  </a:pathLst>
                </a:custGeom>
                <a:solidFill>
                  <a:schemeClr val="accent3"/>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0B252F9-7A8F-E9F4-04FA-9A35197A4F2A}"/>
                    </a:ext>
                  </a:extLst>
                </p:cNvPr>
                <p:cNvSpPr/>
                <p:nvPr/>
              </p:nvSpPr>
              <p:spPr>
                <a:xfrm>
                  <a:off x="5625408" y="2741914"/>
                  <a:ext cx="10525" cy="50601"/>
                </a:xfrm>
                <a:custGeom>
                  <a:avLst/>
                  <a:gdLst>
                    <a:gd name="connsiteX0" fmla="*/ 0 w 10525"/>
                    <a:gd name="connsiteY0" fmla="*/ 0 h 50601"/>
                    <a:gd name="connsiteX1" fmla="*/ 10525 w 10525"/>
                    <a:gd name="connsiteY1" fmla="*/ 50602 h 50601"/>
                  </a:gdLst>
                  <a:ahLst/>
                  <a:cxnLst>
                    <a:cxn ang="0">
                      <a:pos x="connsiteX0" y="connsiteY0"/>
                    </a:cxn>
                    <a:cxn ang="0">
                      <a:pos x="connsiteX1" y="connsiteY1"/>
                    </a:cxn>
                  </a:cxnLst>
                  <a:rect l="l" t="t" r="r" b="b"/>
                  <a:pathLst>
                    <a:path w="10525" h="50601">
                      <a:moveTo>
                        <a:pt x="0" y="0"/>
                      </a:moveTo>
                      <a:lnTo>
                        <a:pt x="10525" y="50602"/>
                      </a:lnTo>
                    </a:path>
                  </a:pathLst>
                </a:custGeom>
                <a:ln w="4048" cap="flat">
                  <a:noFill/>
                  <a:prstDash val="solid"/>
                  <a:miter/>
                </a:ln>
              </p:spPr>
              <p:txBody>
                <a:bodyPr rtlCol="0" anchor="ctr"/>
                <a:lstStyle/>
                <a:p>
                  <a:endParaRPr lang="en-RS"/>
                </a:p>
              </p:txBody>
            </p:sp>
            <p:grpSp>
              <p:nvGrpSpPr>
                <p:cNvPr id="171" name="Graphic 2">
                  <a:extLst>
                    <a:ext uri="{FF2B5EF4-FFF2-40B4-BE49-F238E27FC236}">
                      <a16:creationId xmlns:a16="http://schemas.microsoft.com/office/drawing/2014/main" id="{E6274894-CC0C-11EB-0362-43EB97DB58EC}"/>
                    </a:ext>
                  </a:extLst>
                </p:cNvPr>
                <p:cNvGrpSpPr/>
                <p:nvPr/>
              </p:nvGrpSpPr>
              <p:grpSpPr>
                <a:xfrm>
                  <a:off x="5383013" y="2049831"/>
                  <a:ext cx="3014932" cy="2976439"/>
                  <a:chOff x="5383013" y="2049831"/>
                  <a:chExt cx="3014932" cy="2976439"/>
                </a:xfrm>
                <a:solidFill>
                  <a:srgbClr val="00002D"/>
                </a:solidFill>
              </p:grpSpPr>
              <p:sp>
                <p:nvSpPr>
                  <p:cNvPr id="172" name="Freeform 171">
                    <a:extLst>
                      <a:ext uri="{FF2B5EF4-FFF2-40B4-BE49-F238E27FC236}">
                        <a16:creationId xmlns:a16="http://schemas.microsoft.com/office/drawing/2014/main" id="{114B045E-3CF4-5EC8-441F-01876C43956C}"/>
                      </a:ext>
                    </a:extLst>
                  </p:cNvPr>
                  <p:cNvSpPr/>
                  <p:nvPr/>
                </p:nvSpPr>
                <p:spPr>
                  <a:xfrm>
                    <a:off x="5383013" y="2188630"/>
                    <a:ext cx="3014932" cy="2837640"/>
                  </a:xfrm>
                  <a:custGeom>
                    <a:avLst/>
                    <a:gdLst>
                      <a:gd name="connsiteX0" fmla="*/ 2988238 w 3014932"/>
                      <a:gd name="connsiteY0" fmla="*/ 1345097 h 2837640"/>
                      <a:gd name="connsiteX1" fmla="*/ 2950996 w 3014932"/>
                      <a:gd name="connsiteY1" fmla="*/ 1345907 h 2837640"/>
                      <a:gd name="connsiteX2" fmla="*/ 3005646 w 3014932"/>
                      <a:gd name="connsiteY2" fmla="*/ 1236202 h 2837640"/>
                      <a:gd name="connsiteX3" fmla="*/ 2963545 w 3014932"/>
                      <a:gd name="connsiteY3" fmla="*/ 1239441 h 2837640"/>
                      <a:gd name="connsiteX4" fmla="*/ 3001597 w 3014932"/>
                      <a:gd name="connsiteY4" fmla="*/ 1145119 h 2837640"/>
                      <a:gd name="connsiteX5" fmla="*/ 2920635 w 3014932"/>
                      <a:gd name="connsiteY5" fmla="*/ 1173861 h 2837640"/>
                      <a:gd name="connsiteX6" fmla="*/ 2934803 w 3014932"/>
                      <a:gd name="connsiteY6" fmla="*/ 1136618 h 2837640"/>
                      <a:gd name="connsiteX7" fmla="*/ 2925492 w 3014932"/>
                      <a:gd name="connsiteY7" fmla="*/ 1118807 h 2837640"/>
                      <a:gd name="connsiteX8" fmla="*/ 2756281 w 3014932"/>
                      <a:gd name="connsiteY8" fmla="*/ 1226892 h 2837640"/>
                      <a:gd name="connsiteX9" fmla="*/ 2729563 w 3014932"/>
                      <a:gd name="connsiteY9" fmla="*/ 1122045 h 2837640"/>
                      <a:gd name="connsiteX10" fmla="*/ 2592332 w 3014932"/>
                      <a:gd name="connsiteY10" fmla="*/ 1311497 h 2837640"/>
                      <a:gd name="connsiteX11" fmla="*/ 2347015 w 3014932"/>
                      <a:gd name="connsiteY11" fmla="*/ 1455611 h 2837640"/>
                      <a:gd name="connsiteX12" fmla="*/ 2347015 w 3014932"/>
                      <a:gd name="connsiteY12" fmla="*/ 716828 h 2837640"/>
                      <a:gd name="connsiteX13" fmla="*/ 2342562 w 3014932"/>
                      <a:gd name="connsiteY13" fmla="*/ 712375 h 2837640"/>
                      <a:gd name="connsiteX14" fmla="*/ 2109391 w 3014932"/>
                      <a:gd name="connsiteY14" fmla="*/ 712375 h 2837640"/>
                      <a:gd name="connsiteX15" fmla="*/ 2123964 w 3014932"/>
                      <a:gd name="connsiteY15" fmla="*/ 701040 h 2837640"/>
                      <a:gd name="connsiteX16" fmla="*/ 2130846 w 3014932"/>
                      <a:gd name="connsiteY16" fmla="*/ 643962 h 2837640"/>
                      <a:gd name="connsiteX17" fmla="*/ 2115058 w 3014932"/>
                      <a:gd name="connsiteY17" fmla="*/ 623721 h 2837640"/>
                      <a:gd name="connsiteX18" fmla="*/ 2524728 w 3014932"/>
                      <a:gd name="connsiteY18" fmla="*/ 541544 h 2837640"/>
                      <a:gd name="connsiteX19" fmla="*/ 2558328 w 3014932"/>
                      <a:gd name="connsiteY19" fmla="*/ 450461 h 2837640"/>
                      <a:gd name="connsiteX20" fmla="*/ 2448218 w 3014932"/>
                      <a:gd name="connsiteY20" fmla="*/ 310396 h 2837640"/>
                      <a:gd name="connsiteX21" fmla="*/ 2460768 w 3014932"/>
                      <a:gd name="connsiteY21" fmla="*/ 180046 h 2837640"/>
                      <a:gd name="connsiteX22" fmla="*/ 2331228 w 3014932"/>
                      <a:gd name="connsiteY22" fmla="*/ 161830 h 2837640"/>
                      <a:gd name="connsiteX23" fmla="*/ 2221119 w 3014932"/>
                      <a:gd name="connsiteY23" fmla="*/ 21765 h 2837640"/>
                      <a:gd name="connsiteX24" fmla="*/ 2124774 w 3014932"/>
                      <a:gd name="connsiteY24" fmla="*/ 33100 h 2837640"/>
                      <a:gd name="connsiteX25" fmla="*/ 1949085 w 3014932"/>
                      <a:gd name="connsiteY25" fmla="*/ 412004 h 2837640"/>
                      <a:gd name="connsiteX26" fmla="*/ 1933297 w 3014932"/>
                      <a:gd name="connsiteY26" fmla="*/ 391763 h 2837640"/>
                      <a:gd name="connsiteX27" fmla="*/ 1876219 w 3014932"/>
                      <a:gd name="connsiteY27" fmla="*/ 384882 h 2837640"/>
                      <a:gd name="connsiteX28" fmla="*/ 1652357 w 3014932"/>
                      <a:gd name="connsiteY28" fmla="*/ 561380 h 2837640"/>
                      <a:gd name="connsiteX29" fmla="*/ 1645475 w 3014932"/>
                      <a:gd name="connsiteY29" fmla="*/ 618458 h 2837640"/>
                      <a:gd name="connsiteX30" fmla="*/ 1691624 w 3014932"/>
                      <a:gd name="connsiteY30" fmla="*/ 676751 h 2837640"/>
                      <a:gd name="connsiteX31" fmla="*/ 1669359 w 3014932"/>
                      <a:gd name="connsiteY31" fmla="*/ 712375 h 2837640"/>
                      <a:gd name="connsiteX32" fmla="*/ 1214350 w 3014932"/>
                      <a:gd name="connsiteY32" fmla="*/ 712375 h 2837640"/>
                      <a:gd name="connsiteX33" fmla="*/ 1176702 w 3014932"/>
                      <a:gd name="connsiteY33" fmla="*/ 599837 h 2837640"/>
                      <a:gd name="connsiteX34" fmla="*/ 1154843 w 3014932"/>
                      <a:gd name="connsiteY34" fmla="*/ 553284 h 2837640"/>
                      <a:gd name="connsiteX35" fmla="*/ 1188847 w 3014932"/>
                      <a:gd name="connsiteY35" fmla="*/ 492966 h 2837640"/>
                      <a:gd name="connsiteX36" fmla="*/ 1096550 w 3014932"/>
                      <a:gd name="connsiteY36" fmla="*/ 414838 h 2837640"/>
                      <a:gd name="connsiteX37" fmla="*/ 1053235 w 3014932"/>
                      <a:gd name="connsiteY37" fmla="*/ 424148 h 2837640"/>
                      <a:gd name="connsiteX38" fmla="*/ 894143 w 3014932"/>
                      <a:gd name="connsiteY38" fmla="*/ 335494 h 2837640"/>
                      <a:gd name="connsiteX39" fmla="*/ 724932 w 3014932"/>
                      <a:gd name="connsiteY39" fmla="*/ 470297 h 2837640"/>
                      <a:gd name="connsiteX40" fmla="*/ 729385 w 3014932"/>
                      <a:gd name="connsiteY40" fmla="*/ 500658 h 2837640"/>
                      <a:gd name="connsiteX41" fmla="*/ 616442 w 3014932"/>
                      <a:gd name="connsiteY41" fmla="*/ 628984 h 2837640"/>
                      <a:gd name="connsiteX42" fmla="*/ 647613 w 3014932"/>
                      <a:gd name="connsiteY42" fmla="*/ 713184 h 2837640"/>
                      <a:gd name="connsiteX43" fmla="*/ 493784 w 3014932"/>
                      <a:gd name="connsiteY43" fmla="*/ 713184 h 2837640"/>
                      <a:gd name="connsiteX44" fmla="*/ 509571 w 3014932"/>
                      <a:gd name="connsiteY44" fmla="*/ 664202 h 2837640"/>
                      <a:gd name="connsiteX45" fmla="*/ 496213 w 3014932"/>
                      <a:gd name="connsiteY45" fmla="*/ 633436 h 2837640"/>
                      <a:gd name="connsiteX46" fmla="*/ 446421 w 3014932"/>
                      <a:gd name="connsiteY46" fmla="*/ 610362 h 2837640"/>
                      <a:gd name="connsiteX47" fmla="*/ 412821 w 3014932"/>
                      <a:gd name="connsiteY47" fmla="*/ 622506 h 2837640"/>
                      <a:gd name="connsiteX48" fmla="*/ 411607 w 3014932"/>
                      <a:gd name="connsiteY48" fmla="*/ 625340 h 2837640"/>
                      <a:gd name="connsiteX49" fmla="*/ 330644 w 3014932"/>
                      <a:gd name="connsiteY49" fmla="*/ 399455 h 2837640"/>
                      <a:gd name="connsiteX50" fmla="*/ 281257 w 3014932"/>
                      <a:gd name="connsiteY50" fmla="*/ 406337 h 2837640"/>
                      <a:gd name="connsiteX51" fmla="*/ 238752 w 3014932"/>
                      <a:gd name="connsiteY51" fmla="*/ 544378 h 2837640"/>
                      <a:gd name="connsiteX52" fmla="*/ 72374 w 3014932"/>
                      <a:gd name="connsiteY52" fmla="*/ 531829 h 2837640"/>
                      <a:gd name="connsiteX53" fmla="*/ 3556 w 3014932"/>
                      <a:gd name="connsiteY53" fmla="*/ 702255 h 2837640"/>
                      <a:gd name="connsiteX54" fmla="*/ 120142 w 3014932"/>
                      <a:gd name="connsiteY54" fmla="*/ 836248 h 2837640"/>
                      <a:gd name="connsiteX55" fmla="*/ 120142 w 3014932"/>
                      <a:gd name="connsiteY55" fmla="*/ 2833188 h 2837640"/>
                      <a:gd name="connsiteX56" fmla="*/ 124595 w 3014932"/>
                      <a:gd name="connsiteY56" fmla="*/ 2837641 h 2837640"/>
                      <a:gd name="connsiteX57" fmla="*/ 2343372 w 3014932"/>
                      <a:gd name="connsiteY57" fmla="*/ 2837641 h 2837640"/>
                      <a:gd name="connsiteX58" fmla="*/ 2347825 w 3014932"/>
                      <a:gd name="connsiteY58" fmla="*/ 2833188 h 2837640"/>
                      <a:gd name="connsiteX59" fmla="*/ 2347825 w 3014932"/>
                      <a:gd name="connsiteY59" fmla="*/ 1871353 h 2837640"/>
                      <a:gd name="connsiteX60" fmla="*/ 2702846 w 3014932"/>
                      <a:gd name="connsiteY60" fmla="*/ 1584341 h 2837640"/>
                      <a:gd name="connsiteX61" fmla="*/ 2872057 w 3014932"/>
                      <a:gd name="connsiteY61" fmla="*/ 1506212 h 2837640"/>
                      <a:gd name="connsiteX62" fmla="*/ 2997549 w 3014932"/>
                      <a:gd name="connsiteY62" fmla="*/ 1366552 h 2837640"/>
                      <a:gd name="connsiteX63" fmla="*/ 2988238 w 3014932"/>
                      <a:gd name="connsiteY63" fmla="*/ 1345097 h 2837640"/>
                      <a:gd name="connsiteX64" fmla="*/ 1951918 w 3014932"/>
                      <a:gd name="connsiteY64" fmla="*/ 1566529 h 2837640"/>
                      <a:gd name="connsiteX65" fmla="*/ 1738582 w 3014932"/>
                      <a:gd name="connsiteY65" fmla="*/ 1850708 h 2837640"/>
                      <a:gd name="connsiteX66" fmla="*/ 1737773 w 3014932"/>
                      <a:gd name="connsiteY66" fmla="*/ 1851517 h 2837640"/>
                      <a:gd name="connsiteX67" fmla="*/ 1730081 w 3014932"/>
                      <a:gd name="connsiteY67" fmla="*/ 1858804 h 2837640"/>
                      <a:gd name="connsiteX68" fmla="*/ 1436997 w 3014932"/>
                      <a:gd name="connsiteY68" fmla="*/ 2021943 h 2837640"/>
                      <a:gd name="connsiteX69" fmla="*/ 822087 w 3014932"/>
                      <a:gd name="connsiteY69" fmla="*/ 1936123 h 2837640"/>
                      <a:gd name="connsiteX70" fmla="*/ 1012349 w 3014932"/>
                      <a:gd name="connsiteY70" fmla="*/ 1537788 h 2837640"/>
                      <a:gd name="connsiteX71" fmla="*/ 1763276 w 3014932"/>
                      <a:gd name="connsiteY71" fmla="*/ 1229725 h 2837640"/>
                      <a:gd name="connsiteX72" fmla="*/ 1897269 w 3014932"/>
                      <a:gd name="connsiteY72" fmla="*/ 996149 h 2837640"/>
                      <a:gd name="connsiteX73" fmla="*/ 1897673 w 3014932"/>
                      <a:gd name="connsiteY73" fmla="*/ 994124 h 2837640"/>
                      <a:gd name="connsiteX74" fmla="*/ 1960419 w 3014932"/>
                      <a:gd name="connsiteY74" fmla="*/ 888064 h 2837640"/>
                      <a:gd name="connsiteX75" fmla="*/ 1960419 w 3014932"/>
                      <a:gd name="connsiteY75" fmla="*/ 888064 h 2837640"/>
                      <a:gd name="connsiteX76" fmla="*/ 2004949 w 3014932"/>
                      <a:gd name="connsiteY76" fmla="*/ 943118 h 2837640"/>
                      <a:gd name="connsiteX77" fmla="*/ 1995234 w 3014932"/>
                      <a:gd name="connsiteY77" fmla="*/ 1025295 h 2837640"/>
                      <a:gd name="connsiteX78" fmla="*/ 1999282 w 3014932"/>
                      <a:gd name="connsiteY78" fmla="*/ 1028129 h 2837640"/>
                      <a:gd name="connsiteX79" fmla="*/ 2003330 w 3014932"/>
                      <a:gd name="connsiteY79" fmla="*/ 1022461 h 2837640"/>
                      <a:gd name="connsiteX80" fmla="*/ 2013855 w 3014932"/>
                      <a:gd name="connsiteY80" fmla="*/ 945547 h 2837640"/>
                      <a:gd name="connsiteX81" fmla="*/ 2015879 w 3014932"/>
                      <a:gd name="connsiteY81" fmla="*/ 943523 h 2837640"/>
                      <a:gd name="connsiteX82" fmla="*/ 2196830 w 3014932"/>
                      <a:gd name="connsiteY82" fmla="*/ 817626 h 2837640"/>
                      <a:gd name="connsiteX83" fmla="*/ 2201688 w 3014932"/>
                      <a:gd name="connsiteY83" fmla="*/ 880372 h 2837640"/>
                      <a:gd name="connsiteX84" fmla="*/ 2091579 w 3014932"/>
                      <a:gd name="connsiteY84" fmla="*/ 967407 h 2837640"/>
                      <a:gd name="connsiteX85" fmla="*/ 2089150 w 3014932"/>
                      <a:gd name="connsiteY85" fmla="*/ 973074 h 2837640"/>
                      <a:gd name="connsiteX86" fmla="*/ 2094817 w 3014932"/>
                      <a:gd name="connsiteY86" fmla="*/ 975503 h 2837640"/>
                      <a:gd name="connsiteX87" fmla="*/ 2208570 w 3014932"/>
                      <a:gd name="connsiteY87" fmla="*/ 885635 h 2837640"/>
                      <a:gd name="connsiteX88" fmla="*/ 2217071 w 3014932"/>
                      <a:gd name="connsiteY88" fmla="*/ 879967 h 2837640"/>
                      <a:gd name="connsiteX89" fmla="*/ 2272125 w 3014932"/>
                      <a:gd name="connsiteY89" fmla="*/ 867418 h 2837640"/>
                      <a:gd name="connsiteX90" fmla="*/ 2262005 w 3014932"/>
                      <a:gd name="connsiteY90" fmla="*/ 934212 h 2837640"/>
                      <a:gd name="connsiteX91" fmla="*/ 2153110 w 3014932"/>
                      <a:gd name="connsiteY91" fmla="*/ 1019628 h 2837640"/>
                      <a:gd name="connsiteX92" fmla="*/ 2150681 w 3014932"/>
                      <a:gd name="connsiteY92" fmla="*/ 1025295 h 2837640"/>
                      <a:gd name="connsiteX93" fmla="*/ 2156349 w 3014932"/>
                      <a:gd name="connsiteY93" fmla="*/ 1027724 h 2837640"/>
                      <a:gd name="connsiteX94" fmla="*/ 2267267 w 3014932"/>
                      <a:gd name="connsiteY94" fmla="*/ 942308 h 2837640"/>
                      <a:gd name="connsiteX95" fmla="*/ 2267672 w 3014932"/>
                      <a:gd name="connsiteY95" fmla="*/ 941904 h 2837640"/>
                      <a:gd name="connsiteX96" fmla="*/ 2322727 w 3014932"/>
                      <a:gd name="connsiteY96" fmla="*/ 935831 h 2837640"/>
                      <a:gd name="connsiteX97" fmla="*/ 2332037 w 3014932"/>
                      <a:gd name="connsiteY97" fmla="*/ 958906 h 2837640"/>
                      <a:gd name="connsiteX98" fmla="*/ 2317464 w 3014932"/>
                      <a:gd name="connsiteY98" fmla="*/ 1008293 h 2837640"/>
                      <a:gd name="connsiteX99" fmla="*/ 2182257 w 3014932"/>
                      <a:gd name="connsiteY99" fmla="*/ 1145929 h 2837640"/>
                      <a:gd name="connsiteX100" fmla="*/ 2093198 w 3014932"/>
                      <a:gd name="connsiteY100" fmla="*/ 1206651 h 2837640"/>
                      <a:gd name="connsiteX101" fmla="*/ 2091174 w 3014932"/>
                      <a:gd name="connsiteY101" fmla="*/ 1209485 h 2837640"/>
                      <a:gd name="connsiteX102" fmla="*/ 1974183 w 3014932"/>
                      <a:gd name="connsiteY102" fmla="*/ 1524834 h 2837640"/>
                      <a:gd name="connsiteX103" fmla="*/ 1951918 w 3014932"/>
                      <a:gd name="connsiteY103" fmla="*/ 1566529 h 2837640"/>
                      <a:gd name="connsiteX104" fmla="*/ 1700125 w 3014932"/>
                      <a:gd name="connsiteY104" fmla="*/ 2189941 h 2837640"/>
                      <a:gd name="connsiteX105" fmla="*/ 1700125 w 3014932"/>
                      <a:gd name="connsiteY105" fmla="*/ 2189941 h 2837640"/>
                      <a:gd name="connsiteX106" fmla="*/ 471924 w 3014932"/>
                      <a:gd name="connsiteY106" fmla="*/ 2189941 h 2837640"/>
                      <a:gd name="connsiteX107" fmla="*/ 384484 w 3014932"/>
                      <a:gd name="connsiteY107" fmla="*/ 1906572 h 2837640"/>
                      <a:gd name="connsiteX108" fmla="*/ 443992 w 3014932"/>
                      <a:gd name="connsiteY108" fmla="*/ 1276279 h 2837640"/>
                      <a:gd name="connsiteX109" fmla="*/ 901025 w 3014932"/>
                      <a:gd name="connsiteY109" fmla="*/ 960120 h 2837640"/>
                      <a:gd name="connsiteX110" fmla="*/ 1033399 w 3014932"/>
                      <a:gd name="connsiteY110" fmla="*/ 958501 h 2837640"/>
                      <a:gd name="connsiteX111" fmla="*/ 1401778 w 3014932"/>
                      <a:gd name="connsiteY111" fmla="*/ 1058085 h 2837640"/>
                      <a:gd name="connsiteX112" fmla="*/ 1605399 w 3014932"/>
                      <a:gd name="connsiteY112" fmla="*/ 1336596 h 2837640"/>
                      <a:gd name="connsiteX113" fmla="*/ 1488003 w 3014932"/>
                      <a:gd name="connsiteY113" fmla="*/ 1435775 h 2837640"/>
                      <a:gd name="connsiteX114" fmla="*/ 1362511 w 3014932"/>
                      <a:gd name="connsiteY114" fmla="*/ 1319594 h 2837640"/>
                      <a:gd name="connsiteX115" fmla="*/ 1356439 w 3014932"/>
                      <a:gd name="connsiteY115" fmla="*/ 1320403 h 2837640"/>
                      <a:gd name="connsiteX116" fmla="*/ 1357249 w 3014932"/>
                      <a:gd name="connsiteY116" fmla="*/ 1326475 h 2837640"/>
                      <a:gd name="connsiteX117" fmla="*/ 1505005 w 3014932"/>
                      <a:gd name="connsiteY117" fmla="*/ 1468160 h 2837640"/>
                      <a:gd name="connsiteX118" fmla="*/ 884023 w 3014932"/>
                      <a:gd name="connsiteY118" fmla="*/ 1463707 h 2837640"/>
                      <a:gd name="connsiteX119" fmla="*/ 707525 w 3014932"/>
                      <a:gd name="connsiteY119" fmla="*/ 1299758 h 2837640"/>
                      <a:gd name="connsiteX120" fmla="*/ 701453 w 3014932"/>
                      <a:gd name="connsiteY120" fmla="*/ 1298543 h 2837640"/>
                      <a:gd name="connsiteX121" fmla="*/ 700238 w 3014932"/>
                      <a:gd name="connsiteY121" fmla="*/ 1304616 h 2837640"/>
                      <a:gd name="connsiteX122" fmla="*/ 878760 w 3014932"/>
                      <a:gd name="connsiteY122" fmla="*/ 1470589 h 2837640"/>
                      <a:gd name="connsiteX123" fmla="*/ 1002228 w 3014932"/>
                      <a:gd name="connsiteY123" fmla="*/ 1533739 h 2837640"/>
                      <a:gd name="connsiteX124" fmla="*/ 813586 w 3014932"/>
                      <a:gd name="connsiteY124" fmla="*/ 1931670 h 2837640"/>
                      <a:gd name="connsiteX125" fmla="*/ 455327 w 3014932"/>
                      <a:gd name="connsiteY125" fmla="*/ 1711857 h 2837640"/>
                      <a:gd name="connsiteX126" fmla="*/ 449254 w 3014932"/>
                      <a:gd name="connsiteY126" fmla="*/ 1712262 h 2837640"/>
                      <a:gd name="connsiteX127" fmla="*/ 449659 w 3014932"/>
                      <a:gd name="connsiteY127" fmla="*/ 1718334 h 2837640"/>
                      <a:gd name="connsiteX128" fmla="*/ 842327 w 3014932"/>
                      <a:gd name="connsiteY128" fmla="*/ 1953935 h 2837640"/>
                      <a:gd name="connsiteX129" fmla="*/ 1265356 w 3014932"/>
                      <a:gd name="connsiteY129" fmla="*/ 2051495 h 2837640"/>
                      <a:gd name="connsiteX130" fmla="*/ 1439426 w 3014932"/>
                      <a:gd name="connsiteY130" fmla="*/ 2030040 h 2837640"/>
                      <a:gd name="connsiteX131" fmla="*/ 1732105 w 3014932"/>
                      <a:gd name="connsiteY131" fmla="*/ 1868519 h 2837640"/>
                      <a:gd name="connsiteX132" fmla="*/ 1700125 w 3014932"/>
                      <a:gd name="connsiteY132" fmla="*/ 2189941 h 2837640"/>
                      <a:gd name="connsiteX133" fmla="*/ 907907 w 3014932"/>
                      <a:gd name="connsiteY133" fmla="*/ 944332 h 2837640"/>
                      <a:gd name="connsiteX134" fmla="*/ 907907 w 3014932"/>
                      <a:gd name="connsiteY134" fmla="*/ 898994 h 2837640"/>
                      <a:gd name="connsiteX135" fmla="*/ 1026517 w 3014932"/>
                      <a:gd name="connsiteY135" fmla="*/ 894136 h 2837640"/>
                      <a:gd name="connsiteX136" fmla="*/ 1024898 w 3014932"/>
                      <a:gd name="connsiteY136" fmla="*/ 957691 h 2837640"/>
                      <a:gd name="connsiteX137" fmla="*/ 907907 w 3014932"/>
                      <a:gd name="connsiteY137" fmla="*/ 944332 h 2837640"/>
                      <a:gd name="connsiteX138" fmla="*/ 743958 w 3014932"/>
                      <a:gd name="connsiteY138" fmla="*/ 733425 h 2837640"/>
                      <a:gd name="connsiteX139" fmla="*/ 763389 w 3014932"/>
                      <a:gd name="connsiteY139" fmla="*/ 740712 h 2837640"/>
                      <a:gd name="connsiteX140" fmla="*/ 764199 w 3014932"/>
                      <a:gd name="connsiteY140" fmla="*/ 740712 h 2837640"/>
                      <a:gd name="connsiteX141" fmla="*/ 768651 w 3014932"/>
                      <a:gd name="connsiteY141" fmla="*/ 737069 h 2837640"/>
                      <a:gd name="connsiteX142" fmla="*/ 765008 w 3014932"/>
                      <a:gd name="connsiteY142" fmla="*/ 732211 h 2837640"/>
                      <a:gd name="connsiteX143" fmla="*/ 741124 w 3014932"/>
                      <a:gd name="connsiteY143" fmla="*/ 720066 h 2837640"/>
                      <a:gd name="connsiteX144" fmla="*/ 737076 w 3014932"/>
                      <a:gd name="connsiteY144" fmla="*/ 660154 h 2837640"/>
                      <a:gd name="connsiteX145" fmla="*/ 816419 w 3014932"/>
                      <a:gd name="connsiteY145" fmla="*/ 694563 h 2837640"/>
                      <a:gd name="connsiteX146" fmla="*/ 820063 w 3014932"/>
                      <a:gd name="connsiteY146" fmla="*/ 699421 h 2837640"/>
                      <a:gd name="connsiteX147" fmla="*/ 824920 w 3014932"/>
                      <a:gd name="connsiteY147" fmla="*/ 695778 h 2837640"/>
                      <a:gd name="connsiteX148" fmla="*/ 822896 w 3014932"/>
                      <a:gd name="connsiteY148" fmla="*/ 671084 h 2837640"/>
                      <a:gd name="connsiteX149" fmla="*/ 828969 w 3014932"/>
                      <a:gd name="connsiteY149" fmla="*/ 659344 h 2837640"/>
                      <a:gd name="connsiteX150" fmla="*/ 894953 w 3014932"/>
                      <a:gd name="connsiteY150" fmla="*/ 679585 h 2837640"/>
                      <a:gd name="connsiteX151" fmla="*/ 894953 w 3014932"/>
                      <a:gd name="connsiteY151" fmla="*/ 679990 h 2837640"/>
                      <a:gd name="connsiteX152" fmla="*/ 967819 w 3014932"/>
                      <a:gd name="connsiteY152" fmla="*/ 752451 h 2837640"/>
                      <a:gd name="connsiteX153" fmla="*/ 1040281 w 3014932"/>
                      <a:gd name="connsiteY153" fmla="*/ 679990 h 2837640"/>
                      <a:gd name="connsiteX154" fmla="*/ 1035423 w 3014932"/>
                      <a:gd name="connsiteY154" fmla="*/ 654082 h 2837640"/>
                      <a:gd name="connsiteX155" fmla="*/ 1085620 w 3014932"/>
                      <a:gd name="connsiteY155" fmla="*/ 654891 h 2837640"/>
                      <a:gd name="connsiteX156" fmla="*/ 1170630 w 3014932"/>
                      <a:gd name="connsiteY156" fmla="*/ 741521 h 2837640"/>
                      <a:gd name="connsiteX157" fmla="*/ 906288 w 3014932"/>
                      <a:gd name="connsiteY157" fmla="*/ 890492 h 2837640"/>
                      <a:gd name="connsiteX158" fmla="*/ 759745 w 3014932"/>
                      <a:gd name="connsiteY158" fmla="*/ 773502 h 2837640"/>
                      <a:gd name="connsiteX159" fmla="*/ 752864 w 3014932"/>
                      <a:gd name="connsiteY159" fmla="*/ 758119 h 2837640"/>
                      <a:gd name="connsiteX160" fmla="*/ 743958 w 3014932"/>
                      <a:gd name="connsiteY160" fmla="*/ 733425 h 2837640"/>
                      <a:gd name="connsiteX161" fmla="*/ 1030970 w 3014932"/>
                      <a:gd name="connsiteY161" fmla="*/ 679585 h 2837640"/>
                      <a:gd name="connsiteX162" fmla="*/ 967010 w 3014932"/>
                      <a:gd name="connsiteY162" fmla="*/ 743545 h 2837640"/>
                      <a:gd name="connsiteX163" fmla="*/ 903049 w 3014932"/>
                      <a:gd name="connsiteY163" fmla="*/ 679585 h 2837640"/>
                      <a:gd name="connsiteX164" fmla="*/ 967010 w 3014932"/>
                      <a:gd name="connsiteY164" fmla="*/ 615625 h 2837640"/>
                      <a:gd name="connsiteX165" fmla="*/ 1030970 w 3014932"/>
                      <a:gd name="connsiteY165" fmla="*/ 679585 h 2837640"/>
                      <a:gd name="connsiteX166" fmla="*/ 1172654 w 3014932"/>
                      <a:gd name="connsiteY166" fmla="*/ 731401 h 2837640"/>
                      <a:gd name="connsiteX167" fmla="*/ 1091692 w 3014932"/>
                      <a:gd name="connsiteY167" fmla="*/ 669870 h 2837640"/>
                      <a:gd name="connsiteX168" fmla="*/ 1155652 w 3014932"/>
                      <a:gd name="connsiteY168" fmla="*/ 605909 h 2837640"/>
                      <a:gd name="connsiteX169" fmla="*/ 1169821 w 3014932"/>
                      <a:gd name="connsiteY169" fmla="*/ 607529 h 2837640"/>
                      <a:gd name="connsiteX170" fmla="*/ 1172654 w 3014932"/>
                      <a:gd name="connsiteY170" fmla="*/ 731401 h 2837640"/>
                      <a:gd name="connsiteX171" fmla="*/ 1183989 w 3014932"/>
                      <a:gd name="connsiteY171" fmla="*/ 721281 h 2837640"/>
                      <a:gd name="connsiteX172" fmla="*/ 1193300 w 3014932"/>
                      <a:gd name="connsiteY172" fmla="*/ 721281 h 2837640"/>
                      <a:gd name="connsiteX173" fmla="*/ 1182370 w 3014932"/>
                      <a:gd name="connsiteY173" fmla="*/ 727758 h 2837640"/>
                      <a:gd name="connsiteX174" fmla="*/ 1183989 w 3014932"/>
                      <a:gd name="connsiteY174" fmla="*/ 721281 h 2837640"/>
                      <a:gd name="connsiteX175" fmla="*/ 1626854 w 3014932"/>
                      <a:gd name="connsiteY175" fmla="*/ 1372219 h 2837640"/>
                      <a:gd name="connsiteX176" fmla="*/ 1512697 w 3014932"/>
                      <a:gd name="connsiteY176" fmla="*/ 1462492 h 2837640"/>
                      <a:gd name="connsiteX177" fmla="*/ 1495290 w 3014932"/>
                      <a:gd name="connsiteY177" fmla="*/ 1443466 h 2837640"/>
                      <a:gd name="connsiteX178" fmla="*/ 1609852 w 3014932"/>
                      <a:gd name="connsiteY178" fmla="*/ 1344287 h 2837640"/>
                      <a:gd name="connsiteX179" fmla="*/ 1626854 w 3014932"/>
                      <a:gd name="connsiteY179" fmla="*/ 1372219 h 2837640"/>
                      <a:gd name="connsiteX180" fmla="*/ 2086316 w 3014932"/>
                      <a:gd name="connsiteY180" fmla="*/ 730996 h 2837640"/>
                      <a:gd name="connsiteX181" fmla="*/ 2155135 w 3014932"/>
                      <a:gd name="connsiteY181" fmla="*/ 816816 h 2837640"/>
                      <a:gd name="connsiteX182" fmla="*/ 2010211 w 3014932"/>
                      <a:gd name="connsiteY182" fmla="*/ 935831 h 2837640"/>
                      <a:gd name="connsiteX183" fmla="*/ 1938560 w 3014932"/>
                      <a:gd name="connsiteY183" fmla="*/ 847177 h 2837640"/>
                      <a:gd name="connsiteX184" fmla="*/ 2086316 w 3014932"/>
                      <a:gd name="connsiteY184" fmla="*/ 730996 h 2837640"/>
                      <a:gd name="connsiteX185" fmla="*/ 2282245 w 3014932"/>
                      <a:gd name="connsiteY185" fmla="*/ 1125689 h 2837640"/>
                      <a:gd name="connsiteX186" fmla="*/ 2200069 w 3014932"/>
                      <a:gd name="connsiteY186" fmla="*/ 1142691 h 2837640"/>
                      <a:gd name="connsiteX187" fmla="*/ 2315035 w 3014932"/>
                      <a:gd name="connsiteY187" fmla="*/ 1028534 h 2837640"/>
                      <a:gd name="connsiteX188" fmla="*/ 2282245 w 3014932"/>
                      <a:gd name="connsiteY188" fmla="*/ 1125689 h 2837640"/>
                      <a:gd name="connsiteX189" fmla="*/ 2098866 w 3014932"/>
                      <a:gd name="connsiteY189" fmla="*/ 1212723 h 2837640"/>
                      <a:gd name="connsiteX190" fmla="*/ 2191568 w 3014932"/>
                      <a:gd name="connsiteY190" fmla="*/ 1149572 h 2837640"/>
                      <a:gd name="connsiteX191" fmla="*/ 2287913 w 3014932"/>
                      <a:gd name="connsiteY191" fmla="*/ 1132975 h 2837640"/>
                      <a:gd name="connsiteX192" fmla="*/ 2321512 w 3014932"/>
                      <a:gd name="connsiteY192" fmla="*/ 1019223 h 2837640"/>
                      <a:gd name="connsiteX193" fmla="*/ 2339324 w 3014932"/>
                      <a:gd name="connsiteY193" fmla="*/ 975098 h 2837640"/>
                      <a:gd name="connsiteX194" fmla="*/ 2339324 w 3014932"/>
                      <a:gd name="connsiteY194" fmla="*/ 1460468 h 2837640"/>
                      <a:gd name="connsiteX195" fmla="*/ 1983899 w 3014932"/>
                      <a:gd name="connsiteY195" fmla="*/ 1525238 h 2837640"/>
                      <a:gd name="connsiteX196" fmla="*/ 2098866 w 3014932"/>
                      <a:gd name="connsiteY196" fmla="*/ 1212723 h 2837640"/>
                      <a:gd name="connsiteX197" fmla="*/ 2338514 w 3014932"/>
                      <a:gd name="connsiteY197" fmla="*/ 721281 h 2837640"/>
                      <a:gd name="connsiteX198" fmla="*/ 2338514 w 3014932"/>
                      <a:gd name="connsiteY198" fmla="*/ 947571 h 2837640"/>
                      <a:gd name="connsiteX199" fmla="*/ 2325965 w 3014932"/>
                      <a:gd name="connsiteY199" fmla="*/ 928140 h 2837640"/>
                      <a:gd name="connsiteX200" fmla="*/ 2273744 w 3014932"/>
                      <a:gd name="connsiteY200" fmla="*/ 928545 h 2837640"/>
                      <a:gd name="connsiteX201" fmla="*/ 2277792 w 3014932"/>
                      <a:gd name="connsiteY201" fmla="*/ 860941 h 2837640"/>
                      <a:gd name="connsiteX202" fmla="*/ 2213427 w 3014932"/>
                      <a:gd name="connsiteY202" fmla="*/ 871871 h 2837640"/>
                      <a:gd name="connsiteX203" fmla="*/ 2200473 w 3014932"/>
                      <a:gd name="connsiteY203" fmla="*/ 809530 h 2837640"/>
                      <a:gd name="connsiteX204" fmla="*/ 2164040 w 3014932"/>
                      <a:gd name="connsiteY204" fmla="*/ 813578 h 2837640"/>
                      <a:gd name="connsiteX205" fmla="*/ 2093603 w 3014932"/>
                      <a:gd name="connsiteY205" fmla="*/ 726139 h 2837640"/>
                      <a:gd name="connsiteX206" fmla="*/ 2099270 w 3014932"/>
                      <a:gd name="connsiteY206" fmla="*/ 721686 h 2837640"/>
                      <a:gd name="connsiteX207" fmla="*/ 2338514 w 3014932"/>
                      <a:gd name="connsiteY207" fmla="*/ 721686 h 2837640"/>
                      <a:gd name="connsiteX208" fmla="*/ 2453886 w 3014932"/>
                      <a:gd name="connsiteY208" fmla="*/ 185714 h 2837640"/>
                      <a:gd name="connsiteX209" fmla="*/ 2442956 w 3014932"/>
                      <a:gd name="connsiteY209" fmla="*/ 303919 h 2837640"/>
                      <a:gd name="connsiteX210" fmla="*/ 2336490 w 3014932"/>
                      <a:gd name="connsiteY210" fmla="*/ 168712 h 2837640"/>
                      <a:gd name="connsiteX211" fmla="*/ 2453886 w 3014932"/>
                      <a:gd name="connsiteY211" fmla="*/ 185714 h 2837640"/>
                      <a:gd name="connsiteX212" fmla="*/ 2132465 w 3014932"/>
                      <a:gd name="connsiteY212" fmla="*/ 36743 h 2837640"/>
                      <a:gd name="connsiteX213" fmla="*/ 2214237 w 3014932"/>
                      <a:gd name="connsiteY213" fmla="*/ 27027 h 2837640"/>
                      <a:gd name="connsiteX214" fmla="*/ 2551851 w 3014932"/>
                      <a:gd name="connsiteY214" fmla="*/ 455724 h 2837640"/>
                      <a:gd name="connsiteX215" fmla="*/ 2523514 w 3014932"/>
                      <a:gd name="connsiteY215" fmla="*/ 533043 h 2837640"/>
                      <a:gd name="connsiteX216" fmla="*/ 2109795 w 3014932"/>
                      <a:gd name="connsiteY216" fmla="*/ 616029 h 2837640"/>
                      <a:gd name="connsiteX217" fmla="*/ 1955157 w 3014932"/>
                      <a:gd name="connsiteY217" fmla="*/ 419695 h 2837640"/>
                      <a:gd name="connsiteX218" fmla="*/ 2132465 w 3014932"/>
                      <a:gd name="connsiteY218" fmla="*/ 36743 h 2837640"/>
                      <a:gd name="connsiteX219" fmla="*/ 1651952 w 3014932"/>
                      <a:gd name="connsiteY219" fmla="*/ 613196 h 2837640"/>
                      <a:gd name="connsiteX220" fmla="*/ 1657215 w 3014932"/>
                      <a:gd name="connsiteY220" fmla="*/ 568262 h 2837640"/>
                      <a:gd name="connsiteX221" fmla="*/ 1881076 w 3014932"/>
                      <a:gd name="connsiteY221" fmla="*/ 391763 h 2837640"/>
                      <a:gd name="connsiteX222" fmla="*/ 1926010 w 3014932"/>
                      <a:gd name="connsiteY222" fmla="*/ 397026 h 2837640"/>
                      <a:gd name="connsiteX223" fmla="*/ 2124368 w 3014932"/>
                      <a:gd name="connsiteY223" fmla="*/ 649224 h 2837640"/>
                      <a:gd name="connsiteX224" fmla="*/ 2119106 w 3014932"/>
                      <a:gd name="connsiteY224" fmla="*/ 694158 h 2837640"/>
                      <a:gd name="connsiteX225" fmla="*/ 1895245 w 3014932"/>
                      <a:gd name="connsiteY225" fmla="*/ 870657 h 2837640"/>
                      <a:gd name="connsiteX226" fmla="*/ 1850310 w 3014932"/>
                      <a:gd name="connsiteY226" fmla="*/ 865394 h 2837640"/>
                      <a:gd name="connsiteX227" fmla="*/ 1651952 w 3014932"/>
                      <a:gd name="connsiteY227" fmla="*/ 613196 h 2837640"/>
                      <a:gd name="connsiteX228" fmla="*/ 1696482 w 3014932"/>
                      <a:gd name="connsiteY228" fmla="*/ 683633 h 2837640"/>
                      <a:gd name="connsiteX229" fmla="*/ 1804567 w 3014932"/>
                      <a:gd name="connsiteY229" fmla="*/ 820865 h 2837640"/>
                      <a:gd name="connsiteX230" fmla="*/ 1728462 w 3014932"/>
                      <a:gd name="connsiteY230" fmla="*/ 811554 h 2837640"/>
                      <a:gd name="connsiteX231" fmla="*/ 1687981 w 3014932"/>
                      <a:gd name="connsiteY231" fmla="*/ 760548 h 2837640"/>
                      <a:gd name="connsiteX232" fmla="*/ 1696482 w 3014932"/>
                      <a:gd name="connsiteY232" fmla="*/ 683633 h 2837640"/>
                      <a:gd name="connsiteX233" fmla="*/ 1681099 w 3014932"/>
                      <a:gd name="connsiteY233" fmla="*/ 765405 h 2837640"/>
                      <a:gd name="connsiteX234" fmla="*/ 1721580 w 3014932"/>
                      <a:gd name="connsiteY234" fmla="*/ 816412 h 2837640"/>
                      <a:gd name="connsiteX235" fmla="*/ 1809829 w 3014932"/>
                      <a:gd name="connsiteY235" fmla="*/ 827342 h 2837640"/>
                      <a:gd name="connsiteX236" fmla="*/ 1843429 w 3014932"/>
                      <a:gd name="connsiteY236" fmla="*/ 870252 h 2837640"/>
                      <a:gd name="connsiteX237" fmla="*/ 1900507 w 3014932"/>
                      <a:gd name="connsiteY237" fmla="*/ 877134 h 2837640"/>
                      <a:gd name="connsiteX238" fmla="*/ 1931678 w 3014932"/>
                      <a:gd name="connsiteY238" fmla="*/ 852440 h 2837640"/>
                      <a:gd name="connsiteX239" fmla="*/ 1954347 w 3014932"/>
                      <a:gd name="connsiteY239" fmla="*/ 880777 h 2837640"/>
                      <a:gd name="connsiteX240" fmla="*/ 1888363 w 3014932"/>
                      <a:gd name="connsiteY240" fmla="*/ 993315 h 2837640"/>
                      <a:gd name="connsiteX241" fmla="*/ 1632926 w 3014932"/>
                      <a:gd name="connsiteY241" fmla="*/ 1366147 h 2837640"/>
                      <a:gd name="connsiteX242" fmla="*/ 1405826 w 3014932"/>
                      <a:gd name="connsiteY242" fmla="*/ 1050393 h 2837640"/>
                      <a:gd name="connsiteX243" fmla="*/ 1034613 w 3014932"/>
                      <a:gd name="connsiteY243" fmla="*/ 950000 h 2837640"/>
                      <a:gd name="connsiteX244" fmla="*/ 1035018 w 3014932"/>
                      <a:gd name="connsiteY244" fmla="*/ 891707 h 2837640"/>
                      <a:gd name="connsiteX245" fmla="*/ 1179941 w 3014932"/>
                      <a:gd name="connsiteY245" fmla="*/ 738283 h 2837640"/>
                      <a:gd name="connsiteX246" fmla="*/ 1207063 w 3014932"/>
                      <a:gd name="connsiteY246" fmla="*/ 721281 h 2837640"/>
                      <a:gd name="connsiteX247" fmla="*/ 1667740 w 3014932"/>
                      <a:gd name="connsiteY247" fmla="*/ 721281 h 2837640"/>
                      <a:gd name="connsiteX248" fmla="*/ 1681099 w 3014932"/>
                      <a:gd name="connsiteY248" fmla="*/ 765405 h 2837640"/>
                      <a:gd name="connsiteX249" fmla="*/ 1203420 w 3014932"/>
                      <a:gd name="connsiteY249" fmla="*/ 712375 h 2837640"/>
                      <a:gd name="connsiteX250" fmla="*/ 1186013 w 3014932"/>
                      <a:gd name="connsiteY250" fmla="*/ 712375 h 2837640"/>
                      <a:gd name="connsiteX251" fmla="*/ 1188442 w 3014932"/>
                      <a:gd name="connsiteY251" fmla="*/ 653677 h 2837640"/>
                      <a:gd name="connsiteX252" fmla="*/ 1218803 w 3014932"/>
                      <a:gd name="connsiteY252" fmla="*/ 656511 h 2837640"/>
                      <a:gd name="connsiteX253" fmla="*/ 1203420 w 3014932"/>
                      <a:gd name="connsiteY253" fmla="*/ 712375 h 2837640"/>
                      <a:gd name="connsiteX254" fmla="*/ 1215969 w 3014932"/>
                      <a:gd name="connsiteY254" fmla="*/ 647605 h 2837640"/>
                      <a:gd name="connsiteX255" fmla="*/ 1187228 w 3014932"/>
                      <a:gd name="connsiteY255" fmla="*/ 645176 h 2837640"/>
                      <a:gd name="connsiteX256" fmla="*/ 1180346 w 3014932"/>
                      <a:gd name="connsiteY256" fmla="*/ 610767 h 2837640"/>
                      <a:gd name="connsiteX257" fmla="*/ 1215969 w 3014932"/>
                      <a:gd name="connsiteY257" fmla="*/ 647605 h 2837640"/>
                      <a:gd name="connsiteX258" fmla="*/ 1166987 w 3014932"/>
                      <a:gd name="connsiteY258" fmla="*/ 597813 h 2837640"/>
                      <a:gd name="connsiteX259" fmla="*/ 1156057 w 3014932"/>
                      <a:gd name="connsiteY259" fmla="*/ 597003 h 2837640"/>
                      <a:gd name="connsiteX260" fmla="*/ 1087644 w 3014932"/>
                      <a:gd name="connsiteY260" fmla="*/ 645581 h 2837640"/>
                      <a:gd name="connsiteX261" fmla="*/ 1031375 w 3014932"/>
                      <a:gd name="connsiteY261" fmla="*/ 645581 h 2837640"/>
                      <a:gd name="connsiteX262" fmla="*/ 967414 w 3014932"/>
                      <a:gd name="connsiteY262" fmla="*/ 606719 h 2837640"/>
                      <a:gd name="connsiteX263" fmla="*/ 895358 w 3014932"/>
                      <a:gd name="connsiteY263" fmla="*/ 670274 h 2837640"/>
                      <a:gd name="connsiteX264" fmla="*/ 831397 w 3014932"/>
                      <a:gd name="connsiteY264" fmla="*/ 650843 h 2837640"/>
                      <a:gd name="connsiteX265" fmla="*/ 831802 w 3014932"/>
                      <a:gd name="connsiteY265" fmla="*/ 595384 h 2837640"/>
                      <a:gd name="connsiteX266" fmla="*/ 894143 w 3014932"/>
                      <a:gd name="connsiteY266" fmla="*/ 604695 h 2837640"/>
                      <a:gd name="connsiteX267" fmla="*/ 1031780 w 3014932"/>
                      <a:gd name="connsiteY267" fmla="*/ 548426 h 2837640"/>
                      <a:gd name="connsiteX268" fmla="*/ 1096550 w 3014932"/>
                      <a:gd name="connsiteY268" fmla="*/ 571095 h 2837640"/>
                      <a:gd name="connsiteX269" fmla="*/ 1147556 w 3014932"/>
                      <a:gd name="connsiteY269" fmla="*/ 558141 h 2837640"/>
                      <a:gd name="connsiteX270" fmla="*/ 1166987 w 3014932"/>
                      <a:gd name="connsiteY270" fmla="*/ 597813 h 2837640"/>
                      <a:gd name="connsiteX271" fmla="*/ 420513 w 3014932"/>
                      <a:gd name="connsiteY271" fmla="*/ 625745 h 2837640"/>
                      <a:gd name="connsiteX272" fmla="*/ 442777 w 3014932"/>
                      <a:gd name="connsiteY272" fmla="*/ 617649 h 2837640"/>
                      <a:gd name="connsiteX273" fmla="*/ 492569 w 3014932"/>
                      <a:gd name="connsiteY273" fmla="*/ 640723 h 2837640"/>
                      <a:gd name="connsiteX274" fmla="*/ 501475 w 3014932"/>
                      <a:gd name="connsiteY274" fmla="*/ 660964 h 2837640"/>
                      <a:gd name="connsiteX275" fmla="*/ 412821 w 3014932"/>
                      <a:gd name="connsiteY275" fmla="*/ 937046 h 2837640"/>
                      <a:gd name="connsiteX276" fmla="*/ 390152 w 3014932"/>
                      <a:gd name="connsiteY276" fmla="*/ 947166 h 2837640"/>
                      <a:gd name="connsiteX277" fmla="*/ 307975 w 3014932"/>
                      <a:gd name="connsiteY277" fmla="*/ 909114 h 2837640"/>
                      <a:gd name="connsiteX278" fmla="*/ 299879 w 3014932"/>
                      <a:gd name="connsiteY278" fmla="*/ 886849 h 2837640"/>
                      <a:gd name="connsiteX279" fmla="*/ 420513 w 3014932"/>
                      <a:gd name="connsiteY279" fmla="*/ 625745 h 2837640"/>
                      <a:gd name="connsiteX280" fmla="*/ 11652 w 3014932"/>
                      <a:gd name="connsiteY280" fmla="*/ 699826 h 2837640"/>
                      <a:gd name="connsiteX281" fmla="*/ 76422 w 3014932"/>
                      <a:gd name="connsiteY281" fmla="*/ 538306 h 2837640"/>
                      <a:gd name="connsiteX282" fmla="*/ 238347 w 3014932"/>
                      <a:gd name="connsiteY282" fmla="*/ 555308 h 2837640"/>
                      <a:gd name="connsiteX283" fmla="*/ 248467 w 3014932"/>
                      <a:gd name="connsiteY283" fmla="*/ 604695 h 2837640"/>
                      <a:gd name="connsiteX284" fmla="*/ 252920 w 3014932"/>
                      <a:gd name="connsiteY284" fmla="*/ 608338 h 2837640"/>
                      <a:gd name="connsiteX285" fmla="*/ 257373 w 3014932"/>
                      <a:gd name="connsiteY285" fmla="*/ 603076 h 2837640"/>
                      <a:gd name="connsiteX286" fmla="*/ 247253 w 3014932"/>
                      <a:gd name="connsiteY286" fmla="*/ 552474 h 2837640"/>
                      <a:gd name="connsiteX287" fmla="*/ 286925 w 3014932"/>
                      <a:gd name="connsiteY287" fmla="*/ 412409 h 2837640"/>
                      <a:gd name="connsiteX288" fmla="*/ 321334 w 3014932"/>
                      <a:gd name="connsiteY288" fmla="*/ 405122 h 2837640"/>
                      <a:gd name="connsiteX289" fmla="*/ 379222 w 3014932"/>
                      <a:gd name="connsiteY289" fmla="*/ 479608 h 2837640"/>
                      <a:gd name="connsiteX290" fmla="*/ 403915 w 3014932"/>
                      <a:gd name="connsiteY290" fmla="*/ 641533 h 2837640"/>
                      <a:gd name="connsiteX291" fmla="*/ 295426 w 3014932"/>
                      <a:gd name="connsiteY291" fmla="*/ 875109 h 2837640"/>
                      <a:gd name="connsiteX292" fmla="*/ 120142 w 3014932"/>
                      <a:gd name="connsiteY292" fmla="*/ 825722 h 2837640"/>
                      <a:gd name="connsiteX293" fmla="*/ 11652 w 3014932"/>
                      <a:gd name="connsiteY293" fmla="*/ 699826 h 2837640"/>
                      <a:gd name="connsiteX294" fmla="*/ 2338514 w 3014932"/>
                      <a:gd name="connsiteY294" fmla="*/ 2310575 h 2837640"/>
                      <a:gd name="connsiteX295" fmla="*/ 2338514 w 3014932"/>
                      <a:gd name="connsiteY295" fmla="*/ 2828330 h 2837640"/>
                      <a:gd name="connsiteX296" fmla="*/ 705905 w 3014932"/>
                      <a:gd name="connsiteY296" fmla="*/ 2828330 h 2837640"/>
                      <a:gd name="connsiteX297" fmla="*/ 705905 w 3014932"/>
                      <a:gd name="connsiteY297" fmla="*/ 2310575 h 2837640"/>
                      <a:gd name="connsiteX298" fmla="*/ 2338514 w 3014932"/>
                      <a:gd name="connsiteY298" fmla="*/ 2310575 h 2837640"/>
                      <a:gd name="connsiteX299" fmla="*/ 697000 w 3014932"/>
                      <a:gd name="connsiteY299" fmla="*/ 2828330 h 2837640"/>
                      <a:gd name="connsiteX300" fmla="*/ 128643 w 3014932"/>
                      <a:gd name="connsiteY300" fmla="*/ 2828330 h 2837640"/>
                      <a:gd name="connsiteX301" fmla="*/ 128643 w 3014932"/>
                      <a:gd name="connsiteY301" fmla="*/ 2310575 h 2837640"/>
                      <a:gd name="connsiteX302" fmla="*/ 697000 w 3014932"/>
                      <a:gd name="connsiteY302" fmla="*/ 2310575 h 2837640"/>
                      <a:gd name="connsiteX303" fmla="*/ 697000 w 3014932"/>
                      <a:gd name="connsiteY303" fmla="*/ 2828330 h 2837640"/>
                      <a:gd name="connsiteX304" fmla="*/ 2338514 w 3014932"/>
                      <a:gd name="connsiteY304" fmla="*/ 2301669 h 2837640"/>
                      <a:gd name="connsiteX305" fmla="*/ 128643 w 3014932"/>
                      <a:gd name="connsiteY305" fmla="*/ 2301669 h 2837640"/>
                      <a:gd name="connsiteX306" fmla="*/ 128643 w 3014932"/>
                      <a:gd name="connsiteY306" fmla="*/ 839891 h 2837640"/>
                      <a:gd name="connsiteX307" fmla="*/ 291378 w 3014932"/>
                      <a:gd name="connsiteY307" fmla="*/ 883611 h 2837640"/>
                      <a:gd name="connsiteX308" fmla="*/ 303927 w 3014932"/>
                      <a:gd name="connsiteY308" fmla="*/ 916805 h 2837640"/>
                      <a:gd name="connsiteX309" fmla="*/ 386104 w 3014932"/>
                      <a:gd name="connsiteY309" fmla="*/ 954858 h 2837640"/>
                      <a:gd name="connsiteX310" fmla="*/ 420918 w 3014932"/>
                      <a:gd name="connsiteY310" fmla="*/ 939475 h 2837640"/>
                      <a:gd name="connsiteX311" fmla="*/ 490950 w 3014932"/>
                      <a:gd name="connsiteY311" fmla="*/ 721281 h 2837640"/>
                      <a:gd name="connsiteX312" fmla="*/ 655709 w 3014932"/>
                      <a:gd name="connsiteY312" fmla="*/ 721281 h 2837640"/>
                      <a:gd name="connsiteX313" fmla="*/ 743148 w 3014932"/>
                      <a:gd name="connsiteY313" fmla="*/ 757714 h 2837640"/>
                      <a:gd name="connsiteX314" fmla="*/ 751649 w 3014932"/>
                      <a:gd name="connsiteY314" fmla="*/ 776740 h 2837640"/>
                      <a:gd name="connsiteX315" fmla="*/ 899406 w 3014932"/>
                      <a:gd name="connsiteY315" fmla="*/ 896969 h 2837640"/>
                      <a:gd name="connsiteX316" fmla="*/ 899811 w 3014932"/>
                      <a:gd name="connsiteY316" fmla="*/ 951619 h 2837640"/>
                      <a:gd name="connsiteX317" fmla="*/ 436300 w 3014932"/>
                      <a:gd name="connsiteY317" fmla="*/ 1272635 h 2837640"/>
                      <a:gd name="connsiteX318" fmla="*/ 376388 w 3014932"/>
                      <a:gd name="connsiteY318" fmla="*/ 1907786 h 2837640"/>
                      <a:gd name="connsiteX319" fmla="*/ 463018 w 3014932"/>
                      <a:gd name="connsiteY319" fmla="*/ 2189536 h 2837640"/>
                      <a:gd name="connsiteX320" fmla="*/ 320524 w 3014932"/>
                      <a:gd name="connsiteY320" fmla="*/ 2189536 h 2837640"/>
                      <a:gd name="connsiteX321" fmla="*/ 316071 w 3014932"/>
                      <a:gd name="connsiteY321" fmla="*/ 2193989 h 2837640"/>
                      <a:gd name="connsiteX322" fmla="*/ 320524 w 3014932"/>
                      <a:gd name="connsiteY322" fmla="*/ 2198442 h 2837640"/>
                      <a:gd name="connsiteX323" fmla="*/ 2155539 w 3014932"/>
                      <a:gd name="connsiteY323" fmla="*/ 2198442 h 2837640"/>
                      <a:gd name="connsiteX324" fmla="*/ 2159992 w 3014932"/>
                      <a:gd name="connsiteY324" fmla="*/ 2193989 h 2837640"/>
                      <a:gd name="connsiteX325" fmla="*/ 2155539 w 3014932"/>
                      <a:gd name="connsiteY325" fmla="*/ 2189536 h 2837640"/>
                      <a:gd name="connsiteX326" fmla="*/ 1728867 w 3014932"/>
                      <a:gd name="connsiteY326" fmla="*/ 2189536 h 2837640"/>
                      <a:gd name="connsiteX327" fmla="*/ 1760442 w 3014932"/>
                      <a:gd name="connsiteY327" fmla="*/ 1991987 h 2837640"/>
                      <a:gd name="connsiteX328" fmla="*/ 2339324 w 3014932"/>
                      <a:gd name="connsiteY328" fmla="*/ 1875401 h 2837640"/>
                      <a:gd name="connsiteX329" fmla="*/ 2339324 w 3014932"/>
                      <a:gd name="connsiteY329" fmla="*/ 2301669 h 2837640"/>
                      <a:gd name="connsiteX330" fmla="*/ 2866795 w 3014932"/>
                      <a:gd name="connsiteY330" fmla="*/ 1498521 h 2837640"/>
                      <a:gd name="connsiteX331" fmla="*/ 2700012 w 3014932"/>
                      <a:gd name="connsiteY331" fmla="*/ 1575435 h 2837640"/>
                      <a:gd name="connsiteX332" fmla="*/ 2697178 w 3014932"/>
                      <a:gd name="connsiteY332" fmla="*/ 1576650 h 2837640"/>
                      <a:gd name="connsiteX333" fmla="*/ 2338919 w 3014932"/>
                      <a:gd name="connsiteY333" fmla="*/ 1866090 h 2837640"/>
                      <a:gd name="connsiteX334" fmla="*/ 1759228 w 3014932"/>
                      <a:gd name="connsiteY334" fmla="*/ 1983486 h 2837640"/>
                      <a:gd name="connsiteX335" fmla="*/ 1739797 w 3014932"/>
                      <a:gd name="connsiteY335" fmla="*/ 1861638 h 2837640"/>
                      <a:gd name="connsiteX336" fmla="*/ 1741416 w 3014932"/>
                      <a:gd name="connsiteY336" fmla="*/ 1860423 h 2837640"/>
                      <a:gd name="connsiteX337" fmla="*/ 1979446 w 3014932"/>
                      <a:gd name="connsiteY337" fmla="*/ 1533739 h 2837640"/>
                      <a:gd name="connsiteX338" fmla="*/ 2338919 w 3014932"/>
                      <a:gd name="connsiteY338" fmla="*/ 1469779 h 2837640"/>
                      <a:gd name="connsiteX339" fmla="*/ 2347420 w 3014932"/>
                      <a:gd name="connsiteY339" fmla="*/ 1466136 h 2837640"/>
                      <a:gd name="connsiteX340" fmla="*/ 2598809 w 3014932"/>
                      <a:gd name="connsiteY340" fmla="*/ 1318784 h 2837640"/>
                      <a:gd name="connsiteX341" fmla="*/ 2600023 w 3014932"/>
                      <a:gd name="connsiteY341" fmla="*/ 1317165 h 2837640"/>
                      <a:gd name="connsiteX342" fmla="*/ 2726730 w 3014932"/>
                      <a:gd name="connsiteY342" fmla="*/ 1131761 h 2837640"/>
                      <a:gd name="connsiteX343" fmla="*/ 2744946 w 3014932"/>
                      <a:gd name="connsiteY343" fmla="*/ 1241060 h 2837640"/>
                      <a:gd name="connsiteX344" fmla="*/ 2744946 w 3014932"/>
                      <a:gd name="connsiteY344" fmla="*/ 1241465 h 2837640"/>
                      <a:gd name="connsiteX345" fmla="*/ 2744946 w 3014932"/>
                      <a:gd name="connsiteY345" fmla="*/ 1243084 h 2837640"/>
                      <a:gd name="connsiteX346" fmla="*/ 2744946 w 3014932"/>
                      <a:gd name="connsiteY346" fmla="*/ 1243489 h 2837640"/>
                      <a:gd name="connsiteX347" fmla="*/ 2730373 w 3014932"/>
                      <a:gd name="connsiteY347" fmla="*/ 1336596 h 2837640"/>
                      <a:gd name="connsiteX348" fmla="*/ 2729563 w 3014932"/>
                      <a:gd name="connsiteY348" fmla="*/ 1342668 h 2837640"/>
                      <a:gd name="connsiteX349" fmla="*/ 2735635 w 3014932"/>
                      <a:gd name="connsiteY349" fmla="*/ 1343478 h 2837640"/>
                      <a:gd name="connsiteX350" fmla="*/ 2754257 w 3014932"/>
                      <a:gd name="connsiteY350" fmla="*/ 1243084 h 2837640"/>
                      <a:gd name="connsiteX351" fmla="*/ 2920230 w 3014932"/>
                      <a:gd name="connsiteY351" fmla="*/ 1126903 h 2837640"/>
                      <a:gd name="connsiteX352" fmla="*/ 2926302 w 3014932"/>
                      <a:gd name="connsiteY352" fmla="*/ 1138238 h 2837640"/>
                      <a:gd name="connsiteX353" fmla="*/ 2882582 w 3014932"/>
                      <a:gd name="connsiteY353" fmla="*/ 1206246 h 2837640"/>
                      <a:gd name="connsiteX354" fmla="*/ 2882582 w 3014932"/>
                      <a:gd name="connsiteY354" fmla="*/ 1212318 h 2837640"/>
                      <a:gd name="connsiteX355" fmla="*/ 2888655 w 3014932"/>
                      <a:gd name="connsiteY355" fmla="*/ 1212723 h 2837640"/>
                      <a:gd name="connsiteX356" fmla="*/ 2996335 w 3014932"/>
                      <a:gd name="connsiteY356" fmla="*/ 1153216 h 2837640"/>
                      <a:gd name="connsiteX357" fmla="*/ 3002407 w 3014932"/>
                      <a:gd name="connsiteY357" fmla="*/ 1165360 h 2837640"/>
                      <a:gd name="connsiteX358" fmla="*/ 2915372 w 3014932"/>
                      <a:gd name="connsiteY358" fmla="*/ 1273040 h 2837640"/>
                      <a:gd name="connsiteX359" fmla="*/ 2905657 w 3014932"/>
                      <a:gd name="connsiteY359" fmla="*/ 1281137 h 2837640"/>
                      <a:gd name="connsiteX360" fmla="*/ 2905252 w 3014932"/>
                      <a:gd name="connsiteY360" fmla="*/ 1287209 h 2837640"/>
                      <a:gd name="connsiteX361" fmla="*/ 2911324 w 3014932"/>
                      <a:gd name="connsiteY361" fmla="*/ 1288018 h 2837640"/>
                      <a:gd name="connsiteX362" fmla="*/ 2921040 w 3014932"/>
                      <a:gd name="connsiteY362" fmla="*/ 1280327 h 2837640"/>
                      <a:gd name="connsiteX363" fmla="*/ 3000787 w 3014932"/>
                      <a:gd name="connsiteY363" fmla="*/ 1244299 h 2837640"/>
                      <a:gd name="connsiteX364" fmla="*/ 3006860 w 3014932"/>
                      <a:gd name="connsiteY364" fmla="*/ 1256443 h 2837640"/>
                      <a:gd name="connsiteX365" fmla="*/ 2911729 w 3014932"/>
                      <a:gd name="connsiteY365" fmla="*/ 1370195 h 2837640"/>
                      <a:gd name="connsiteX366" fmla="*/ 2910919 w 3014932"/>
                      <a:gd name="connsiteY366" fmla="*/ 1376267 h 2837640"/>
                      <a:gd name="connsiteX367" fmla="*/ 2916991 w 3014932"/>
                      <a:gd name="connsiteY367" fmla="*/ 1377077 h 2837640"/>
                      <a:gd name="connsiteX368" fmla="*/ 2983786 w 3014932"/>
                      <a:gd name="connsiteY368" fmla="*/ 1352788 h 2837640"/>
                      <a:gd name="connsiteX369" fmla="*/ 2989453 w 3014932"/>
                      <a:gd name="connsiteY369" fmla="*/ 1366552 h 2837640"/>
                      <a:gd name="connsiteX370" fmla="*/ 2866795 w 3014932"/>
                      <a:gd name="connsiteY370" fmla="*/ 1498521 h 283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3014932" h="2837640">
                        <a:moveTo>
                          <a:pt x="2988238" y="1345097"/>
                        </a:moveTo>
                        <a:cubicBezTo>
                          <a:pt x="2980142" y="1339025"/>
                          <a:pt x="2967593" y="1339025"/>
                          <a:pt x="2950996" y="1345907"/>
                        </a:cubicBezTo>
                        <a:cubicBezTo>
                          <a:pt x="2980547" y="1318379"/>
                          <a:pt x="3037221" y="1260896"/>
                          <a:pt x="3005646" y="1236202"/>
                        </a:cubicBezTo>
                        <a:cubicBezTo>
                          <a:pt x="2996739" y="1228916"/>
                          <a:pt x="2982571" y="1230130"/>
                          <a:pt x="2963545" y="1239441"/>
                        </a:cubicBezTo>
                        <a:cubicBezTo>
                          <a:pt x="2988238" y="1214342"/>
                          <a:pt x="3029530" y="1166979"/>
                          <a:pt x="3001597" y="1145119"/>
                        </a:cubicBezTo>
                        <a:cubicBezTo>
                          <a:pt x="2987429" y="1134190"/>
                          <a:pt x="2960306" y="1143905"/>
                          <a:pt x="2920635" y="1173861"/>
                        </a:cubicBezTo>
                        <a:cubicBezTo>
                          <a:pt x="2930755" y="1158883"/>
                          <a:pt x="2935613" y="1146739"/>
                          <a:pt x="2934803" y="1136618"/>
                        </a:cubicBezTo>
                        <a:cubicBezTo>
                          <a:pt x="2934399" y="1129332"/>
                          <a:pt x="2931160" y="1123664"/>
                          <a:pt x="2925492" y="1118807"/>
                        </a:cubicBezTo>
                        <a:cubicBezTo>
                          <a:pt x="2891893" y="1092494"/>
                          <a:pt x="2790690" y="1191673"/>
                          <a:pt x="2756281" y="1226892"/>
                        </a:cubicBezTo>
                        <a:cubicBezTo>
                          <a:pt x="2761139" y="1197745"/>
                          <a:pt x="2766806" y="1134999"/>
                          <a:pt x="2729563" y="1122045"/>
                        </a:cubicBezTo>
                        <a:cubicBezTo>
                          <a:pt x="2686653" y="1107067"/>
                          <a:pt x="2603667" y="1286399"/>
                          <a:pt x="2592332" y="1311497"/>
                        </a:cubicBezTo>
                        <a:cubicBezTo>
                          <a:pt x="2583021" y="1319189"/>
                          <a:pt x="2487486" y="1396103"/>
                          <a:pt x="2347015" y="1455611"/>
                        </a:cubicBezTo>
                        <a:lnTo>
                          <a:pt x="2347015" y="716828"/>
                        </a:lnTo>
                        <a:cubicBezTo>
                          <a:pt x="2347015" y="714399"/>
                          <a:pt x="2344991" y="712375"/>
                          <a:pt x="2342562" y="712375"/>
                        </a:cubicBezTo>
                        <a:lnTo>
                          <a:pt x="2109391" y="712375"/>
                        </a:lnTo>
                        <a:lnTo>
                          <a:pt x="2123964" y="701040"/>
                        </a:lnTo>
                        <a:cubicBezTo>
                          <a:pt x="2141776" y="687276"/>
                          <a:pt x="2144609" y="661773"/>
                          <a:pt x="2130846" y="643962"/>
                        </a:cubicBezTo>
                        <a:lnTo>
                          <a:pt x="2115058" y="623721"/>
                        </a:lnTo>
                        <a:lnTo>
                          <a:pt x="2524728" y="541544"/>
                        </a:lnTo>
                        <a:cubicBezTo>
                          <a:pt x="2566424" y="533043"/>
                          <a:pt x="2584641" y="483656"/>
                          <a:pt x="2558328" y="450461"/>
                        </a:cubicBezTo>
                        <a:lnTo>
                          <a:pt x="2448218" y="310396"/>
                        </a:lnTo>
                        <a:cubicBezTo>
                          <a:pt x="2486676" y="277201"/>
                          <a:pt x="2491938" y="220123"/>
                          <a:pt x="2460768" y="180046"/>
                        </a:cubicBezTo>
                        <a:cubicBezTo>
                          <a:pt x="2429597" y="140375"/>
                          <a:pt x="2372519" y="131874"/>
                          <a:pt x="2331228" y="161830"/>
                        </a:cubicBezTo>
                        <a:lnTo>
                          <a:pt x="2221119" y="21765"/>
                        </a:lnTo>
                        <a:cubicBezTo>
                          <a:pt x="2194806" y="-11835"/>
                          <a:pt x="2142585" y="-5358"/>
                          <a:pt x="2124774" y="33100"/>
                        </a:cubicBezTo>
                        <a:lnTo>
                          <a:pt x="1949085" y="412004"/>
                        </a:lnTo>
                        <a:lnTo>
                          <a:pt x="1933297" y="391763"/>
                        </a:lnTo>
                        <a:cubicBezTo>
                          <a:pt x="1919533" y="373952"/>
                          <a:pt x="1894030" y="371118"/>
                          <a:pt x="1876219" y="384882"/>
                        </a:cubicBezTo>
                        <a:lnTo>
                          <a:pt x="1652357" y="561380"/>
                        </a:lnTo>
                        <a:cubicBezTo>
                          <a:pt x="1634545" y="575144"/>
                          <a:pt x="1631712" y="601051"/>
                          <a:pt x="1645475" y="618458"/>
                        </a:cubicBezTo>
                        <a:lnTo>
                          <a:pt x="1691624" y="676751"/>
                        </a:lnTo>
                        <a:cubicBezTo>
                          <a:pt x="1680289" y="685657"/>
                          <a:pt x="1672598" y="698206"/>
                          <a:pt x="1669359" y="712375"/>
                        </a:cubicBezTo>
                        <a:lnTo>
                          <a:pt x="1214350" y="712375"/>
                        </a:lnTo>
                        <a:cubicBezTo>
                          <a:pt x="1243901" y="671894"/>
                          <a:pt x="1224470" y="614410"/>
                          <a:pt x="1176702" y="599837"/>
                        </a:cubicBezTo>
                        <a:cubicBezTo>
                          <a:pt x="1171035" y="583644"/>
                          <a:pt x="1163749" y="567857"/>
                          <a:pt x="1154843" y="553284"/>
                        </a:cubicBezTo>
                        <a:cubicBezTo>
                          <a:pt x="1175488" y="539115"/>
                          <a:pt x="1188847" y="517255"/>
                          <a:pt x="1188847" y="492966"/>
                        </a:cubicBezTo>
                        <a:cubicBezTo>
                          <a:pt x="1188847" y="450056"/>
                          <a:pt x="1147556" y="414838"/>
                          <a:pt x="1096550" y="414838"/>
                        </a:cubicBezTo>
                        <a:cubicBezTo>
                          <a:pt x="1080762" y="414838"/>
                          <a:pt x="1066189" y="418076"/>
                          <a:pt x="1053235" y="424148"/>
                        </a:cubicBezTo>
                        <a:cubicBezTo>
                          <a:pt x="1029755" y="372332"/>
                          <a:pt x="967414" y="335494"/>
                          <a:pt x="894143" y="335494"/>
                        </a:cubicBezTo>
                        <a:cubicBezTo>
                          <a:pt x="800632" y="335494"/>
                          <a:pt x="724932" y="395811"/>
                          <a:pt x="724932" y="470297"/>
                        </a:cubicBezTo>
                        <a:cubicBezTo>
                          <a:pt x="724932" y="480822"/>
                          <a:pt x="726551" y="490942"/>
                          <a:pt x="729385" y="500658"/>
                        </a:cubicBezTo>
                        <a:cubicBezTo>
                          <a:pt x="665829" y="508754"/>
                          <a:pt x="616442" y="562999"/>
                          <a:pt x="616442" y="628984"/>
                        </a:cubicBezTo>
                        <a:cubicBezTo>
                          <a:pt x="616442" y="660964"/>
                          <a:pt x="628181" y="690515"/>
                          <a:pt x="647613" y="713184"/>
                        </a:cubicBezTo>
                        <a:lnTo>
                          <a:pt x="493784" y="713184"/>
                        </a:lnTo>
                        <a:lnTo>
                          <a:pt x="509571" y="664202"/>
                        </a:lnTo>
                        <a:cubicBezTo>
                          <a:pt x="513620" y="652058"/>
                          <a:pt x="507547" y="638699"/>
                          <a:pt x="496213" y="633436"/>
                        </a:cubicBezTo>
                        <a:lnTo>
                          <a:pt x="446421" y="610362"/>
                        </a:lnTo>
                        <a:cubicBezTo>
                          <a:pt x="433467" y="604290"/>
                          <a:pt x="418489" y="609957"/>
                          <a:pt x="412821" y="622506"/>
                        </a:cubicBezTo>
                        <a:lnTo>
                          <a:pt x="411607" y="625340"/>
                        </a:lnTo>
                        <a:cubicBezTo>
                          <a:pt x="407559" y="560570"/>
                          <a:pt x="391771" y="420100"/>
                          <a:pt x="330644" y="399455"/>
                        </a:cubicBezTo>
                        <a:cubicBezTo>
                          <a:pt x="313237" y="393383"/>
                          <a:pt x="295830" y="394597"/>
                          <a:pt x="281257" y="406337"/>
                        </a:cubicBezTo>
                        <a:cubicBezTo>
                          <a:pt x="245229" y="435078"/>
                          <a:pt x="239561" y="515636"/>
                          <a:pt x="238752" y="544378"/>
                        </a:cubicBezTo>
                        <a:cubicBezTo>
                          <a:pt x="213654" y="523732"/>
                          <a:pt x="150908" y="484870"/>
                          <a:pt x="72374" y="531829"/>
                        </a:cubicBezTo>
                        <a:cubicBezTo>
                          <a:pt x="27035" y="558951"/>
                          <a:pt x="-12232" y="627769"/>
                          <a:pt x="3556" y="702255"/>
                        </a:cubicBezTo>
                        <a:cubicBezTo>
                          <a:pt x="11247" y="739093"/>
                          <a:pt x="37560" y="794552"/>
                          <a:pt x="120142" y="836248"/>
                        </a:cubicBezTo>
                        <a:lnTo>
                          <a:pt x="120142" y="2833188"/>
                        </a:lnTo>
                        <a:cubicBezTo>
                          <a:pt x="120142" y="2835212"/>
                          <a:pt x="121761" y="2837641"/>
                          <a:pt x="124595" y="2837641"/>
                        </a:cubicBezTo>
                        <a:cubicBezTo>
                          <a:pt x="179244" y="2837641"/>
                          <a:pt x="2278197" y="2837641"/>
                          <a:pt x="2343372" y="2837641"/>
                        </a:cubicBezTo>
                        <a:cubicBezTo>
                          <a:pt x="2345801" y="2837641"/>
                          <a:pt x="2347825" y="2835616"/>
                          <a:pt x="2347825" y="2833188"/>
                        </a:cubicBezTo>
                        <a:cubicBezTo>
                          <a:pt x="2347825" y="2743319"/>
                          <a:pt x="2347825" y="1958388"/>
                          <a:pt x="2347825" y="1871353"/>
                        </a:cubicBezTo>
                        <a:cubicBezTo>
                          <a:pt x="2528371" y="1766102"/>
                          <a:pt x="2660340" y="1630490"/>
                          <a:pt x="2702846" y="1584341"/>
                        </a:cubicBezTo>
                        <a:cubicBezTo>
                          <a:pt x="2761543" y="1580293"/>
                          <a:pt x="2827123" y="1534954"/>
                          <a:pt x="2872057" y="1506212"/>
                        </a:cubicBezTo>
                        <a:cubicBezTo>
                          <a:pt x="2901608" y="1487591"/>
                          <a:pt x="2995525" y="1410272"/>
                          <a:pt x="2997549" y="1366552"/>
                        </a:cubicBezTo>
                        <a:cubicBezTo>
                          <a:pt x="2997549" y="1357241"/>
                          <a:pt x="2994715" y="1350359"/>
                          <a:pt x="2988238" y="1345097"/>
                        </a:cubicBezTo>
                        <a:close/>
                        <a:moveTo>
                          <a:pt x="1951918" y="1566529"/>
                        </a:moveTo>
                        <a:cubicBezTo>
                          <a:pt x="1902531" y="1658017"/>
                          <a:pt x="1832903" y="1762863"/>
                          <a:pt x="1738582" y="1850708"/>
                        </a:cubicBezTo>
                        <a:cubicBezTo>
                          <a:pt x="1738177" y="1851113"/>
                          <a:pt x="1738177" y="1851113"/>
                          <a:pt x="1737773" y="1851517"/>
                        </a:cubicBezTo>
                        <a:cubicBezTo>
                          <a:pt x="1735344" y="1853946"/>
                          <a:pt x="1732510" y="1856375"/>
                          <a:pt x="1730081" y="1858804"/>
                        </a:cubicBezTo>
                        <a:cubicBezTo>
                          <a:pt x="1650333" y="1931265"/>
                          <a:pt x="1553178" y="1991582"/>
                          <a:pt x="1436997" y="2021943"/>
                        </a:cubicBezTo>
                        <a:cubicBezTo>
                          <a:pt x="1234995" y="2074569"/>
                          <a:pt x="1011944" y="2020324"/>
                          <a:pt x="822087" y="1936123"/>
                        </a:cubicBezTo>
                        <a:cubicBezTo>
                          <a:pt x="814395" y="1755577"/>
                          <a:pt x="878356" y="1621989"/>
                          <a:pt x="1012349" y="1537788"/>
                        </a:cubicBezTo>
                        <a:cubicBezTo>
                          <a:pt x="1247545" y="1621989"/>
                          <a:pt x="1532533" y="1548718"/>
                          <a:pt x="1763276" y="1229725"/>
                        </a:cubicBezTo>
                        <a:cubicBezTo>
                          <a:pt x="1851525" y="1107472"/>
                          <a:pt x="1896864" y="997363"/>
                          <a:pt x="1897269" y="996149"/>
                        </a:cubicBezTo>
                        <a:cubicBezTo>
                          <a:pt x="1897673" y="995339"/>
                          <a:pt x="1897673" y="994934"/>
                          <a:pt x="1897673" y="994124"/>
                        </a:cubicBezTo>
                        <a:cubicBezTo>
                          <a:pt x="1893221" y="941094"/>
                          <a:pt x="1912652" y="923282"/>
                          <a:pt x="1960419" y="888064"/>
                        </a:cubicBezTo>
                        <a:lnTo>
                          <a:pt x="1960419" y="888064"/>
                        </a:lnTo>
                        <a:lnTo>
                          <a:pt x="2004949" y="943118"/>
                        </a:lnTo>
                        <a:cubicBezTo>
                          <a:pt x="1998876" y="952834"/>
                          <a:pt x="1980660" y="985623"/>
                          <a:pt x="1995234" y="1025295"/>
                        </a:cubicBezTo>
                        <a:cubicBezTo>
                          <a:pt x="1996043" y="1026914"/>
                          <a:pt x="1997662" y="1028129"/>
                          <a:pt x="1999282" y="1028129"/>
                        </a:cubicBezTo>
                        <a:cubicBezTo>
                          <a:pt x="2002115" y="1028129"/>
                          <a:pt x="2004544" y="1025295"/>
                          <a:pt x="2003330" y="1022461"/>
                        </a:cubicBezTo>
                        <a:cubicBezTo>
                          <a:pt x="1988756" y="981980"/>
                          <a:pt x="2012235" y="947976"/>
                          <a:pt x="2013855" y="945547"/>
                        </a:cubicBezTo>
                        <a:cubicBezTo>
                          <a:pt x="2014664" y="944737"/>
                          <a:pt x="2015069" y="943928"/>
                          <a:pt x="2015879" y="943523"/>
                        </a:cubicBezTo>
                        <a:cubicBezTo>
                          <a:pt x="2043811" y="914781"/>
                          <a:pt x="2159992" y="801434"/>
                          <a:pt x="2196830" y="817626"/>
                        </a:cubicBezTo>
                        <a:cubicBezTo>
                          <a:pt x="2220309" y="827746"/>
                          <a:pt x="2209784" y="855679"/>
                          <a:pt x="2201688" y="880372"/>
                        </a:cubicBezTo>
                        <a:cubicBezTo>
                          <a:pt x="2198045" y="885635"/>
                          <a:pt x="2156753" y="942713"/>
                          <a:pt x="2091579" y="967407"/>
                        </a:cubicBezTo>
                        <a:cubicBezTo>
                          <a:pt x="2089150" y="968216"/>
                          <a:pt x="2088340" y="970645"/>
                          <a:pt x="2089150" y="973074"/>
                        </a:cubicBezTo>
                        <a:cubicBezTo>
                          <a:pt x="2089959" y="975503"/>
                          <a:pt x="2092389" y="976313"/>
                          <a:pt x="2094817" y="975503"/>
                        </a:cubicBezTo>
                        <a:cubicBezTo>
                          <a:pt x="2162421" y="950405"/>
                          <a:pt x="2203307" y="893326"/>
                          <a:pt x="2208570" y="885635"/>
                        </a:cubicBezTo>
                        <a:cubicBezTo>
                          <a:pt x="2211808" y="883611"/>
                          <a:pt x="2214642" y="881586"/>
                          <a:pt x="2217071" y="879967"/>
                        </a:cubicBezTo>
                        <a:cubicBezTo>
                          <a:pt x="2245812" y="861751"/>
                          <a:pt x="2262410" y="858512"/>
                          <a:pt x="2272125" y="867418"/>
                        </a:cubicBezTo>
                        <a:cubicBezTo>
                          <a:pt x="2290342" y="884420"/>
                          <a:pt x="2272125" y="911947"/>
                          <a:pt x="2262005" y="934212"/>
                        </a:cubicBezTo>
                        <a:cubicBezTo>
                          <a:pt x="2254314" y="944737"/>
                          <a:pt x="2214642" y="996553"/>
                          <a:pt x="2153110" y="1019628"/>
                        </a:cubicBezTo>
                        <a:cubicBezTo>
                          <a:pt x="2150681" y="1020437"/>
                          <a:pt x="2149872" y="1022866"/>
                          <a:pt x="2150681" y="1025295"/>
                        </a:cubicBezTo>
                        <a:cubicBezTo>
                          <a:pt x="2151491" y="1027724"/>
                          <a:pt x="2153920" y="1028534"/>
                          <a:pt x="2156349" y="1027724"/>
                        </a:cubicBezTo>
                        <a:cubicBezTo>
                          <a:pt x="2216261" y="1005459"/>
                          <a:pt x="2255123" y="958096"/>
                          <a:pt x="2267267" y="942308"/>
                        </a:cubicBezTo>
                        <a:cubicBezTo>
                          <a:pt x="2267267" y="942308"/>
                          <a:pt x="2267672" y="942308"/>
                          <a:pt x="2267672" y="941904"/>
                        </a:cubicBezTo>
                        <a:cubicBezTo>
                          <a:pt x="2279817" y="932593"/>
                          <a:pt x="2310582" y="929354"/>
                          <a:pt x="2322727" y="935831"/>
                        </a:cubicBezTo>
                        <a:cubicBezTo>
                          <a:pt x="2325561" y="937451"/>
                          <a:pt x="2331633" y="944332"/>
                          <a:pt x="2332037" y="958906"/>
                        </a:cubicBezTo>
                        <a:cubicBezTo>
                          <a:pt x="2332442" y="969026"/>
                          <a:pt x="2330013" y="985623"/>
                          <a:pt x="2317464" y="1008293"/>
                        </a:cubicBezTo>
                        <a:cubicBezTo>
                          <a:pt x="2289532" y="1059299"/>
                          <a:pt x="2229215" y="1111520"/>
                          <a:pt x="2182257" y="1145929"/>
                        </a:cubicBezTo>
                        <a:cubicBezTo>
                          <a:pt x="2157159" y="1164955"/>
                          <a:pt x="2127607" y="1184791"/>
                          <a:pt x="2093198" y="1206651"/>
                        </a:cubicBezTo>
                        <a:cubicBezTo>
                          <a:pt x="2092389" y="1207461"/>
                          <a:pt x="2091579" y="1208270"/>
                          <a:pt x="2091174" y="1209485"/>
                        </a:cubicBezTo>
                        <a:cubicBezTo>
                          <a:pt x="2090769" y="1211104"/>
                          <a:pt x="2057979" y="1356836"/>
                          <a:pt x="1974183" y="1524834"/>
                        </a:cubicBezTo>
                        <a:cubicBezTo>
                          <a:pt x="1970945" y="1529691"/>
                          <a:pt x="1961634" y="1548718"/>
                          <a:pt x="1951918" y="1566529"/>
                        </a:cubicBezTo>
                        <a:close/>
                        <a:moveTo>
                          <a:pt x="1700125" y="2189941"/>
                        </a:moveTo>
                        <a:cubicBezTo>
                          <a:pt x="1700125" y="2189941"/>
                          <a:pt x="1700125" y="2189941"/>
                          <a:pt x="1700125" y="2189941"/>
                        </a:cubicBezTo>
                        <a:lnTo>
                          <a:pt x="471924" y="2189941"/>
                        </a:lnTo>
                        <a:cubicBezTo>
                          <a:pt x="463828" y="2172534"/>
                          <a:pt x="413631" y="2062829"/>
                          <a:pt x="384484" y="1906572"/>
                        </a:cubicBezTo>
                        <a:cubicBezTo>
                          <a:pt x="355338" y="1749909"/>
                          <a:pt x="341979" y="1513499"/>
                          <a:pt x="443992" y="1276279"/>
                        </a:cubicBezTo>
                        <a:cubicBezTo>
                          <a:pt x="528193" y="1080349"/>
                          <a:pt x="692547" y="979956"/>
                          <a:pt x="901025" y="960120"/>
                        </a:cubicBezTo>
                        <a:cubicBezTo>
                          <a:pt x="917218" y="1029748"/>
                          <a:pt x="1018421" y="1029343"/>
                          <a:pt x="1033399" y="958501"/>
                        </a:cubicBezTo>
                        <a:cubicBezTo>
                          <a:pt x="1183584" y="968216"/>
                          <a:pt x="1321220" y="1013960"/>
                          <a:pt x="1401778" y="1058085"/>
                        </a:cubicBezTo>
                        <a:cubicBezTo>
                          <a:pt x="1542248" y="1134999"/>
                          <a:pt x="1555202" y="1241060"/>
                          <a:pt x="1605399" y="1336596"/>
                        </a:cubicBezTo>
                        <a:cubicBezTo>
                          <a:pt x="1582730" y="1341454"/>
                          <a:pt x="1502981" y="1363718"/>
                          <a:pt x="1488003" y="1435775"/>
                        </a:cubicBezTo>
                        <a:cubicBezTo>
                          <a:pt x="1418780" y="1362909"/>
                          <a:pt x="1363321" y="1319999"/>
                          <a:pt x="1362511" y="1319594"/>
                        </a:cubicBezTo>
                        <a:cubicBezTo>
                          <a:pt x="1360487" y="1317974"/>
                          <a:pt x="1358059" y="1318379"/>
                          <a:pt x="1356439" y="1320403"/>
                        </a:cubicBezTo>
                        <a:cubicBezTo>
                          <a:pt x="1354820" y="1322427"/>
                          <a:pt x="1355225" y="1324856"/>
                          <a:pt x="1357249" y="1326475"/>
                        </a:cubicBezTo>
                        <a:cubicBezTo>
                          <a:pt x="1358868" y="1327690"/>
                          <a:pt x="1426472" y="1379911"/>
                          <a:pt x="1505005" y="1468160"/>
                        </a:cubicBezTo>
                        <a:cubicBezTo>
                          <a:pt x="1313124" y="1588794"/>
                          <a:pt x="1087239" y="1597295"/>
                          <a:pt x="884023" y="1463707"/>
                        </a:cubicBezTo>
                        <a:cubicBezTo>
                          <a:pt x="772295" y="1390031"/>
                          <a:pt x="708334" y="1300567"/>
                          <a:pt x="707525" y="1299758"/>
                        </a:cubicBezTo>
                        <a:cubicBezTo>
                          <a:pt x="706310" y="1297734"/>
                          <a:pt x="703477" y="1297329"/>
                          <a:pt x="701453" y="1298543"/>
                        </a:cubicBezTo>
                        <a:cubicBezTo>
                          <a:pt x="699429" y="1299758"/>
                          <a:pt x="699024" y="1302592"/>
                          <a:pt x="700238" y="1304616"/>
                        </a:cubicBezTo>
                        <a:cubicBezTo>
                          <a:pt x="701048" y="1305425"/>
                          <a:pt x="765818" y="1396103"/>
                          <a:pt x="878760" y="1470589"/>
                        </a:cubicBezTo>
                        <a:cubicBezTo>
                          <a:pt x="913170" y="1493258"/>
                          <a:pt x="954460" y="1515928"/>
                          <a:pt x="1002228" y="1533739"/>
                        </a:cubicBezTo>
                        <a:cubicBezTo>
                          <a:pt x="870664" y="1619155"/>
                          <a:pt x="807109" y="1752743"/>
                          <a:pt x="813586" y="1931670"/>
                        </a:cubicBezTo>
                        <a:cubicBezTo>
                          <a:pt x="662995" y="1863662"/>
                          <a:pt x="534265" y="1777437"/>
                          <a:pt x="455327" y="1711857"/>
                        </a:cubicBezTo>
                        <a:cubicBezTo>
                          <a:pt x="453303" y="1710238"/>
                          <a:pt x="450874" y="1710643"/>
                          <a:pt x="449254" y="1712262"/>
                        </a:cubicBezTo>
                        <a:cubicBezTo>
                          <a:pt x="447635" y="1714286"/>
                          <a:pt x="448040" y="1716715"/>
                          <a:pt x="449659" y="1718334"/>
                        </a:cubicBezTo>
                        <a:cubicBezTo>
                          <a:pt x="477591" y="1741408"/>
                          <a:pt x="627777" y="1862042"/>
                          <a:pt x="842327" y="1953935"/>
                        </a:cubicBezTo>
                        <a:cubicBezTo>
                          <a:pt x="994132" y="2019110"/>
                          <a:pt x="1135816" y="2051495"/>
                          <a:pt x="1265356" y="2051495"/>
                        </a:cubicBezTo>
                        <a:cubicBezTo>
                          <a:pt x="1326078" y="2051495"/>
                          <a:pt x="1384371" y="2044208"/>
                          <a:pt x="1439426" y="2030040"/>
                        </a:cubicBezTo>
                        <a:cubicBezTo>
                          <a:pt x="1555202" y="2000084"/>
                          <a:pt x="1651952" y="1940576"/>
                          <a:pt x="1732105" y="1868519"/>
                        </a:cubicBezTo>
                        <a:cubicBezTo>
                          <a:pt x="1748298" y="1954744"/>
                          <a:pt x="1788779" y="2188726"/>
                          <a:pt x="1700125" y="2189941"/>
                        </a:cubicBezTo>
                        <a:close/>
                        <a:moveTo>
                          <a:pt x="907907" y="944332"/>
                        </a:moveTo>
                        <a:lnTo>
                          <a:pt x="907907" y="898994"/>
                        </a:lnTo>
                        <a:cubicBezTo>
                          <a:pt x="947579" y="907899"/>
                          <a:pt x="989274" y="905875"/>
                          <a:pt x="1026517" y="894136"/>
                        </a:cubicBezTo>
                        <a:cubicBezTo>
                          <a:pt x="1026517" y="945142"/>
                          <a:pt x="1026922" y="948381"/>
                          <a:pt x="1024898" y="957691"/>
                        </a:cubicBezTo>
                        <a:cubicBezTo>
                          <a:pt x="1008705" y="1026509"/>
                          <a:pt x="907907" y="1013555"/>
                          <a:pt x="907907" y="944332"/>
                        </a:cubicBezTo>
                        <a:close/>
                        <a:moveTo>
                          <a:pt x="743958" y="733425"/>
                        </a:moveTo>
                        <a:cubicBezTo>
                          <a:pt x="749625" y="737069"/>
                          <a:pt x="756102" y="739497"/>
                          <a:pt x="763389" y="740712"/>
                        </a:cubicBezTo>
                        <a:cubicBezTo>
                          <a:pt x="763794" y="740712"/>
                          <a:pt x="763794" y="740712"/>
                          <a:pt x="764199" y="740712"/>
                        </a:cubicBezTo>
                        <a:cubicBezTo>
                          <a:pt x="766223" y="740712"/>
                          <a:pt x="768247" y="739093"/>
                          <a:pt x="768651" y="737069"/>
                        </a:cubicBezTo>
                        <a:cubicBezTo>
                          <a:pt x="769056" y="734640"/>
                          <a:pt x="767437" y="732616"/>
                          <a:pt x="765008" y="732211"/>
                        </a:cubicBezTo>
                        <a:cubicBezTo>
                          <a:pt x="755697" y="730591"/>
                          <a:pt x="747196" y="726543"/>
                          <a:pt x="741124" y="720066"/>
                        </a:cubicBezTo>
                        <a:cubicBezTo>
                          <a:pt x="737481" y="701040"/>
                          <a:pt x="735457" y="682824"/>
                          <a:pt x="737076" y="660154"/>
                        </a:cubicBezTo>
                        <a:cubicBezTo>
                          <a:pt x="765818" y="623721"/>
                          <a:pt x="823706" y="650034"/>
                          <a:pt x="816419" y="694563"/>
                        </a:cubicBezTo>
                        <a:cubicBezTo>
                          <a:pt x="816015" y="696992"/>
                          <a:pt x="817634" y="699016"/>
                          <a:pt x="820063" y="699421"/>
                        </a:cubicBezTo>
                        <a:cubicBezTo>
                          <a:pt x="822491" y="699826"/>
                          <a:pt x="824515" y="698206"/>
                          <a:pt x="824920" y="695778"/>
                        </a:cubicBezTo>
                        <a:cubicBezTo>
                          <a:pt x="826135" y="687276"/>
                          <a:pt x="825325" y="678775"/>
                          <a:pt x="822896" y="671084"/>
                        </a:cubicBezTo>
                        <a:cubicBezTo>
                          <a:pt x="825325" y="667441"/>
                          <a:pt x="826945" y="663393"/>
                          <a:pt x="828969" y="659344"/>
                        </a:cubicBezTo>
                        <a:lnTo>
                          <a:pt x="894953" y="679585"/>
                        </a:lnTo>
                        <a:cubicBezTo>
                          <a:pt x="894953" y="679585"/>
                          <a:pt x="894953" y="679585"/>
                          <a:pt x="894953" y="679990"/>
                        </a:cubicBezTo>
                        <a:cubicBezTo>
                          <a:pt x="894953" y="720066"/>
                          <a:pt x="927743" y="752451"/>
                          <a:pt x="967819" y="752451"/>
                        </a:cubicBezTo>
                        <a:cubicBezTo>
                          <a:pt x="1007896" y="752451"/>
                          <a:pt x="1040281" y="720066"/>
                          <a:pt x="1040281" y="679990"/>
                        </a:cubicBezTo>
                        <a:cubicBezTo>
                          <a:pt x="1040281" y="670679"/>
                          <a:pt x="1038661" y="662178"/>
                          <a:pt x="1035423" y="654082"/>
                        </a:cubicBezTo>
                        <a:cubicBezTo>
                          <a:pt x="1072666" y="641128"/>
                          <a:pt x="1084810" y="654891"/>
                          <a:pt x="1085620" y="654891"/>
                        </a:cubicBezTo>
                        <a:cubicBezTo>
                          <a:pt x="1074690" y="705898"/>
                          <a:pt x="1119624" y="751642"/>
                          <a:pt x="1170630" y="741521"/>
                        </a:cubicBezTo>
                        <a:cubicBezTo>
                          <a:pt x="1135412" y="853250"/>
                          <a:pt x="1018825" y="918020"/>
                          <a:pt x="906288" y="890492"/>
                        </a:cubicBezTo>
                        <a:cubicBezTo>
                          <a:pt x="843137" y="875514"/>
                          <a:pt x="789297" y="833414"/>
                          <a:pt x="759745" y="773502"/>
                        </a:cubicBezTo>
                        <a:cubicBezTo>
                          <a:pt x="757317" y="768644"/>
                          <a:pt x="754888" y="763381"/>
                          <a:pt x="752864" y="758119"/>
                        </a:cubicBezTo>
                        <a:cubicBezTo>
                          <a:pt x="748816" y="749618"/>
                          <a:pt x="746387" y="741521"/>
                          <a:pt x="743958" y="733425"/>
                        </a:cubicBezTo>
                        <a:close/>
                        <a:moveTo>
                          <a:pt x="1030970" y="679585"/>
                        </a:moveTo>
                        <a:cubicBezTo>
                          <a:pt x="1030970" y="714804"/>
                          <a:pt x="1002228" y="743545"/>
                          <a:pt x="967010" y="743545"/>
                        </a:cubicBezTo>
                        <a:cubicBezTo>
                          <a:pt x="931791" y="743545"/>
                          <a:pt x="903049" y="714804"/>
                          <a:pt x="903049" y="679585"/>
                        </a:cubicBezTo>
                        <a:cubicBezTo>
                          <a:pt x="903049" y="644366"/>
                          <a:pt x="931791" y="615625"/>
                          <a:pt x="967010" y="615625"/>
                        </a:cubicBezTo>
                        <a:cubicBezTo>
                          <a:pt x="1002228" y="615625"/>
                          <a:pt x="1030970" y="643962"/>
                          <a:pt x="1030970" y="679585"/>
                        </a:cubicBezTo>
                        <a:close/>
                        <a:moveTo>
                          <a:pt x="1172654" y="731401"/>
                        </a:moveTo>
                        <a:cubicBezTo>
                          <a:pt x="1131768" y="742736"/>
                          <a:pt x="1091692" y="711565"/>
                          <a:pt x="1091692" y="669870"/>
                        </a:cubicBezTo>
                        <a:cubicBezTo>
                          <a:pt x="1091692" y="634651"/>
                          <a:pt x="1120434" y="605909"/>
                          <a:pt x="1155652" y="605909"/>
                        </a:cubicBezTo>
                        <a:cubicBezTo>
                          <a:pt x="1160510" y="605909"/>
                          <a:pt x="1165368" y="606314"/>
                          <a:pt x="1169821" y="607529"/>
                        </a:cubicBezTo>
                        <a:cubicBezTo>
                          <a:pt x="1183180" y="648819"/>
                          <a:pt x="1183180" y="692134"/>
                          <a:pt x="1172654" y="731401"/>
                        </a:cubicBezTo>
                        <a:close/>
                        <a:moveTo>
                          <a:pt x="1183989" y="721281"/>
                        </a:moveTo>
                        <a:lnTo>
                          <a:pt x="1193300" y="721281"/>
                        </a:lnTo>
                        <a:cubicBezTo>
                          <a:pt x="1190061" y="723710"/>
                          <a:pt x="1186013" y="726139"/>
                          <a:pt x="1182370" y="727758"/>
                        </a:cubicBezTo>
                        <a:cubicBezTo>
                          <a:pt x="1183180" y="725329"/>
                          <a:pt x="1183584" y="723305"/>
                          <a:pt x="1183989" y="721281"/>
                        </a:cubicBezTo>
                        <a:close/>
                        <a:moveTo>
                          <a:pt x="1626854" y="1372219"/>
                        </a:moveTo>
                        <a:cubicBezTo>
                          <a:pt x="1592040" y="1405009"/>
                          <a:pt x="1553988" y="1435775"/>
                          <a:pt x="1512697" y="1462492"/>
                        </a:cubicBezTo>
                        <a:cubicBezTo>
                          <a:pt x="1506625" y="1456015"/>
                          <a:pt x="1500957" y="1449539"/>
                          <a:pt x="1495290" y="1443466"/>
                        </a:cubicBezTo>
                        <a:cubicBezTo>
                          <a:pt x="1506220" y="1368171"/>
                          <a:pt x="1592445" y="1347526"/>
                          <a:pt x="1609852" y="1344287"/>
                        </a:cubicBezTo>
                        <a:cubicBezTo>
                          <a:pt x="1614710" y="1354003"/>
                          <a:pt x="1620377" y="1363313"/>
                          <a:pt x="1626854" y="1372219"/>
                        </a:cubicBezTo>
                        <a:close/>
                        <a:moveTo>
                          <a:pt x="2086316" y="730996"/>
                        </a:moveTo>
                        <a:lnTo>
                          <a:pt x="2155135" y="816816"/>
                        </a:lnTo>
                        <a:cubicBezTo>
                          <a:pt x="2101699" y="843534"/>
                          <a:pt x="2029237" y="915996"/>
                          <a:pt x="2010211" y="935831"/>
                        </a:cubicBezTo>
                        <a:cubicBezTo>
                          <a:pt x="1944227" y="854869"/>
                          <a:pt x="1961634" y="876324"/>
                          <a:pt x="1938560" y="847177"/>
                        </a:cubicBezTo>
                        <a:cubicBezTo>
                          <a:pt x="2118701" y="705493"/>
                          <a:pt x="2081054" y="735449"/>
                          <a:pt x="2086316" y="730996"/>
                        </a:cubicBezTo>
                        <a:close/>
                        <a:moveTo>
                          <a:pt x="2282245" y="1125689"/>
                        </a:moveTo>
                        <a:cubicBezTo>
                          <a:pt x="2258362" y="1144310"/>
                          <a:pt x="2228001" y="1149977"/>
                          <a:pt x="2200069" y="1142691"/>
                        </a:cubicBezTo>
                        <a:cubicBezTo>
                          <a:pt x="2259981" y="1096542"/>
                          <a:pt x="2294795" y="1058894"/>
                          <a:pt x="2315035" y="1028534"/>
                        </a:cubicBezTo>
                        <a:cubicBezTo>
                          <a:pt x="2323941" y="1063347"/>
                          <a:pt x="2312202" y="1102209"/>
                          <a:pt x="2282245" y="1125689"/>
                        </a:cubicBezTo>
                        <a:close/>
                        <a:moveTo>
                          <a:pt x="2098866" y="1212723"/>
                        </a:moveTo>
                        <a:cubicBezTo>
                          <a:pt x="2134489" y="1190054"/>
                          <a:pt x="2165255" y="1169003"/>
                          <a:pt x="2191568" y="1149572"/>
                        </a:cubicBezTo>
                        <a:cubicBezTo>
                          <a:pt x="2225572" y="1160502"/>
                          <a:pt x="2260791" y="1154025"/>
                          <a:pt x="2287913" y="1132975"/>
                        </a:cubicBezTo>
                        <a:cubicBezTo>
                          <a:pt x="2323132" y="1105448"/>
                          <a:pt x="2335276" y="1059299"/>
                          <a:pt x="2321512" y="1019223"/>
                        </a:cubicBezTo>
                        <a:cubicBezTo>
                          <a:pt x="2332037" y="1001816"/>
                          <a:pt x="2336895" y="987243"/>
                          <a:pt x="2339324" y="975098"/>
                        </a:cubicBezTo>
                        <a:lnTo>
                          <a:pt x="2339324" y="1460468"/>
                        </a:lnTo>
                        <a:cubicBezTo>
                          <a:pt x="2238121" y="1502164"/>
                          <a:pt x="2115058" y="1534144"/>
                          <a:pt x="1983899" y="1525238"/>
                        </a:cubicBezTo>
                        <a:cubicBezTo>
                          <a:pt x="2061218" y="1367362"/>
                          <a:pt x="2094817" y="1229725"/>
                          <a:pt x="2098866" y="1212723"/>
                        </a:cubicBezTo>
                        <a:close/>
                        <a:moveTo>
                          <a:pt x="2338514" y="721281"/>
                        </a:moveTo>
                        <a:lnTo>
                          <a:pt x="2338514" y="947571"/>
                        </a:lnTo>
                        <a:cubicBezTo>
                          <a:pt x="2336086" y="937046"/>
                          <a:pt x="2330823" y="930569"/>
                          <a:pt x="2325965" y="928140"/>
                        </a:cubicBezTo>
                        <a:cubicBezTo>
                          <a:pt x="2314226" y="921663"/>
                          <a:pt x="2290747" y="922473"/>
                          <a:pt x="2273744" y="928545"/>
                        </a:cubicBezTo>
                        <a:cubicBezTo>
                          <a:pt x="2284675" y="906685"/>
                          <a:pt x="2298033" y="879562"/>
                          <a:pt x="2277792" y="860941"/>
                        </a:cubicBezTo>
                        <a:cubicBezTo>
                          <a:pt x="2262815" y="847177"/>
                          <a:pt x="2240955" y="854464"/>
                          <a:pt x="2213427" y="871871"/>
                        </a:cubicBezTo>
                        <a:cubicBezTo>
                          <a:pt x="2221523" y="846773"/>
                          <a:pt x="2225977" y="820865"/>
                          <a:pt x="2200473" y="809530"/>
                        </a:cubicBezTo>
                        <a:cubicBezTo>
                          <a:pt x="2191162" y="805482"/>
                          <a:pt x="2178613" y="807506"/>
                          <a:pt x="2164040" y="813578"/>
                        </a:cubicBezTo>
                        <a:lnTo>
                          <a:pt x="2093603" y="726139"/>
                        </a:lnTo>
                        <a:lnTo>
                          <a:pt x="2099270" y="721686"/>
                        </a:lnTo>
                        <a:lnTo>
                          <a:pt x="2338514" y="721686"/>
                        </a:lnTo>
                        <a:close/>
                        <a:moveTo>
                          <a:pt x="2453886" y="185714"/>
                        </a:moveTo>
                        <a:cubicBezTo>
                          <a:pt x="2482223" y="221742"/>
                          <a:pt x="2476960" y="273963"/>
                          <a:pt x="2442956" y="303919"/>
                        </a:cubicBezTo>
                        <a:cubicBezTo>
                          <a:pt x="2405713" y="256556"/>
                          <a:pt x="2373733" y="216075"/>
                          <a:pt x="2336490" y="168712"/>
                        </a:cubicBezTo>
                        <a:cubicBezTo>
                          <a:pt x="2373733" y="142399"/>
                          <a:pt x="2425549" y="149281"/>
                          <a:pt x="2453886" y="185714"/>
                        </a:cubicBezTo>
                        <a:close/>
                        <a:moveTo>
                          <a:pt x="2132465" y="36743"/>
                        </a:moveTo>
                        <a:cubicBezTo>
                          <a:pt x="2147848" y="3953"/>
                          <a:pt x="2191972" y="-905"/>
                          <a:pt x="2214237" y="27027"/>
                        </a:cubicBezTo>
                        <a:lnTo>
                          <a:pt x="2551851" y="455724"/>
                        </a:lnTo>
                        <a:cubicBezTo>
                          <a:pt x="2574115" y="484061"/>
                          <a:pt x="2558732" y="525756"/>
                          <a:pt x="2523514" y="533043"/>
                        </a:cubicBezTo>
                        <a:lnTo>
                          <a:pt x="2109795" y="616029"/>
                        </a:lnTo>
                        <a:lnTo>
                          <a:pt x="1955157" y="419695"/>
                        </a:lnTo>
                        <a:lnTo>
                          <a:pt x="2132465" y="36743"/>
                        </a:lnTo>
                        <a:close/>
                        <a:moveTo>
                          <a:pt x="1651952" y="613196"/>
                        </a:moveTo>
                        <a:cubicBezTo>
                          <a:pt x="1641022" y="599432"/>
                          <a:pt x="1643451" y="579596"/>
                          <a:pt x="1657215" y="568262"/>
                        </a:cubicBezTo>
                        <a:lnTo>
                          <a:pt x="1881076" y="391763"/>
                        </a:lnTo>
                        <a:cubicBezTo>
                          <a:pt x="1894840" y="380833"/>
                          <a:pt x="1915080" y="383262"/>
                          <a:pt x="1926010" y="397026"/>
                        </a:cubicBezTo>
                        <a:cubicBezTo>
                          <a:pt x="1925606" y="396621"/>
                          <a:pt x="1947870" y="424958"/>
                          <a:pt x="2124368" y="649224"/>
                        </a:cubicBezTo>
                        <a:cubicBezTo>
                          <a:pt x="2135299" y="662988"/>
                          <a:pt x="2132870" y="683228"/>
                          <a:pt x="2119106" y="694158"/>
                        </a:cubicBezTo>
                        <a:cubicBezTo>
                          <a:pt x="1866098" y="893326"/>
                          <a:pt x="1913866" y="856083"/>
                          <a:pt x="1895245" y="870657"/>
                        </a:cubicBezTo>
                        <a:cubicBezTo>
                          <a:pt x="1881076" y="881586"/>
                          <a:pt x="1861240" y="879158"/>
                          <a:pt x="1850310" y="865394"/>
                        </a:cubicBezTo>
                        <a:cubicBezTo>
                          <a:pt x="1802947" y="804672"/>
                          <a:pt x="1699315" y="673513"/>
                          <a:pt x="1651952" y="613196"/>
                        </a:cubicBezTo>
                        <a:close/>
                        <a:moveTo>
                          <a:pt x="1696482" y="683633"/>
                        </a:moveTo>
                        <a:cubicBezTo>
                          <a:pt x="1733320" y="730591"/>
                          <a:pt x="1661263" y="638699"/>
                          <a:pt x="1804567" y="820865"/>
                        </a:cubicBezTo>
                        <a:cubicBezTo>
                          <a:pt x="1781088" y="838676"/>
                          <a:pt x="1747083" y="834628"/>
                          <a:pt x="1728462" y="811554"/>
                        </a:cubicBezTo>
                        <a:lnTo>
                          <a:pt x="1687981" y="760548"/>
                        </a:lnTo>
                        <a:cubicBezTo>
                          <a:pt x="1668955" y="735854"/>
                          <a:pt x="1673812" y="701850"/>
                          <a:pt x="1696482" y="683633"/>
                        </a:cubicBezTo>
                        <a:close/>
                        <a:moveTo>
                          <a:pt x="1681099" y="765405"/>
                        </a:moveTo>
                        <a:lnTo>
                          <a:pt x="1721580" y="816412"/>
                        </a:lnTo>
                        <a:cubicBezTo>
                          <a:pt x="1743035" y="843534"/>
                          <a:pt x="1782707" y="848392"/>
                          <a:pt x="1809829" y="827342"/>
                        </a:cubicBezTo>
                        <a:lnTo>
                          <a:pt x="1843429" y="870252"/>
                        </a:lnTo>
                        <a:cubicBezTo>
                          <a:pt x="1857192" y="887659"/>
                          <a:pt x="1882695" y="890897"/>
                          <a:pt x="1900507" y="877134"/>
                        </a:cubicBezTo>
                        <a:lnTo>
                          <a:pt x="1931678" y="852440"/>
                        </a:lnTo>
                        <a:lnTo>
                          <a:pt x="1954347" y="880777"/>
                        </a:lnTo>
                        <a:cubicBezTo>
                          <a:pt x="1906580" y="915996"/>
                          <a:pt x="1883910" y="937046"/>
                          <a:pt x="1888363" y="993315"/>
                        </a:cubicBezTo>
                        <a:cubicBezTo>
                          <a:pt x="1881886" y="1009102"/>
                          <a:pt x="1796470" y="1208270"/>
                          <a:pt x="1632926" y="1366147"/>
                        </a:cubicBezTo>
                        <a:cubicBezTo>
                          <a:pt x="1564108" y="1264539"/>
                          <a:pt x="1566942" y="1138642"/>
                          <a:pt x="1405826" y="1050393"/>
                        </a:cubicBezTo>
                        <a:cubicBezTo>
                          <a:pt x="1324459" y="1005864"/>
                          <a:pt x="1185608" y="959715"/>
                          <a:pt x="1034613" y="950000"/>
                        </a:cubicBezTo>
                        <a:cubicBezTo>
                          <a:pt x="1035018" y="945952"/>
                          <a:pt x="1034613" y="946356"/>
                          <a:pt x="1035018" y="891707"/>
                        </a:cubicBezTo>
                        <a:cubicBezTo>
                          <a:pt x="1104646" y="867013"/>
                          <a:pt x="1159295" y="809530"/>
                          <a:pt x="1179941" y="738283"/>
                        </a:cubicBezTo>
                        <a:cubicBezTo>
                          <a:pt x="1190061" y="734640"/>
                          <a:pt x="1199372" y="728972"/>
                          <a:pt x="1207063" y="721281"/>
                        </a:cubicBezTo>
                        <a:lnTo>
                          <a:pt x="1667740" y="721281"/>
                        </a:lnTo>
                        <a:cubicBezTo>
                          <a:pt x="1666526" y="737069"/>
                          <a:pt x="1670979" y="752856"/>
                          <a:pt x="1681099" y="765405"/>
                        </a:cubicBezTo>
                        <a:close/>
                        <a:moveTo>
                          <a:pt x="1203420" y="712375"/>
                        </a:moveTo>
                        <a:lnTo>
                          <a:pt x="1186013" y="712375"/>
                        </a:lnTo>
                        <a:cubicBezTo>
                          <a:pt x="1189252" y="693349"/>
                          <a:pt x="1190061" y="673513"/>
                          <a:pt x="1188442" y="653677"/>
                        </a:cubicBezTo>
                        <a:lnTo>
                          <a:pt x="1218803" y="656511"/>
                        </a:lnTo>
                        <a:cubicBezTo>
                          <a:pt x="1222851" y="676347"/>
                          <a:pt x="1217184" y="696992"/>
                          <a:pt x="1203420" y="712375"/>
                        </a:cubicBezTo>
                        <a:close/>
                        <a:moveTo>
                          <a:pt x="1215969" y="647605"/>
                        </a:moveTo>
                        <a:lnTo>
                          <a:pt x="1187228" y="645176"/>
                        </a:lnTo>
                        <a:cubicBezTo>
                          <a:pt x="1185608" y="633436"/>
                          <a:pt x="1183584" y="621697"/>
                          <a:pt x="1180346" y="610767"/>
                        </a:cubicBezTo>
                        <a:cubicBezTo>
                          <a:pt x="1196538" y="617244"/>
                          <a:pt x="1209492" y="630603"/>
                          <a:pt x="1215969" y="647605"/>
                        </a:cubicBezTo>
                        <a:close/>
                        <a:moveTo>
                          <a:pt x="1166987" y="597813"/>
                        </a:moveTo>
                        <a:cubicBezTo>
                          <a:pt x="1163344" y="597408"/>
                          <a:pt x="1159700" y="597003"/>
                          <a:pt x="1156057" y="597003"/>
                        </a:cubicBezTo>
                        <a:cubicBezTo>
                          <a:pt x="1124482" y="597003"/>
                          <a:pt x="1097359" y="617244"/>
                          <a:pt x="1087644" y="645581"/>
                        </a:cubicBezTo>
                        <a:cubicBezTo>
                          <a:pt x="1069427" y="633841"/>
                          <a:pt x="1041495" y="641938"/>
                          <a:pt x="1031375" y="645581"/>
                        </a:cubicBezTo>
                        <a:cubicBezTo>
                          <a:pt x="1019230" y="622506"/>
                          <a:pt x="994942" y="606719"/>
                          <a:pt x="967414" y="606719"/>
                        </a:cubicBezTo>
                        <a:cubicBezTo>
                          <a:pt x="930576" y="606719"/>
                          <a:pt x="899811" y="634651"/>
                          <a:pt x="895358" y="670274"/>
                        </a:cubicBezTo>
                        <a:lnTo>
                          <a:pt x="831397" y="650843"/>
                        </a:lnTo>
                        <a:cubicBezTo>
                          <a:pt x="837065" y="633436"/>
                          <a:pt x="837470" y="614410"/>
                          <a:pt x="831802" y="595384"/>
                        </a:cubicBezTo>
                        <a:cubicBezTo>
                          <a:pt x="851233" y="601456"/>
                          <a:pt x="871879" y="604695"/>
                          <a:pt x="894143" y="604695"/>
                        </a:cubicBezTo>
                        <a:cubicBezTo>
                          <a:pt x="950817" y="604695"/>
                          <a:pt x="1001014" y="582430"/>
                          <a:pt x="1031780" y="548426"/>
                        </a:cubicBezTo>
                        <a:cubicBezTo>
                          <a:pt x="1048377" y="562594"/>
                          <a:pt x="1071451" y="571095"/>
                          <a:pt x="1096550" y="571095"/>
                        </a:cubicBezTo>
                        <a:cubicBezTo>
                          <a:pt x="1115576" y="571095"/>
                          <a:pt x="1132983" y="566238"/>
                          <a:pt x="1147556" y="558141"/>
                        </a:cubicBezTo>
                        <a:cubicBezTo>
                          <a:pt x="1155247" y="570691"/>
                          <a:pt x="1161725" y="584049"/>
                          <a:pt x="1166987" y="597813"/>
                        </a:cubicBezTo>
                        <a:close/>
                        <a:moveTo>
                          <a:pt x="420513" y="625745"/>
                        </a:moveTo>
                        <a:cubicBezTo>
                          <a:pt x="424156" y="617649"/>
                          <a:pt x="433871" y="613601"/>
                          <a:pt x="442777" y="617649"/>
                        </a:cubicBezTo>
                        <a:lnTo>
                          <a:pt x="492569" y="640723"/>
                        </a:lnTo>
                        <a:cubicBezTo>
                          <a:pt x="500261" y="644366"/>
                          <a:pt x="503904" y="652867"/>
                          <a:pt x="501475" y="660964"/>
                        </a:cubicBezTo>
                        <a:cubicBezTo>
                          <a:pt x="465042" y="774311"/>
                          <a:pt x="453707" y="809125"/>
                          <a:pt x="412821" y="937046"/>
                        </a:cubicBezTo>
                        <a:cubicBezTo>
                          <a:pt x="409583" y="946761"/>
                          <a:pt x="398653" y="951214"/>
                          <a:pt x="390152" y="947166"/>
                        </a:cubicBezTo>
                        <a:lnTo>
                          <a:pt x="307975" y="909114"/>
                        </a:lnTo>
                        <a:cubicBezTo>
                          <a:pt x="299879" y="905470"/>
                          <a:pt x="295830" y="895350"/>
                          <a:pt x="299879" y="886849"/>
                        </a:cubicBezTo>
                        <a:cubicBezTo>
                          <a:pt x="422132" y="622102"/>
                          <a:pt x="419703" y="626959"/>
                          <a:pt x="420513" y="625745"/>
                        </a:cubicBezTo>
                        <a:close/>
                        <a:moveTo>
                          <a:pt x="11652" y="699826"/>
                        </a:moveTo>
                        <a:cubicBezTo>
                          <a:pt x="-2516" y="631817"/>
                          <a:pt x="33107" y="564214"/>
                          <a:pt x="76422" y="538306"/>
                        </a:cubicBezTo>
                        <a:cubicBezTo>
                          <a:pt x="133501" y="504301"/>
                          <a:pt x="193008" y="513612"/>
                          <a:pt x="238347" y="555308"/>
                        </a:cubicBezTo>
                        <a:lnTo>
                          <a:pt x="248467" y="604695"/>
                        </a:lnTo>
                        <a:cubicBezTo>
                          <a:pt x="248872" y="606719"/>
                          <a:pt x="250896" y="608338"/>
                          <a:pt x="252920" y="608338"/>
                        </a:cubicBezTo>
                        <a:cubicBezTo>
                          <a:pt x="255754" y="608338"/>
                          <a:pt x="257778" y="605909"/>
                          <a:pt x="257373" y="603076"/>
                        </a:cubicBezTo>
                        <a:lnTo>
                          <a:pt x="247253" y="552474"/>
                        </a:lnTo>
                        <a:cubicBezTo>
                          <a:pt x="247253" y="542758"/>
                          <a:pt x="248872" y="442770"/>
                          <a:pt x="286925" y="412409"/>
                        </a:cubicBezTo>
                        <a:cubicBezTo>
                          <a:pt x="296640" y="404717"/>
                          <a:pt x="307975" y="402289"/>
                          <a:pt x="321334" y="405122"/>
                        </a:cubicBezTo>
                        <a:cubicBezTo>
                          <a:pt x="307975" y="443984"/>
                          <a:pt x="339145" y="483251"/>
                          <a:pt x="379222" y="479608"/>
                        </a:cubicBezTo>
                        <a:cubicBezTo>
                          <a:pt x="394605" y="527376"/>
                          <a:pt x="402701" y="595384"/>
                          <a:pt x="403915" y="641533"/>
                        </a:cubicBezTo>
                        <a:cubicBezTo>
                          <a:pt x="363029" y="729782"/>
                          <a:pt x="324167" y="813578"/>
                          <a:pt x="295426" y="875109"/>
                        </a:cubicBezTo>
                        <a:cubicBezTo>
                          <a:pt x="237537" y="867823"/>
                          <a:pt x="171148" y="852845"/>
                          <a:pt x="120142" y="825722"/>
                        </a:cubicBezTo>
                        <a:cubicBezTo>
                          <a:pt x="43632" y="786456"/>
                          <a:pt x="18939" y="734640"/>
                          <a:pt x="11652" y="699826"/>
                        </a:cubicBezTo>
                        <a:close/>
                        <a:moveTo>
                          <a:pt x="2338514" y="2310575"/>
                        </a:moveTo>
                        <a:lnTo>
                          <a:pt x="2338514" y="2828330"/>
                        </a:lnTo>
                        <a:lnTo>
                          <a:pt x="705905" y="2828330"/>
                        </a:lnTo>
                        <a:lnTo>
                          <a:pt x="705905" y="2310575"/>
                        </a:lnTo>
                        <a:lnTo>
                          <a:pt x="2338514" y="2310575"/>
                        </a:lnTo>
                        <a:close/>
                        <a:moveTo>
                          <a:pt x="697000" y="2828330"/>
                        </a:moveTo>
                        <a:lnTo>
                          <a:pt x="128643" y="2828330"/>
                        </a:lnTo>
                        <a:lnTo>
                          <a:pt x="128643" y="2310575"/>
                        </a:lnTo>
                        <a:lnTo>
                          <a:pt x="697000" y="2310575"/>
                        </a:lnTo>
                        <a:lnTo>
                          <a:pt x="697000" y="2828330"/>
                        </a:lnTo>
                        <a:close/>
                        <a:moveTo>
                          <a:pt x="2338514" y="2301669"/>
                        </a:moveTo>
                        <a:cubicBezTo>
                          <a:pt x="2273744" y="2301669"/>
                          <a:pt x="182078" y="2301669"/>
                          <a:pt x="128643" y="2301669"/>
                        </a:cubicBezTo>
                        <a:lnTo>
                          <a:pt x="128643" y="839891"/>
                        </a:lnTo>
                        <a:cubicBezTo>
                          <a:pt x="169124" y="858917"/>
                          <a:pt x="222155" y="874300"/>
                          <a:pt x="291378" y="883611"/>
                        </a:cubicBezTo>
                        <a:cubicBezTo>
                          <a:pt x="285710" y="896565"/>
                          <a:pt x="291378" y="911138"/>
                          <a:pt x="303927" y="916805"/>
                        </a:cubicBezTo>
                        <a:lnTo>
                          <a:pt x="386104" y="954858"/>
                        </a:lnTo>
                        <a:cubicBezTo>
                          <a:pt x="399462" y="960930"/>
                          <a:pt x="416060" y="954453"/>
                          <a:pt x="420918" y="939475"/>
                        </a:cubicBezTo>
                        <a:lnTo>
                          <a:pt x="490950" y="721281"/>
                        </a:lnTo>
                        <a:lnTo>
                          <a:pt x="655709" y="721281"/>
                        </a:lnTo>
                        <a:cubicBezTo>
                          <a:pt x="678378" y="743141"/>
                          <a:pt x="709144" y="756904"/>
                          <a:pt x="743148" y="757714"/>
                        </a:cubicBezTo>
                        <a:cubicBezTo>
                          <a:pt x="745577" y="764191"/>
                          <a:pt x="748411" y="770668"/>
                          <a:pt x="751649" y="776740"/>
                        </a:cubicBezTo>
                        <a:cubicBezTo>
                          <a:pt x="782010" y="837462"/>
                          <a:pt x="835850" y="880372"/>
                          <a:pt x="899406" y="896969"/>
                        </a:cubicBezTo>
                        <a:cubicBezTo>
                          <a:pt x="899406" y="944737"/>
                          <a:pt x="899001" y="945952"/>
                          <a:pt x="899811" y="951619"/>
                        </a:cubicBezTo>
                        <a:cubicBezTo>
                          <a:pt x="686879" y="971860"/>
                          <a:pt x="521311" y="1075087"/>
                          <a:pt x="436300" y="1272635"/>
                        </a:cubicBezTo>
                        <a:cubicBezTo>
                          <a:pt x="333478" y="1511880"/>
                          <a:pt x="346837" y="1749909"/>
                          <a:pt x="376388" y="1907786"/>
                        </a:cubicBezTo>
                        <a:cubicBezTo>
                          <a:pt x="404320" y="2056352"/>
                          <a:pt x="450874" y="2163628"/>
                          <a:pt x="463018" y="2189536"/>
                        </a:cubicBezTo>
                        <a:lnTo>
                          <a:pt x="320524" y="2189536"/>
                        </a:lnTo>
                        <a:cubicBezTo>
                          <a:pt x="318095" y="2189536"/>
                          <a:pt x="316071" y="2191560"/>
                          <a:pt x="316071" y="2193989"/>
                        </a:cubicBezTo>
                        <a:cubicBezTo>
                          <a:pt x="316071" y="2196418"/>
                          <a:pt x="318095" y="2198442"/>
                          <a:pt x="320524" y="2198442"/>
                        </a:cubicBezTo>
                        <a:cubicBezTo>
                          <a:pt x="1372632" y="2205728"/>
                          <a:pt x="1243496" y="2200061"/>
                          <a:pt x="2155539" y="2198442"/>
                        </a:cubicBezTo>
                        <a:cubicBezTo>
                          <a:pt x="2157968" y="2198442"/>
                          <a:pt x="2159992" y="2196418"/>
                          <a:pt x="2159992" y="2193989"/>
                        </a:cubicBezTo>
                        <a:cubicBezTo>
                          <a:pt x="2159992" y="2191560"/>
                          <a:pt x="2157968" y="2189536"/>
                          <a:pt x="2155539" y="2189536"/>
                        </a:cubicBezTo>
                        <a:lnTo>
                          <a:pt x="1728867" y="2189536"/>
                        </a:lnTo>
                        <a:cubicBezTo>
                          <a:pt x="1773801" y="2157960"/>
                          <a:pt x="1766110" y="2047447"/>
                          <a:pt x="1760442" y="1991987"/>
                        </a:cubicBezTo>
                        <a:cubicBezTo>
                          <a:pt x="1972564" y="2037326"/>
                          <a:pt x="2175375" y="1969318"/>
                          <a:pt x="2339324" y="1875401"/>
                        </a:cubicBezTo>
                        <a:lnTo>
                          <a:pt x="2339324" y="2301669"/>
                        </a:lnTo>
                        <a:close/>
                        <a:moveTo>
                          <a:pt x="2866795" y="1498521"/>
                        </a:moveTo>
                        <a:cubicBezTo>
                          <a:pt x="2827528" y="1522810"/>
                          <a:pt x="2758710" y="1571792"/>
                          <a:pt x="2700012" y="1575435"/>
                        </a:cubicBezTo>
                        <a:cubicBezTo>
                          <a:pt x="2698797" y="1575435"/>
                          <a:pt x="2697988" y="1575840"/>
                          <a:pt x="2697178" y="1576650"/>
                        </a:cubicBezTo>
                        <a:cubicBezTo>
                          <a:pt x="2604071" y="1678662"/>
                          <a:pt x="2474127" y="1787557"/>
                          <a:pt x="2338919" y="1866090"/>
                        </a:cubicBezTo>
                        <a:cubicBezTo>
                          <a:pt x="2174970" y="1960817"/>
                          <a:pt x="1971350" y="2029635"/>
                          <a:pt x="1759228" y="1983486"/>
                        </a:cubicBezTo>
                        <a:cubicBezTo>
                          <a:pt x="1754775" y="1944219"/>
                          <a:pt x="1747893" y="1902524"/>
                          <a:pt x="1739797" y="1861638"/>
                        </a:cubicBezTo>
                        <a:cubicBezTo>
                          <a:pt x="1740201" y="1861233"/>
                          <a:pt x="1740606" y="1860828"/>
                          <a:pt x="1741416" y="1860423"/>
                        </a:cubicBezTo>
                        <a:cubicBezTo>
                          <a:pt x="1839381" y="1770150"/>
                          <a:pt x="1919938" y="1653159"/>
                          <a:pt x="1979446" y="1533739"/>
                        </a:cubicBezTo>
                        <a:cubicBezTo>
                          <a:pt x="2102104" y="1542645"/>
                          <a:pt x="2224357" y="1516737"/>
                          <a:pt x="2338919" y="1469779"/>
                        </a:cubicBezTo>
                        <a:cubicBezTo>
                          <a:pt x="2341753" y="1468565"/>
                          <a:pt x="2344587" y="1467350"/>
                          <a:pt x="2347420" y="1466136"/>
                        </a:cubicBezTo>
                        <a:cubicBezTo>
                          <a:pt x="2497201" y="1403390"/>
                          <a:pt x="2597190" y="1320403"/>
                          <a:pt x="2598809" y="1318784"/>
                        </a:cubicBezTo>
                        <a:cubicBezTo>
                          <a:pt x="2599214" y="1318379"/>
                          <a:pt x="2599618" y="1317974"/>
                          <a:pt x="2600023" y="1317165"/>
                        </a:cubicBezTo>
                        <a:cubicBezTo>
                          <a:pt x="2634837" y="1240250"/>
                          <a:pt x="2699607" y="1122045"/>
                          <a:pt x="2726730" y="1131761"/>
                        </a:cubicBezTo>
                        <a:cubicBezTo>
                          <a:pt x="2766806" y="1145524"/>
                          <a:pt x="2744946" y="1240250"/>
                          <a:pt x="2744946" y="1241060"/>
                        </a:cubicBezTo>
                        <a:cubicBezTo>
                          <a:pt x="2744946" y="1241060"/>
                          <a:pt x="2744946" y="1241465"/>
                          <a:pt x="2744946" y="1241465"/>
                        </a:cubicBezTo>
                        <a:cubicBezTo>
                          <a:pt x="2744946" y="1242274"/>
                          <a:pt x="2744946" y="1242274"/>
                          <a:pt x="2744946" y="1243084"/>
                        </a:cubicBezTo>
                        <a:cubicBezTo>
                          <a:pt x="2744946" y="1243084"/>
                          <a:pt x="2744946" y="1243489"/>
                          <a:pt x="2744946" y="1243489"/>
                        </a:cubicBezTo>
                        <a:cubicBezTo>
                          <a:pt x="2745351" y="1244299"/>
                          <a:pt x="2770450" y="1307044"/>
                          <a:pt x="2730373" y="1336596"/>
                        </a:cubicBezTo>
                        <a:cubicBezTo>
                          <a:pt x="2728349" y="1337810"/>
                          <a:pt x="2727944" y="1340644"/>
                          <a:pt x="2729563" y="1342668"/>
                        </a:cubicBezTo>
                        <a:cubicBezTo>
                          <a:pt x="2731182" y="1344692"/>
                          <a:pt x="2733611" y="1345097"/>
                          <a:pt x="2735635" y="1343478"/>
                        </a:cubicBezTo>
                        <a:cubicBezTo>
                          <a:pt x="2776522" y="1313522"/>
                          <a:pt x="2758710" y="1256038"/>
                          <a:pt x="2754257" y="1243084"/>
                        </a:cubicBezTo>
                        <a:cubicBezTo>
                          <a:pt x="2806477" y="1187220"/>
                          <a:pt x="2896346" y="1108282"/>
                          <a:pt x="2920230" y="1126903"/>
                        </a:cubicBezTo>
                        <a:cubicBezTo>
                          <a:pt x="2923873" y="1129737"/>
                          <a:pt x="2925897" y="1133380"/>
                          <a:pt x="2926302" y="1138238"/>
                        </a:cubicBezTo>
                        <a:cubicBezTo>
                          <a:pt x="2927112" y="1148358"/>
                          <a:pt x="2919825" y="1168599"/>
                          <a:pt x="2882582" y="1206246"/>
                        </a:cubicBezTo>
                        <a:cubicBezTo>
                          <a:pt x="2880963" y="1207865"/>
                          <a:pt x="2880963" y="1210699"/>
                          <a:pt x="2882582" y="1212318"/>
                        </a:cubicBezTo>
                        <a:cubicBezTo>
                          <a:pt x="2884202" y="1213938"/>
                          <a:pt x="2887035" y="1214342"/>
                          <a:pt x="2888655" y="1212723"/>
                        </a:cubicBezTo>
                        <a:cubicBezTo>
                          <a:pt x="2943304" y="1164146"/>
                          <a:pt x="2982571" y="1142286"/>
                          <a:pt x="2996335" y="1153216"/>
                        </a:cubicBezTo>
                        <a:cubicBezTo>
                          <a:pt x="3000383" y="1156454"/>
                          <a:pt x="3002002" y="1160098"/>
                          <a:pt x="3002407" y="1165360"/>
                        </a:cubicBezTo>
                        <a:cubicBezTo>
                          <a:pt x="3002407" y="1191268"/>
                          <a:pt x="2957473" y="1237822"/>
                          <a:pt x="2915372" y="1273040"/>
                        </a:cubicBezTo>
                        <a:cubicBezTo>
                          <a:pt x="2912134" y="1275469"/>
                          <a:pt x="2908895" y="1278303"/>
                          <a:pt x="2905657" y="1281137"/>
                        </a:cubicBezTo>
                        <a:cubicBezTo>
                          <a:pt x="2904038" y="1282756"/>
                          <a:pt x="2903632" y="1285185"/>
                          <a:pt x="2905252" y="1287209"/>
                        </a:cubicBezTo>
                        <a:cubicBezTo>
                          <a:pt x="2906871" y="1288828"/>
                          <a:pt x="2909300" y="1289233"/>
                          <a:pt x="2911324" y="1288018"/>
                        </a:cubicBezTo>
                        <a:cubicBezTo>
                          <a:pt x="2913753" y="1285994"/>
                          <a:pt x="2917396" y="1283161"/>
                          <a:pt x="2921040" y="1280327"/>
                        </a:cubicBezTo>
                        <a:cubicBezTo>
                          <a:pt x="2974880" y="1237417"/>
                          <a:pt x="2994311" y="1239036"/>
                          <a:pt x="3000787" y="1244299"/>
                        </a:cubicBezTo>
                        <a:cubicBezTo>
                          <a:pt x="3004836" y="1247537"/>
                          <a:pt x="3006455" y="1251180"/>
                          <a:pt x="3006860" y="1256443"/>
                        </a:cubicBezTo>
                        <a:cubicBezTo>
                          <a:pt x="3006860" y="1283565"/>
                          <a:pt x="2957877" y="1332952"/>
                          <a:pt x="2911729" y="1370195"/>
                        </a:cubicBezTo>
                        <a:cubicBezTo>
                          <a:pt x="2910110" y="1371814"/>
                          <a:pt x="2909705" y="1374243"/>
                          <a:pt x="2910919" y="1376267"/>
                        </a:cubicBezTo>
                        <a:cubicBezTo>
                          <a:pt x="2912539" y="1378292"/>
                          <a:pt x="2914967" y="1378696"/>
                          <a:pt x="2916991" y="1377077"/>
                        </a:cubicBezTo>
                        <a:cubicBezTo>
                          <a:pt x="2949781" y="1354003"/>
                          <a:pt x="2974070" y="1345097"/>
                          <a:pt x="2983786" y="1352788"/>
                        </a:cubicBezTo>
                        <a:cubicBezTo>
                          <a:pt x="2987834" y="1356027"/>
                          <a:pt x="2989858" y="1360480"/>
                          <a:pt x="2989453" y="1366552"/>
                        </a:cubicBezTo>
                        <a:cubicBezTo>
                          <a:pt x="2986619" y="1402985"/>
                          <a:pt x="2901204" y="1476661"/>
                          <a:pt x="2866795" y="1498521"/>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1F5184FF-4336-BCEE-A66E-DA6C81A251CB}"/>
                      </a:ext>
                    </a:extLst>
                  </p:cNvPr>
                  <p:cNvSpPr/>
                  <p:nvPr/>
                </p:nvSpPr>
                <p:spPr>
                  <a:xfrm>
                    <a:off x="6400266" y="2987276"/>
                    <a:ext cx="62977" cy="22849"/>
                  </a:xfrm>
                  <a:custGeom>
                    <a:avLst/>
                    <a:gdLst>
                      <a:gd name="connsiteX0" fmla="*/ 37197 w 62977"/>
                      <a:gd name="connsiteY0" fmla="*/ 22623 h 22849"/>
                      <a:gd name="connsiteX1" fmla="*/ 62295 w 62977"/>
                      <a:gd name="connsiteY1" fmla="*/ 6835 h 22849"/>
                      <a:gd name="connsiteX2" fmla="*/ 61080 w 62977"/>
                      <a:gd name="connsiteY2" fmla="*/ 763 h 22849"/>
                      <a:gd name="connsiteX3" fmla="*/ 55008 w 62977"/>
                      <a:gd name="connsiteY3" fmla="*/ 1978 h 22849"/>
                      <a:gd name="connsiteX4" fmla="*/ 35982 w 62977"/>
                      <a:gd name="connsiteY4" fmla="*/ 13717 h 22849"/>
                      <a:gd name="connsiteX5" fmla="*/ 7240 w 62977"/>
                      <a:gd name="connsiteY5" fmla="*/ 1168 h 22849"/>
                      <a:gd name="connsiteX6" fmla="*/ 1168 w 62977"/>
                      <a:gd name="connsiteY6" fmla="*/ 1573 h 22849"/>
                      <a:gd name="connsiteX7" fmla="*/ 1573 w 62977"/>
                      <a:gd name="connsiteY7" fmla="*/ 7645 h 22849"/>
                      <a:gd name="connsiteX8" fmla="*/ 37197 w 62977"/>
                      <a:gd name="connsiteY8" fmla="*/ 22623 h 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77" h="22849">
                        <a:moveTo>
                          <a:pt x="37197" y="22623"/>
                        </a:moveTo>
                        <a:cubicBezTo>
                          <a:pt x="52984" y="20599"/>
                          <a:pt x="61890" y="7645"/>
                          <a:pt x="62295" y="6835"/>
                        </a:cubicBezTo>
                        <a:cubicBezTo>
                          <a:pt x="63509" y="4811"/>
                          <a:pt x="63104" y="1978"/>
                          <a:pt x="61080" y="763"/>
                        </a:cubicBezTo>
                        <a:cubicBezTo>
                          <a:pt x="59056" y="-451"/>
                          <a:pt x="56223" y="-46"/>
                          <a:pt x="55008" y="1978"/>
                        </a:cubicBezTo>
                        <a:cubicBezTo>
                          <a:pt x="55008" y="1978"/>
                          <a:pt x="48126" y="12503"/>
                          <a:pt x="35982" y="13717"/>
                        </a:cubicBezTo>
                        <a:cubicBezTo>
                          <a:pt x="27076" y="14932"/>
                          <a:pt x="17361" y="10479"/>
                          <a:pt x="7240" y="1168"/>
                        </a:cubicBezTo>
                        <a:cubicBezTo>
                          <a:pt x="5621" y="-451"/>
                          <a:pt x="2787" y="-451"/>
                          <a:pt x="1168" y="1573"/>
                        </a:cubicBezTo>
                        <a:cubicBezTo>
                          <a:pt x="-451" y="3192"/>
                          <a:pt x="-451" y="6026"/>
                          <a:pt x="1573" y="7645"/>
                        </a:cubicBezTo>
                        <a:cubicBezTo>
                          <a:pt x="11288" y="16956"/>
                          <a:pt x="23433" y="24242"/>
                          <a:pt x="37197" y="22623"/>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D6DB1E0A-9A90-9A40-4B06-A794DECBD9FD}"/>
                      </a:ext>
                    </a:extLst>
                  </p:cNvPr>
                  <p:cNvSpPr/>
                  <p:nvPr/>
                </p:nvSpPr>
                <p:spPr>
                  <a:xfrm>
                    <a:off x="6516806" y="2852023"/>
                    <a:ext cx="37242" cy="37242"/>
                  </a:xfrm>
                  <a:custGeom>
                    <a:avLst/>
                    <a:gdLst>
                      <a:gd name="connsiteX0" fmla="*/ 0 w 37242"/>
                      <a:gd name="connsiteY0" fmla="*/ 18621 h 37242"/>
                      <a:gd name="connsiteX1" fmla="*/ 18621 w 37242"/>
                      <a:gd name="connsiteY1" fmla="*/ 37243 h 37242"/>
                      <a:gd name="connsiteX2" fmla="*/ 37243 w 37242"/>
                      <a:gd name="connsiteY2" fmla="*/ 18621 h 37242"/>
                      <a:gd name="connsiteX3" fmla="*/ 18621 w 37242"/>
                      <a:gd name="connsiteY3" fmla="*/ 0 h 37242"/>
                      <a:gd name="connsiteX4" fmla="*/ 0 w 37242"/>
                      <a:gd name="connsiteY4" fmla="*/ 18621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0" y="18621"/>
                        </a:moveTo>
                        <a:cubicBezTo>
                          <a:pt x="0" y="29147"/>
                          <a:pt x="8501" y="37243"/>
                          <a:pt x="18621" y="37243"/>
                        </a:cubicBezTo>
                        <a:cubicBezTo>
                          <a:pt x="29147" y="37243"/>
                          <a:pt x="37243" y="28742"/>
                          <a:pt x="37243" y="18621"/>
                        </a:cubicBezTo>
                        <a:cubicBezTo>
                          <a:pt x="37243" y="8096"/>
                          <a:pt x="28742" y="0"/>
                          <a:pt x="18621" y="0"/>
                        </a:cubicBezTo>
                        <a:cubicBezTo>
                          <a:pt x="8501" y="0"/>
                          <a:pt x="0" y="8501"/>
                          <a:pt x="0" y="18621"/>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0B7F6BA0-0725-D3ED-B53F-04AB84E367D2}"/>
                      </a:ext>
                    </a:extLst>
                  </p:cNvPr>
                  <p:cNvSpPr/>
                  <p:nvPr/>
                </p:nvSpPr>
                <p:spPr>
                  <a:xfrm>
                    <a:off x="6352452" y="2868215"/>
                    <a:ext cx="37242" cy="37242"/>
                  </a:xfrm>
                  <a:custGeom>
                    <a:avLst/>
                    <a:gdLst>
                      <a:gd name="connsiteX0" fmla="*/ 18621 w 37242"/>
                      <a:gd name="connsiteY0" fmla="*/ 0 h 37242"/>
                      <a:gd name="connsiteX1" fmla="*/ 0 w 37242"/>
                      <a:gd name="connsiteY1" fmla="*/ 18621 h 37242"/>
                      <a:gd name="connsiteX2" fmla="*/ 18621 w 37242"/>
                      <a:gd name="connsiteY2" fmla="*/ 37243 h 37242"/>
                      <a:gd name="connsiteX3" fmla="*/ 37243 w 37242"/>
                      <a:gd name="connsiteY3" fmla="*/ 18621 h 37242"/>
                      <a:gd name="connsiteX4" fmla="*/ 18621 w 37242"/>
                      <a:gd name="connsiteY4" fmla="*/ 0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18621" y="0"/>
                        </a:moveTo>
                        <a:cubicBezTo>
                          <a:pt x="8096" y="0"/>
                          <a:pt x="0" y="8501"/>
                          <a:pt x="0" y="18621"/>
                        </a:cubicBezTo>
                        <a:cubicBezTo>
                          <a:pt x="0" y="29147"/>
                          <a:pt x="8501" y="37243"/>
                          <a:pt x="18621" y="37243"/>
                        </a:cubicBezTo>
                        <a:cubicBezTo>
                          <a:pt x="29146" y="37243"/>
                          <a:pt x="37243" y="28742"/>
                          <a:pt x="37243" y="18621"/>
                        </a:cubicBezTo>
                        <a:cubicBezTo>
                          <a:pt x="37243" y="8096"/>
                          <a:pt x="29146" y="0"/>
                          <a:pt x="18621" y="0"/>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32F1D231-2BA2-54EB-B0CC-1D41E87A87C8}"/>
                      </a:ext>
                    </a:extLst>
                  </p:cNvPr>
                  <p:cNvSpPr/>
                  <p:nvPr/>
                </p:nvSpPr>
                <p:spPr>
                  <a:xfrm>
                    <a:off x="6438456" y="2878382"/>
                    <a:ext cx="30026" cy="66553"/>
                  </a:xfrm>
                  <a:custGeom>
                    <a:avLst/>
                    <a:gdLst>
                      <a:gd name="connsiteX0" fmla="*/ 20462 w 30026"/>
                      <a:gd name="connsiteY0" fmla="*/ 50960 h 66553"/>
                      <a:gd name="connsiteX1" fmla="*/ 9937 w 30026"/>
                      <a:gd name="connsiteY1" fmla="*/ 57842 h 66553"/>
                      <a:gd name="connsiteX2" fmla="*/ 6698 w 30026"/>
                      <a:gd name="connsiteY2" fmla="*/ 63104 h 66553"/>
                      <a:gd name="connsiteX3" fmla="*/ 11961 w 30026"/>
                      <a:gd name="connsiteY3" fmla="*/ 66343 h 66553"/>
                      <a:gd name="connsiteX4" fmla="*/ 28963 w 30026"/>
                      <a:gd name="connsiteY4" fmla="*/ 53389 h 66553"/>
                      <a:gd name="connsiteX5" fmla="*/ 7508 w 30026"/>
                      <a:gd name="connsiteY5" fmla="*/ 1573 h 66553"/>
                      <a:gd name="connsiteX6" fmla="*/ 1436 w 30026"/>
                      <a:gd name="connsiteY6" fmla="*/ 1168 h 66553"/>
                      <a:gd name="connsiteX7" fmla="*/ 1031 w 30026"/>
                      <a:gd name="connsiteY7" fmla="*/ 7240 h 66553"/>
                      <a:gd name="connsiteX8" fmla="*/ 20462 w 30026"/>
                      <a:gd name="connsiteY8" fmla="*/ 50960 h 6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26" h="66553">
                        <a:moveTo>
                          <a:pt x="20462" y="50960"/>
                        </a:moveTo>
                        <a:cubicBezTo>
                          <a:pt x="20057" y="52174"/>
                          <a:pt x="18438" y="56223"/>
                          <a:pt x="9937" y="57842"/>
                        </a:cubicBezTo>
                        <a:cubicBezTo>
                          <a:pt x="7508" y="58247"/>
                          <a:pt x="5888" y="60676"/>
                          <a:pt x="6698" y="63104"/>
                        </a:cubicBezTo>
                        <a:cubicBezTo>
                          <a:pt x="7103" y="65533"/>
                          <a:pt x="9532" y="67153"/>
                          <a:pt x="11961" y="66343"/>
                        </a:cubicBezTo>
                        <a:cubicBezTo>
                          <a:pt x="20867" y="64724"/>
                          <a:pt x="26534" y="60271"/>
                          <a:pt x="28963" y="53389"/>
                        </a:cubicBezTo>
                        <a:cubicBezTo>
                          <a:pt x="35440" y="34768"/>
                          <a:pt x="10342" y="4811"/>
                          <a:pt x="7508" y="1573"/>
                        </a:cubicBezTo>
                        <a:cubicBezTo>
                          <a:pt x="5888" y="-451"/>
                          <a:pt x="3055" y="-451"/>
                          <a:pt x="1436" y="1168"/>
                        </a:cubicBezTo>
                        <a:cubicBezTo>
                          <a:pt x="-184" y="2787"/>
                          <a:pt x="-588" y="5621"/>
                          <a:pt x="1031" y="7240"/>
                        </a:cubicBezTo>
                        <a:cubicBezTo>
                          <a:pt x="10342" y="18980"/>
                          <a:pt x="24105" y="40435"/>
                          <a:pt x="20462" y="50960"/>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261E5F3F-2E73-4729-F293-A2C2C6B12CF4}"/>
                      </a:ext>
                    </a:extLst>
                  </p:cNvPr>
                  <p:cNvSpPr/>
                  <p:nvPr/>
                </p:nvSpPr>
                <p:spPr>
                  <a:xfrm>
                    <a:off x="5640791" y="4609314"/>
                    <a:ext cx="297132" cy="297132"/>
                  </a:xfrm>
                  <a:custGeom>
                    <a:avLst/>
                    <a:gdLst>
                      <a:gd name="connsiteX0" fmla="*/ 148566 w 297132"/>
                      <a:gd name="connsiteY0" fmla="*/ 297132 h 297132"/>
                      <a:gd name="connsiteX1" fmla="*/ 297132 w 297132"/>
                      <a:gd name="connsiteY1" fmla="*/ 148566 h 297132"/>
                      <a:gd name="connsiteX2" fmla="*/ 148566 w 297132"/>
                      <a:gd name="connsiteY2" fmla="*/ 0 h 297132"/>
                      <a:gd name="connsiteX3" fmla="*/ 0 w 297132"/>
                      <a:gd name="connsiteY3" fmla="*/ 148566 h 297132"/>
                      <a:gd name="connsiteX4" fmla="*/ 148566 w 297132"/>
                      <a:gd name="connsiteY4" fmla="*/ 297132 h 297132"/>
                      <a:gd name="connsiteX5" fmla="*/ 148566 w 297132"/>
                      <a:gd name="connsiteY5" fmla="*/ 8906 h 297132"/>
                      <a:gd name="connsiteX6" fmla="*/ 288632 w 297132"/>
                      <a:gd name="connsiteY6" fmla="*/ 148971 h 297132"/>
                      <a:gd name="connsiteX7" fmla="*/ 148566 w 297132"/>
                      <a:gd name="connsiteY7" fmla="*/ 289036 h 297132"/>
                      <a:gd name="connsiteX8" fmla="*/ 8501 w 297132"/>
                      <a:gd name="connsiteY8" fmla="*/ 148971 h 297132"/>
                      <a:gd name="connsiteX9" fmla="*/ 148566 w 297132"/>
                      <a:gd name="connsiteY9" fmla="*/ 8906 h 29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132" h="297132">
                        <a:moveTo>
                          <a:pt x="148566" y="297132"/>
                        </a:moveTo>
                        <a:cubicBezTo>
                          <a:pt x="230338" y="297132"/>
                          <a:pt x="297132" y="230338"/>
                          <a:pt x="297132" y="148566"/>
                        </a:cubicBezTo>
                        <a:cubicBezTo>
                          <a:pt x="297132" y="66794"/>
                          <a:pt x="230338" y="0"/>
                          <a:pt x="148566" y="0"/>
                        </a:cubicBezTo>
                        <a:cubicBezTo>
                          <a:pt x="66794" y="0"/>
                          <a:pt x="0" y="66794"/>
                          <a:pt x="0" y="148566"/>
                        </a:cubicBezTo>
                        <a:cubicBezTo>
                          <a:pt x="0" y="230743"/>
                          <a:pt x="66389" y="297132"/>
                          <a:pt x="148566" y="297132"/>
                        </a:cubicBezTo>
                        <a:close/>
                        <a:moveTo>
                          <a:pt x="148566" y="8906"/>
                        </a:moveTo>
                        <a:cubicBezTo>
                          <a:pt x="225886" y="8906"/>
                          <a:pt x="288632" y="71652"/>
                          <a:pt x="288632" y="148971"/>
                        </a:cubicBezTo>
                        <a:cubicBezTo>
                          <a:pt x="288632" y="226290"/>
                          <a:pt x="225886" y="289036"/>
                          <a:pt x="148566" y="289036"/>
                        </a:cubicBezTo>
                        <a:cubicBezTo>
                          <a:pt x="71247" y="289036"/>
                          <a:pt x="8501" y="226290"/>
                          <a:pt x="8501" y="148971"/>
                        </a:cubicBezTo>
                        <a:cubicBezTo>
                          <a:pt x="8501" y="71652"/>
                          <a:pt x="71247" y="8906"/>
                          <a:pt x="148566" y="8906"/>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D92B6D0A-02CC-9624-93BB-189A4E952DF7}"/>
                      </a:ext>
                    </a:extLst>
                  </p:cNvPr>
                  <p:cNvSpPr/>
                  <p:nvPr/>
                </p:nvSpPr>
                <p:spPr>
                  <a:xfrm>
                    <a:off x="5744423" y="4683420"/>
                    <a:ext cx="110817" cy="137981"/>
                  </a:xfrm>
                  <a:custGeom>
                    <a:avLst/>
                    <a:gdLst>
                      <a:gd name="connsiteX0" fmla="*/ 44934 w 110817"/>
                      <a:gd name="connsiteY0" fmla="*/ 132348 h 137981"/>
                      <a:gd name="connsiteX1" fmla="*/ 99584 w 110817"/>
                      <a:gd name="connsiteY1" fmla="*/ 91462 h 137981"/>
                      <a:gd name="connsiteX2" fmla="*/ 99584 w 110817"/>
                      <a:gd name="connsiteY2" fmla="*/ 46528 h 137981"/>
                      <a:gd name="connsiteX3" fmla="*/ 44934 w 110817"/>
                      <a:gd name="connsiteY3" fmla="*/ 5642 h 137981"/>
                      <a:gd name="connsiteX4" fmla="*/ 0 w 110817"/>
                      <a:gd name="connsiteY4" fmla="*/ 27907 h 137981"/>
                      <a:gd name="connsiteX5" fmla="*/ 0 w 110817"/>
                      <a:gd name="connsiteY5" fmla="*/ 109679 h 137981"/>
                      <a:gd name="connsiteX6" fmla="*/ 44934 w 110817"/>
                      <a:gd name="connsiteY6" fmla="*/ 132348 h 137981"/>
                      <a:gd name="connsiteX7" fmla="*/ 8906 w 110817"/>
                      <a:gd name="connsiteY7" fmla="*/ 28312 h 137981"/>
                      <a:gd name="connsiteX8" fmla="*/ 39672 w 110817"/>
                      <a:gd name="connsiteY8" fmla="*/ 12929 h 137981"/>
                      <a:gd name="connsiteX9" fmla="*/ 94321 w 110817"/>
                      <a:gd name="connsiteY9" fmla="*/ 53815 h 137981"/>
                      <a:gd name="connsiteX10" fmla="*/ 94321 w 110817"/>
                      <a:gd name="connsiteY10" fmla="*/ 84581 h 137981"/>
                      <a:gd name="connsiteX11" fmla="*/ 39672 w 110817"/>
                      <a:gd name="connsiteY11" fmla="*/ 125467 h 137981"/>
                      <a:gd name="connsiteX12" fmla="*/ 8906 w 110817"/>
                      <a:gd name="connsiteY12" fmla="*/ 110084 h 137981"/>
                      <a:gd name="connsiteX13" fmla="*/ 8906 w 110817"/>
                      <a:gd name="connsiteY13" fmla="*/ 28312 h 13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817" h="137981">
                        <a:moveTo>
                          <a:pt x="44934" y="132348"/>
                        </a:moveTo>
                        <a:lnTo>
                          <a:pt x="99584" y="91462"/>
                        </a:lnTo>
                        <a:cubicBezTo>
                          <a:pt x="114562" y="80128"/>
                          <a:pt x="114562" y="57863"/>
                          <a:pt x="99584" y="46528"/>
                        </a:cubicBezTo>
                        <a:lnTo>
                          <a:pt x="44934" y="5642"/>
                        </a:lnTo>
                        <a:cubicBezTo>
                          <a:pt x="26313" y="-8121"/>
                          <a:pt x="0" y="4832"/>
                          <a:pt x="0" y="27907"/>
                        </a:cubicBezTo>
                        <a:lnTo>
                          <a:pt x="0" y="109679"/>
                        </a:lnTo>
                        <a:cubicBezTo>
                          <a:pt x="0" y="133158"/>
                          <a:pt x="26718" y="146112"/>
                          <a:pt x="44934" y="132348"/>
                        </a:cubicBezTo>
                        <a:close/>
                        <a:moveTo>
                          <a:pt x="8906" y="28312"/>
                        </a:moveTo>
                        <a:cubicBezTo>
                          <a:pt x="8906" y="12524"/>
                          <a:pt x="27122" y="3213"/>
                          <a:pt x="39672" y="12929"/>
                        </a:cubicBezTo>
                        <a:lnTo>
                          <a:pt x="94321" y="53815"/>
                        </a:lnTo>
                        <a:cubicBezTo>
                          <a:pt x="104846" y="61506"/>
                          <a:pt x="104846" y="76889"/>
                          <a:pt x="94321" y="84581"/>
                        </a:cubicBezTo>
                        <a:lnTo>
                          <a:pt x="39672" y="125467"/>
                        </a:lnTo>
                        <a:cubicBezTo>
                          <a:pt x="26718" y="135182"/>
                          <a:pt x="8906" y="125871"/>
                          <a:pt x="8906" y="110084"/>
                        </a:cubicBezTo>
                        <a:lnTo>
                          <a:pt x="8906" y="2831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432674A1-1276-2AD8-9DF1-4C077FC6B866}"/>
                      </a:ext>
                    </a:extLst>
                  </p:cNvPr>
                  <p:cNvSpPr/>
                  <p:nvPr/>
                </p:nvSpPr>
                <p:spPr>
                  <a:xfrm>
                    <a:off x="6260154" y="4678537"/>
                    <a:ext cx="1355717" cy="159495"/>
                  </a:xfrm>
                  <a:custGeom>
                    <a:avLst/>
                    <a:gdLst>
                      <a:gd name="connsiteX0" fmla="*/ 36028 w 1355717"/>
                      <a:gd name="connsiteY0" fmla="*/ 115776 h 159495"/>
                      <a:gd name="connsiteX1" fmla="*/ 346520 w 1355717"/>
                      <a:gd name="connsiteY1" fmla="*/ 115776 h 159495"/>
                      <a:gd name="connsiteX2" fmla="*/ 417767 w 1355717"/>
                      <a:gd name="connsiteY2" fmla="*/ 159496 h 159495"/>
                      <a:gd name="connsiteX3" fmla="*/ 489014 w 1355717"/>
                      <a:gd name="connsiteY3" fmla="*/ 115776 h 159495"/>
                      <a:gd name="connsiteX4" fmla="*/ 1319689 w 1355717"/>
                      <a:gd name="connsiteY4" fmla="*/ 115776 h 159495"/>
                      <a:gd name="connsiteX5" fmla="*/ 1355717 w 1355717"/>
                      <a:gd name="connsiteY5" fmla="*/ 79748 h 159495"/>
                      <a:gd name="connsiteX6" fmla="*/ 1319689 w 1355717"/>
                      <a:gd name="connsiteY6" fmla="*/ 43720 h 159495"/>
                      <a:gd name="connsiteX7" fmla="*/ 489014 w 1355717"/>
                      <a:gd name="connsiteY7" fmla="*/ 43720 h 159495"/>
                      <a:gd name="connsiteX8" fmla="*/ 417767 w 1355717"/>
                      <a:gd name="connsiteY8" fmla="*/ 0 h 159495"/>
                      <a:gd name="connsiteX9" fmla="*/ 346520 w 1355717"/>
                      <a:gd name="connsiteY9" fmla="*/ 43720 h 159495"/>
                      <a:gd name="connsiteX10" fmla="*/ 36028 w 1355717"/>
                      <a:gd name="connsiteY10" fmla="*/ 43720 h 159495"/>
                      <a:gd name="connsiteX11" fmla="*/ 0 w 1355717"/>
                      <a:gd name="connsiteY11" fmla="*/ 79748 h 159495"/>
                      <a:gd name="connsiteX12" fmla="*/ 36028 w 1355717"/>
                      <a:gd name="connsiteY12" fmla="*/ 115776 h 159495"/>
                      <a:gd name="connsiteX13" fmla="*/ 1319689 w 1355717"/>
                      <a:gd name="connsiteY13" fmla="*/ 51816 h 159495"/>
                      <a:gd name="connsiteX14" fmla="*/ 1347216 w 1355717"/>
                      <a:gd name="connsiteY14" fmla="*/ 79343 h 159495"/>
                      <a:gd name="connsiteX15" fmla="*/ 1319689 w 1355717"/>
                      <a:gd name="connsiteY15" fmla="*/ 106870 h 159495"/>
                      <a:gd name="connsiteX16" fmla="*/ 493062 w 1355717"/>
                      <a:gd name="connsiteY16" fmla="*/ 106870 h 159495"/>
                      <a:gd name="connsiteX17" fmla="*/ 497919 w 1355717"/>
                      <a:gd name="connsiteY17" fmla="*/ 79343 h 159495"/>
                      <a:gd name="connsiteX18" fmla="*/ 493062 w 1355717"/>
                      <a:gd name="connsiteY18" fmla="*/ 51816 h 159495"/>
                      <a:gd name="connsiteX19" fmla="*/ 1319689 w 1355717"/>
                      <a:gd name="connsiteY19" fmla="*/ 51816 h 159495"/>
                      <a:gd name="connsiteX20" fmla="*/ 417767 w 1355717"/>
                      <a:gd name="connsiteY20" fmla="*/ 8096 h 159495"/>
                      <a:gd name="connsiteX21" fmla="*/ 489014 w 1355717"/>
                      <a:gd name="connsiteY21" fmla="*/ 79343 h 159495"/>
                      <a:gd name="connsiteX22" fmla="*/ 417767 w 1355717"/>
                      <a:gd name="connsiteY22" fmla="*/ 150590 h 159495"/>
                      <a:gd name="connsiteX23" fmla="*/ 346520 w 1355717"/>
                      <a:gd name="connsiteY23" fmla="*/ 79343 h 159495"/>
                      <a:gd name="connsiteX24" fmla="*/ 417767 w 1355717"/>
                      <a:gd name="connsiteY24" fmla="*/ 8096 h 159495"/>
                      <a:gd name="connsiteX25" fmla="*/ 36028 w 1355717"/>
                      <a:gd name="connsiteY25" fmla="*/ 51816 h 159495"/>
                      <a:gd name="connsiteX26" fmla="*/ 342472 w 1355717"/>
                      <a:gd name="connsiteY26" fmla="*/ 51816 h 159495"/>
                      <a:gd name="connsiteX27" fmla="*/ 337614 w 1355717"/>
                      <a:gd name="connsiteY27" fmla="*/ 79343 h 159495"/>
                      <a:gd name="connsiteX28" fmla="*/ 342472 w 1355717"/>
                      <a:gd name="connsiteY28" fmla="*/ 106870 h 159495"/>
                      <a:gd name="connsiteX29" fmla="*/ 36028 w 1355717"/>
                      <a:gd name="connsiteY29" fmla="*/ 106870 h 159495"/>
                      <a:gd name="connsiteX30" fmla="*/ 8501 w 1355717"/>
                      <a:gd name="connsiteY30" fmla="*/ 79343 h 159495"/>
                      <a:gd name="connsiteX31" fmla="*/ 36028 w 1355717"/>
                      <a:gd name="connsiteY31" fmla="*/ 51816 h 15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55717" h="159495">
                        <a:moveTo>
                          <a:pt x="36028" y="115776"/>
                        </a:moveTo>
                        <a:lnTo>
                          <a:pt x="346520" y="115776"/>
                        </a:lnTo>
                        <a:cubicBezTo>
                          <a:pt x="359878" y="141684"/>
                          <a:pt x="386596" y="159496"/>
                          <a:pt x="417767" y="159496"/>
                        </a:cubicBezTo>
                        <a:cubicBezTo>
                          <a:pt x="448937" y="159496"/>
                          <a:pt x="475655" y="141684"/>
                          <a:pt x="489014" y="115776"/>
                        </a:cubicBezTo>
                        <a:lnTo>
                          <a:pt x="1319689" y="115776"/>
                        </a:lnTo>
                        <a:cubicBezTo>
                          <a:pt x="1339525" y="115776"/>
                          <a:pt x="1355717" y="99584"/>
                          <a:pt x="1355717" y="79748"/>
                        </a:cubicBezTo>
                        <a:cubicBezTo>
                          <a:pt x="1355717" y="59912"/>
                          <a:pt x="1339525" y="43720"/>
                          <a:pt x="1319689" y="43720"/>
                        </a:cubicBezTo>
                        <a:lnTo>
                          <a:pt x="489014" y="43720"/>
                        </a:lnTo>
                        <a:cubicBezTo>
                          <a:pt x="475655" y="17812"/>
                          <a:pt x="448937" y="0"/>
                          <a:pt x="417767" y="0"/>
                        </a:cubicBezTo>
                        <a:cubicBezTo>
                          <a:pt x="386596" y="0"/>
                          <a:pt x="359474" y="17812"/>
                          <a:pt x="346520" y="43720"/>
                        </a:cubicBezTo>
                        <a:lnTo>
                          <a:pt x="36028" y="43720"/>
                        </a:lnTo>
                        <a:cubicBezTo>
                          <a:pt x="16193" y="43720"/>
                          <a:pt x="0" y="59912"/>
                          <a:pt x="0" y="79748"/>
                        </a:cubicBezTo>
                        <a:cubicBezTo>
                          <a:pt x="0" y="99179"/>
                          <a:pt x="16193" y="115776"/>
                          <a:pt x="36028" y="115776"/>
                        </a:cubicBezTo>
                        <a:close/>
                        <a:moveTo>
                          <a:pt x="1319689" y="51816"/>
                        </a:moveTo>
                        <a:cubicBezTo>
                          <a:pt x="1334667" y="51816"/>
                          <a:pt x="1347216" y="63960"/>
                          <a:pt x="1347216" y="79343"/>
                        </a:cubicBezTo>
                        <a:cubicBezTo>
                          <a:pt x="1347216" y="94726"/>
                          <a:pt x="1335072" y="106870"/>
                          <a:pt x="1319689" y="106870"/>
                        </a:cubicBezTo>
                        <a:lnTo>
                          <a:pt x="493062" y="106870"/>
                        </a:lnTo>
                        <a:cubicBezTo>
                          <a:pt x="496300" y="98369"/>
                          <a:pt x="497919" y="89059"/>
                          <a:pt x="497919" y="79343"/>
                        </a:cubicBezTo>
                        <a:cubicBezTo>
                          <a:pt x="497919" y="69628"/>
                          <a:pt x="496300" y="60317"/>
                          <a:pt x="493062" y="51816"/>
                        </a:cubicBezTo>
                        <a:lnTo>
                          <a:pt x="1319689" y="51816"/>
                        </a:lnTo>
                        <a:close/>
                        <a:moveTo>
                          <a:pt x="417767" y="8096"/>
                        </a:moveTo>
                        <a:cubicBezTo>
                          <a:pt x="457438" y="8096"/>
                          <a:pt x="489014" y="40481"/>
                          <a:pt x="489014" y="79343"/>
                        </a:cubicBezTo>
                        <a:cubicBezTo>
                          <a:pt x="489014" y="118610"/>
                          <a:pt x="457033" y="150590"/>
                          <a:pt x="417767" y="150590"/>
                        </a:cubicBezTo>
                        <a:cubicBezTo>
                          <a:pt x="378500" y="150590"/>
                          <a:pt x="346520" y="118610"/>
                          <a:pt x="346520" y="79343"/>
                        </a:cubicBezTo>
                        <a:cubicBezTo>
                          <a:pt x="346520" y="40481"/>
                          <a:pt x="378095" y="8096"/>
                          <a:pt x="417767" y="8096"/>
                        </a:cubicBezTo>
                        <a:close/>
                        <a:moveTo>
                          <a:pt x="36028" y="51816"/>
                        </a:moveTo>
                        <a:lnTo>
                          <a:pt x="342472" y="51816"/>
                        </a:lnTo>
                        <a:cubicBezTo>
                          <a:pt x="339233" y="60317"/>
                          <a:pt x="337614" y="69628"/>
                          <a:pt x="337614" y="79343"/>
                        </a:cubicBezTo>
                        <a:cubicBezTo>
                          <a:pt x="337614" y="89059"/>
                          <a:pt x="339233" y="98369"/>
                          <a:pt x="342472" y="106870"/>
                        </a:cubicBezTo>
                        <a:lnTo>
                          <a:pt x="36028" y="106870"/>
                        </a:lnTo>
                        <a:cubicBezTo>
                          <a:pt x="21050" y="106870"/>
                          <a:pt x="8501" y="94726"/>
                          <a:pt x="8501" y="79343"/>
                        </a:cubicBezTo>
                        <a:cubicBezTo>
                          <a:pt x="8906" y="64365"/>
                          <a:pt x="21050" y="51816"/>
                          <a:pt x="36028" y="51816"/>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80C02BE9-DD60-F4D8-81EE-B0C0AFE3C2C9}"/>
                      </a:ext>
                    </a:extLst>
                  </p:cNvPr>
                  <p:cNvSpPr/>
                  <p:nvPr/>
                </p:nvSpPr>
                <p:spPr>
                  <a:xfrm>
                    <a:off x="7887242" y="2226826"/>
                    <a:ext cx="215784" cy="134324"/>
                  </a:xfrm>
                  <a:custGeom>
                    <a:avLst/>
                    <a:gdLst>
                      <a:gd name="connsiteX0" fmla="*/ 663 w 215784"/>
                      <a:gd name="connsiteY0" fmla="*/ 132135 h 134324"/>
                      <a:gd name="connsiteX1" fmla="*/ 6735 w 215784"/>
                      <a:gd name="connsiteY1" fmla="*/ 133754 h 134324"/>
                      <a:gd name="connsiteX2" fmla="*/ 213595 w 215784"/>
                      <a:gd name="connsiteY2" fmla="*/ 8262 h 134324"/>
                      <a:gd name="connsiteX3" fmla="*/ 215214 w 215784"/>
                      <a:gd name="connsiteY3" fmla="*/ 2190 h 134324"/>
                      <a:gd name="connsiteX4" fmla="*/ 209141 w 215784"/>
                      <a:gd name="connsiteY4" fmla="*/ 571 h 134324"/>
                      <a:gd name="connsiteX5" fmla="*/ 2282 w 215784"/>
                      <a:gd name="connsiteY5" fmla="*/ 126062 h 134324"/>
                      <a:gd name="connsiteX6" fmla="*/ 663 w 215784"/>
                      <a:gd name="connsiteY6" fmla="*/ 132135 h 13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84" h="134324">
                        <a:moveTo>
                          <a:pt x="663" y="132135"/>
                        </a:moveTo>
                        <a:cubicBezTo>
                          <a:pt x="1878" y="134159"/>
                          <a:pt x="4711" y="134968"/>
                          <a:pt x="6735" y="133754"/>
                        </a:cubicBezTo>
                        <a:lnTo>
                          <a:pt x="213595" y="8262"/>
                        </a:lnTo>
                        <a:cubicBezTo>
                          <a:pt x="215619" y="7048"/>
                          <a:pt x="216428" y="4214"/>
                          <a:pt x="215214" y="2190"/>
                        </a:cubicBezTo>
                        <a:cubicBezTo>
                          <a:pt x="213999" y="166"/>
                          <a:pt x="211165" y="-644"/>
                          <a:pt x="209141" y="571"/>
                        </a:cubicBezTo>
                        <a:lnTo>
                          <a:pt x="2282" y="126062"/>
                        </a:lnTo>
                        <a:cubicBezTo>
                          <a:pt x="-146" y="127277"/>
                          <a:pt x="-551" y="130111"/>
                          <a:pt x="663" y="132135"/>
                        </a:cubicBez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46BFF681-3162-D558-5BEE-926CEF9EDF85}"/>
                      </a:ext>
                    </a:extLst>
                  </p:cNvPr>
                  <p:cNvSpPr/>
                  <p:nvPr/>
                </p:nvSpPr>
                <p:spPr>
                  <a:xfrm>
                    <a:off x="8204303" y="2139387"/>
                    <a:ext cx="42432" cy="29073"/>
                  </a:xfrm>
                  <a:custGeom>
                    <a:avLst/>
                    <a:gdLst>
                      <a:gd name="connsiteX0" fmla="*/ 6643 w 42432"/>
                      <a:gd name="connsiteY0" fmla="*/ 28503 h 29073"/>
                      <a:gd name="connsiteX1" fmla="*/ 40242 w 42432"/>
                      <a:gd name="connsiteY1" fmla="*/ 8262 h 29073"/>
                      <a:gd name="connsiteX2" fmla="*/ 41861 w 42432"/>
                      <a:gd name="connsiteY2" fmla="*/ 2190 h 29073"/>
                      <a:gd name="connsiteX3" fmla="*/ 35789 w 42432"/>
                      <a:gd name="connsiteY3" fmla="*/ 571 h 29073"/>
                      <a:gd name="connsiteX4" fmla="*/ 2190 w 42432"/>
                      <a:gd name="connsiteY4" fmla="*/ 20811 h 29073"/>
                      <a:gd name="connsiteX5" fmla="*/ 571 w 42432"/>
                      <a:gd name="connsiteY5" fmla="*/ 26883 h 29073"/>
                      <a:gd name="connsiteX6" fmla="*/ 6643 w 42432"/>
                      <a:gd name="connsiteY6" fmla="*/ 28503 h 2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32" h="29073">
                        <a:moveTo>
                          <a:pt x="6643" y="28503"/>
                        </a:moveTo>
                        <a:lnTo>
                          <a:pt x="40242" y="8262"/>
                        </a:lnTo>
                        <a:cubicBezTo>
                          <a:pt x="42267" y="7048"/>
                          <a:pt x="43076" y="4214"/>
                          <a:pt x="41861" y="2190"/>
                        </a:cubicBezTo>
                        <a:cubicBezTo>
                          <a:pt x="40647" y="166"/>
                          <a:pt x="37813" y="-644"/>
                          <a:pt x="35789" y="571"/>
                        </a:cubicBezTo>
                        <a:lnTo>
                          <a:pt x="2190" y="20811"/>
                        </a:lnTo>
                        <a:cubicBezTo>
                          <a:pt x="166" y="22026"/>
                          <a:pt x="-644" y="24859"/>
                          <a:pt x="571" y="26883"/>
                        </a:cubicBezTo>
                        <a:cubicBezTo>
                          <a:pt x="2190" y="28907"/>
                          <a:pt x="4619" y="29717"/>
                          <a:pt x="6643" y="28503"/>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08EFDF56-8604-3388-B8F9-CBF4AF15B77A}"/>
                      </a:ext>
                    </a:extLst>
                  </p:cNvPr>
                  <p:cNvSpPr/>
                  <p:nvPr/>
                </p:nvSpPr>
                <p:spPr>
                  <a:xfrm>
                    <a:off x="7916647" y="2411991"/>
                    <a:ext cx="119824" cy="9715"/>
                  </a:xfrm>
                  <a:custGeom>
                    <a:avLst/>
                    <a:gdLst>
                      <a:gd name="connsiteX0" fmla="*/ 4453 w 119824"/>
                      <a:gd name="connsiteY0" fmla="*/ 810 h 9715"/>
                      <a:gd name="connsiteX1" fmla="*/ 0 w 119824"/>
                      <a:gd name="connsiteY1" fmla="*/ 5263 h 9715"/>
                      <a:gd name="connsiteX2" fmla="*/ 4453 w 119824"/>
                      <a:gd name="connsiteY2" fmla="*/ 9715 h 9715"/>
                      <a:gd name="connsiteX3" fmla="*/ 4453 w 119824"/>
                      <a:gd name="connsiteY3" fmla="*/ 9715 h 9715"/>
                      <a:gd name="connsiteX4" fmla="*/ 115372 w 119824"/>
                      <a:gd name="connsiteY4" fmla="*/ 8906 h 9715"/>
                      <a:gd name="connsiteX5" fmla="*/ 119824 w 119824"/>
                      <a:gd name="connsiteY5" fmla="*/ 4453 h 9715"/>
                      <a:gd name="connsiteX6" fmla="*/ 115372 w 119824"/>
                      <a:gd name="connsiteY6" fmla="*/ 0 h 9715"/>
                      <a:gd name="connsiteX7" fmla="*/ 4453 w 119824"/>
                      <a:gd name="connsiteY7" fmla="*/ 81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24" h="9715">
                        <a:moveTo>
                          <a:pt x="4453" y="810"/>
                        </a:moveTo>
                        <a:cubicBezTo>
                          <a:pt x="2024" y="810"/>
                          <a:pt x="0" y="2834"/>
                          <a:pt x="0" y="5263"/>
                        </a:cubicBezTo>
                        <a:cubicBezTo>
                          <a:pt x="0" y="7691"/>
                          <a:pt x="2024" y="9715"/>
                          <a:pt x="4453" y="9715"/>
                        </a:cubicBezTo>
                        <a:cubicBezTo>
                          <a:pt x="4453" y="9715"/>
                          <a:pt x="4453" y="9715"/>
                          <a:pt x="4453" y="9715"/>
                        </a:cubicBezTo>
                        <a:lnTo>
                          <a:pt x="115372" y="8906"/>
                        </a:lnTo>
                        <a:cubicBezTo>
                          <a:pt x="117800" y="8906"/>
                          <a:pt x="119824" y="6882"/>
                          <a:pt x="119824" y="4453"/>
                        </a:cubicBezTo>
                        <a:cubicBezTo>
                          <a:pt x="119824" y="2024"/>
                          <a:pt x="118205" y="0"/>
                          <a:pt x="115372" y="0"/>
                        </a:cubicBezTo>
                        <a:lnTo>
                          <a:pt x="4453" y="810"/>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6A25E8F-1108-33F9-A519-49F7F850FBE8}"/>
                      </a:ext>
                    </a:extLst>
                  </p:cNvPr>
                  <p:cNvSpPr/>
                  <p:nvPr/>
                </p:nvSpPr>
                <p:spPr>
                  <a:xfrm>
                    <a:off x="8112120" y="2409106"/>
                    <a:ext cx="38156" cy="9362"/>
                  </a:xfrm>
                  <a:custGeom>
                    <a:avLst/>
                    <a:gdLst>
                      <a:gd name="connsiteX0" fmla="*/ 4505 w 38156"/>
                      <a:gd name="connsiteY0" fmla="*/ 9362 h 9362"/>
                      <a:gd name="connsiteX1" fmla="*/ 4505 w 38156"/>
                      <a:gd name="connsiteY1" fmla="*/ 9362 h 9362"/>
                      <a:gd name="connsiteX2" fmla="*/ 34056 w 38156"/>
                      <a:gd name="connsiteY2" fmla="*/ 8553 h 9362"/>
                      <a:gd name="connsiteX3" fmla="*/ 38104 w 38156"/>
                      <a:gd name="connsiteY3" fmla="*/ 4100 h 9362"/>
                      <a:gd name="connsiteX4" fmla="*/ 33651 w 38156"/>
                      <a:gd name="connsiteY4" fmla="*/ 52 h 9362"/>
                      <a:gd name="connsiteX5" fmla="*/ 4100 w 38156"/>
                      <a:gd name="connsiteY5" fmla="*/ 861 h 9362"/>
                      <a:gd name="connsiteX6" fmla="*/ 52 w 38156"/>
                      <a:gd name="connsiteY6" fmla="*/ 5314 h 9362"/>
                      <a:gd name="connsiteX7" fmla="*/ 4505 w 38156"/>
                      <a:gd name="connsiteY7" fmla="*/ 9362 h 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56" h="9362">
                        <a:moveTo>
                          <a:pt x="4505" y="9362"/>
                        </a:moveTo>
                        <a:cubicBezTo>
                          <a:pt x="4505" y="9362"/>
                          <a:pt x="4505" y="9362"/>
                          <a:pt x="4505" y="9362"/>
                        </a:cubicBezTo>
                        <a:lnTo>
                          <a:pt x="34056" y="8553"/>
                        </a:lnTo>
                        <a:cubicBezTo>
                          <a:pt x="36485" y="8553"/>
                          <a:pt x="38509" y="6529"/>
                          <a:pt x="38104" y="4100"/>
                        </a:cubicBezTo>
                        <a:cubicBezTo>
                          <a:pt x="38104" y="1671"/>
                          <a:pt x="36080" y="-353"/>
                          <a:pt x="33651" y="52"/>
                        </a:cubicBezTo>
                        <a:lnTo>
                          <a:pt x="4100" y="861"/>
                        </a:lnTo>
                        <a:cubicBezTo>
                          <a:pt x="1671" y="861"/>
                          <a:pt x="-353" y="2886"/>
                          <a:pt x="52" y="5314"/>
                        </a:cubicBezTo>
                        <a:cubicBezTo>
                          <a:pt x="52" y="7338"/>
                          <a:pt x="2076" y="9362"/>
                          <a:pt x="4505" y="9362"/>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52AEC878-062B-32E2-B857-330CB4A6F3B4}"/>
                      </a:ext>
                    </a:extLst>
                  </p:cNvPr>
                  <p:cNvSpPr/>
                  <p:nvPr/>
                </p:nvSpPr>
                <p:spPr>
                  <a:xfrm>
                    <a:off x="7855355" y="2155487"/>
                    <a:ext cx="94340" cy="148585"/>
                  </a:xfrm>
                  <a:custGeom>
                    <a:avLst/>
                    <a:gdLst>
                      <a:gd name="connsiteX0" fmla="*/ 2190 w 94340"/>
                      <a:gd name="connsiteY0" fmla="*/ 148015 h 148585"/>
                      <a:gd name="connsiteX1" fmla="*/ 8262 w 94340"/>
                      <a:gd name="connsiteY1" fmla="*/ 146396 h 148585"/>
                      <a:gd name="connsiteX2" fmla="*/ 93678 w 94340"/>
                      <a:gd name="connsiteY2" fmla="*/ 6735 h 148585"/>
                      <a:gd name="connsiteX3" fmla="*/ 92058 w 94340"/>
                      <a:gd name="connsiteY3" fmla="*/ 663 h 148585"/>
                      <a:gd name="connsiteX4" fmla="*/ 85986 w 94340"/>
                      <a:gd name="connsiteY4" fmla="*/ 2282 h 148585"/>
                      <a:gd name="connsiteX5" fmla="*/ 571 w 94340"/>
                      <a:gd name="connsiteY5" fmla="*/ 141943 h 148585"/>
                      <a:gd name="connsiteX6" fmla="*/ 2190 w 94340"/>
                      <a:gd name="connsiteY6" fmla="*/ 148015 h 1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40" h="148585">
                        <a:moveTo>
                          <a:pt x="2190" y="148015"/>
                        </a:moveTo>
                        <a:cubicBezTo>
                          <a:pt x="4214" y="149229"/>
                          <a:pt x="7048" y="148420"/>
                          <a:pt x="8262" y="146396"/>
                        </a:cubicBezTo>
                        <a:lnTo>
                          <a:pt x="93678" y="6735"/>
                        </a:lnTo>
                        <a:cubicBezTo>
                          <a:pt x="94892" y="4711"/>
                          <a:pt x="94487" y="1878"/>
                          <a:pt x="92058" y="663"/>
                        </a:cubicBezTo>
                        <a:cubicBezTo>
                          <a:pt x="90034" y="-551"/>
                          <a:pt x="87200" y="-146"/>
                          <a:pt x="85986" y="2282"/>
                        </a:cubicBezTo>
                        <a:lnTo>
                          <a:pt x="571" y="141943"/>
                        </a:lnTo>
                        <a:cubicBezTo>
                          <a:pt x="-644" y="144372"/>
                          <a:pt x="166" y="146800"/>
                          <a:pt x="2190" y="148015"/>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5AA9382B-B75E-88F1-A8B6-422F6AD32B75}"/>
                      </a:ext>
                    </a:extLst>
                  </p:cNvPr>
                  <p:cNvSpPr/>
                  <p:nvPr/>
                </p:nvSpPr>
                <p:spPr>
                  <a:xfrm>
                    <a:off x="7988538" y="2049831"/>
                    <a:ext cx="25522" cy="36452"/>
                  </a:xfrm>
                  <a:custGeom>
                    <a:avLst/>
                    <a:gdLst>
                      <a:gd name="connsiteX0" fmla="*/ 2190 w 25522"/>
                      <a:gd name="connsiteY0" fmla="*/ 35882 h 36452"/>
                      <a:gd name="connsiteX1" fmla="*/ 8262 w 25522"/>
                      <a:gd name="connsiteY1" fmla="*/ 34263 h 36452"/>
                      <a:gd name="connsiteX2" fmla="*/ 24859 w 25522"/>
                      <a:gd name="connsiteY2" fmla="*/ 6735 h 36452"/>
                      <a:gd name="connsiteX3" fmla="*/ 23240 w 25522"/>
                      <a:gd name="connsiteY3" fmla="*/ 663 h 36452"/>
                      <a:gd name="connsiteX4" fmla="*/ 17168 w 25522"/>
                      <a:gd name="connsiteY4" fmla="*/ 2282 h 36452"/>
                      <a:gd name="connsiteX5" fmla="*/ 570 w 25522"/>
                      <a:gd name="connsiteY5" fmla="*/ 29810 h 36452"/>
                      <a:gd name="connsiteX6" fmla="*/ 2190 w 25522"/>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2" h="36452">
                        <a:moveTo>
                          <a:pt x="2190" y="35882"/>
                        </a:moveTo>
                        <a:cubicBezTo>
                          <a:pt x="4214" y="37096"/>
                          <a:pt x="7048" y="36287"/>
                          <a:pt x="8262" y="34263"/>
                        </a:cubicBezTo>
                        <a:lnTo>
                          <a:pt x="24859" y="6735"/>
                        </a:lnTo>
                        <a:cubicBezTo>
                          <a:pt x="26074" y="4711"/>
                          <a:pt x="25669" y="1878"/>
                          <a:pt x="23240" y="663"/>
                        </a:cubicBezTo>
                        <a:cubicBezTo>
                          <a:pt x="21216" y="-551"/>
                          <a:pt x="18382" y="-146"/>
                          <a:pt x="17168" y="2282"/>
                        </a:cubicBezTo>
                        <a:lnTo>
                          <a:pt x="570" y="29810"/>
                        </a:lnTo>
                        <a:cubicBezTo>
                          <a:pt x="-644" y="32239"/>
                          <a:pt x="166" y="34667"/>
                          <a:pt x="2190" y="3588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078AEFF6-0981-67D2-5B27-334D3DBB3E9A}"/>
                      </a:ext>
                    </a:extLst>
                  </p:cNvPr>
                  <p:cNvSpPr/>
                  <p:nvPr/>
                </p:nvSpPr>
                <p:spPr>
                  <a:xfrm>
                    <a:off x="6674682" y="2081664"/>
                    <a:ext cx="474440" cy="474440"/>
                  </a:xfrm>
                  <a:custGeom>
                    <a:avLst/>
                    <a:gdLst>
                      <a:gd name="connsiteX0" fmla="*/ 237220 w 474440"/>
                      <a:gd name="connsiteY0" fmla="*/ 474440 h 474440"/>
                      <a:gd name="connsiteX1" fmla="*/ 474440 w 474440"/>
                      <a:gd name="connsiteY1" fmla="*/ 237220 h 474440"/>
                      <a:gd name="connsiteX2" fmla="*/ 237220 w 474440"/>
                      <a:gd name="connsiteY2" fmla="*/ 0 h 474440"/>
                      <a:gd name="connsiteX3" fmla="*/ 0 w 474440"/>
                      <a:gd name="connsiteY3" fmla="*/ 237220 h 474440"/>
                      <a:gd name="connsiteX4" fmla="*/ 237220 w 474440"/>
                      <a:gd name="connsiteY4" fmla="*/ 474440 h 474440"/>
                      <a:gd name="connsiteX5" fmla="*/ 237220 w 474440"/>
                      <a:gd name="connsiteY5" fmla="*/ 8906 h 474440"/>
                      <a:gd name="connsiteX6" fmla="*/ 465534 w 474440"/>
                      <a:gd name="connsiteY6" fmla="*/ 237220 h 474440"/>
                      <a:gd name="connsiteX7" fmla="*/ 237220 w 474440"/>
                      <a:gd name="connsiteY7" fmla="*/ 465534 h 474440"/>
                      <a:gd name="connsiteX8" fmla="*/ 8906 w 474440"/>
                      <a:gd name="connsiteY8" fmla="*/ 237220 h 474440"/>
                      <a:gd name="connsiteX9" fmla="*/ 237220 w 474440"/>
                      <a:gd name="connsiteY9" fmla="*/ 8906 h 4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4440" h="474440">
                        <a:moveTo>
                          <a:pt x="237220" y="474440"/>
                        </a:moveTo>
                        <a:cubicBezTo>
                          <a:pt x="367975" y="474440"/>
                          <a:pt x="474440" y="367975"/>
                          <a:pt x="474440" y="237220"/>
                        </a:cubicBezTo>
                        <a:cubicBezTo>
                          <a:pt x="474440" y="106466"/>
                          <a:pt x="367975" y="0"/>
                          <a:pt x="237220" y="0"/>
                        </a:cubicBezTo>
                        <a:cubicBezTo>
                          <a:pt x="106466" y="0"/>
                          <a:pt x="0" y="106466"/>
                          <a:pt x="0" y="237220"/>
                        </a:cubicBezTo>
                        <a:cubicBezTo>
                          <a:pt x="0" y="367975"/>
                          <a:pt x="106466" y="474440"/>
                          <a:pt x="237220" y="474440"/>
                        </a:cubicBezTo>
                        <a:close/>
                        <a:moveTo>
                          <a:pt x="237220" y="8906"/>
                        </a:moveTo>
                        <a:cubicBezTo>
                          <a:pt x="363117" y="8906"/>
                          <a:pt x="465534" y="111323"/>
                          <a:pt x="465534" y="237220"/>
                        </a:cubicBezTo>
                        <a:cubicBezTo>
                          <a:pt x="465534" y="363117"/>
                          <a:pt x="363117" y="465534"/>
                          <a:pt x="237220" y="465534"/>
                        </a:cubicBezTo>
                        <a:cubicBezTo>
                          <a:pt x="111323" y="465534"/>
                          <a:pt x="8906" y="363117"/>
                          <a:pt x="8906" y="237220"/>
                        </a:cubicBezTo>
                        <a:cubicBezTo>
                          <a:pt x="8906" y="111323"/>
                          <a:pt x="111323" y="8906"/>
                          <a:pt x="237220" y="8906"/>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8835A69-7093-E29C-E52B-7287D7D598EC}"/>
                      </a:ext>
                    </a:extLst>
                  </p:cNvPr>
                  <p:cNvSpPr/>
                  <p:nvPr/>
                </p:nvSpPr>
                <p:spPr>
                  <a:xfrm>
                    <a:off x="6792799" y="2213671"/>
                    <a:ext cx="237802" cy="225369"/>
                  </a:xfrm>
                  <a:custGeom>
                    <a:avLst/>
                    <a:gdLst>
                      <a:gd name="connsiteX0" fmla="*/ 8995 w 237802"/>
                      <a:gd name="connsiteY0" fmla="*/ 106024 h 225369"/>
                      <a:gd name="connsiteX1" fmla="*/ 72550 w 237802"/>
                      <a:gd name="connsiteY1" fmla="*/ 219371 h 225369"/>
                      <a:gd name="connsiteX2" fmla="*/ 88338 w 237802"/>
                      <a:gd name="connsiteY2" fmla="*/ 223824 h 225369"/>
                      <a:gd name="connsiteX3" fmla="*/ 201685 w 237802"/>
                      <a:gd name="connsiteY3" fmla="*/ 160268 h 225369"/>
                      <a:gd name="connsiteX4" fmla="*/ 228808 w 237802"/>
                      <a:gd name="connsiteY4" fmla="*/ 63518 h 225369"/>
                      <a:gd name="connsiteX5" fmla="*/ 132463 w 237802"/>
                      <a:gd name="connsiteY5" fmla="*/ 35991 h 225369"/>
                      <a:gd name="connsiteX6" fmla="*/ 36117 w 237802"/>
                      <a:gd name="connsiteY6" fmla="*/ 9273 h 225369"/>
                      <a:gd name="connsiteX7" fmla="*/ 8995 w 237802"/>
                      <a:gd name="connsiteY7" fmla="*/ 106024 h 225369"/>
                      <a:gd name="connsiteX8" fmla="*/ 8995 w 237802"/>
                      <a:gd name="connsiteY8" fmla="*/ 106024 h 225369"/>
                      <a:gd name="connsiteX9" fmla="*/ 40570 w 237802"/>
                      <a:gd name="connsiteY9" fmla="*/ 16965 h 225369"/>
                      <a:gd name="connsiteX10" fmla="*/ 127200 w 237802"/>
                      <a:gd name="connsiteY10" fmla="*/ 44087 h 225369"/>
                      <a:gd name="connsiteX11" fmla="*/ 133677 w 237802"/>
                      <a:gd name="connsiteY11" fmla="*/ 45707 h 225369"/>
                      <a:gd name="connsiteX12" fmla="*/ 221926 w 237802"/>
                      <a:gd name="connsiteY12" fmla="*/ 67566 h 225369"/>
                      <a:gd name="connsiteX13" fmla="*/ 198042 w 237802"/>
                      <a:gd name="connsiteY13" fmla="*/ 152577 h 225369"/>
                      <a:gd name="connsiteX14" fmla="*/ 84694 w 237802"/>
                      <a:gd name="connsiteY14" fmla="*/ 216133 h 225369"/>
                      <a:gd name="connsiteX15" fmla="*/ 80646 w 237802"/>
                      <a:gd name="connsiteY15" fmla="*/ 214918 h 225369"/>
                      <a:gd name="connsiteX16" fmla="*/ 17091 w 237802"/>
                      <a:gd name="connsiteY16" fmla="*/ 101571 h 225369"/>
                      <a:gd name="connsiteX17" fmla="*/ 17091 w 237802"/>
                      <a:gd name="connsiteY17" fmla="*/ 101571 h 225369"/>
                      <a:gd name="connsiteX18" fmla="*/ 40570 w 237802"/>
                      <a:gd name="connsiteY18" fmla="*/ 16965 h 22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7802" h="225369">
                        <a:moveTo>
                          <a:pt x="8995" y="106024"/>
                        </a:moveTo>
                        <a:lnTo>
                          <a:pt x="72550" y="219371"/>
                        </a:lnTo>
                        <a:cubicBezTo>
                          <a:pt x="75789" y="225038"/>
                          <a:pt x="82670" y="227063"/>
                          <a:pt x="88338" y="223824"/>
                        </a:cubicBezTo>
                        <a:lnTo>
                          <a:pt x="201685" y="160268"/>
                        </a:lnTo>
                        <a:cubicBezTo>
                          <a:pt x="235690" y="141242"/>
                          <a:pt x="247834" y="97927"/>
                          <a:pt x="228808" y="63518"/>
                        </a:cubicBezTo>
                        <a:cubicBezTo>
                          <a:pt x="209782" y="29514"/>
                          <a:pt x="166467" y="17370"/>
                          <a:pt x="132463" y="35991"/>
                        </a:cubicBezTo>
                        <a:cubicBezTo>
                          <a:pt x="113031" y="1987"/>
                          <a:pt x="70121" y="-10158"/>
                          <a:pt x="36117" y="9273"/>
                        </a:cubicBezTo>
                        <a:cubicBezTo>
                          <a:pt x="2113" y="28300"/>
                          <a:pt x="-10032" y="71615"/>
                          <a:pt x="8995" y="106024"/>
                        </a:cubicBezTo>
                        <a:cubicBezTo>
                          <a:pt x="8995" y="106024"/>
                          <a:pt x="8995" y="106024"/>
                          <a:pt x="8995" y="106024"/>
                        </a:cubicBezTo>
                        <a:close/>
                        <a:moveTo>
                          <a:pt x="40570" y="16965"/>
                        </a:moveTo>
                        <a:cubicBezTo>
                          <a:pt x="71741" y="-442"/>
                          <a:pt x="111412" y="11702"/>
                          <a:pt x="127200" y="44087"/>
                        </a:cubicBezTo>
                        <a:cubicBezTo>
                          <a:pt x="128414" y="46516"/>
                          <a:pt x="131248" y="47326"/>
                          <a:pt x="133677" y="45707"/>
                        </a:cubicBezTo>
                        <a:cubicBezTo>
                          <a:pt x="163633" y="26276"/>
                          <a:pt x="204114" y="36396"/>
                          <a:pt x="221926" y="67566"/>
                        </a:cubicBezTo>
                        <a:cubicBezTo>
                          <a:pt x="238523" y="97523"/>
                          <a:pt x="227998" y="135575"/>
                          <a:pt x="198042" y="152577"/>
                        </a:cubicBezTo>
                        <a:lnTo>
                          <a:pt x="84694" y="216133"/>
                        </a:lnTo>
                        <a:cubicBezTo>
                          <a:pt x="83075" y="216942"/>
                          <a:pt x="81456" y="216537"/>
                          <a:pt x="80646" y="214918"/>
                        </a:cubicBezTo>
                        <a:lnTo>
                          <a:pt x="17091" y="101571"/>
                        </a:lnTo>
                        <a:cubicBezTo>
                          <a:pt x="17091" y="101571"/>
                          <a:pt x="17091" y="101571"/>
                          <a:pt x="17091" y="101571"/>
                        </a:cubicBezTo>
                        <a:cubicBezTo>
                          <a:pt x="-316" y="71615"/>
                          <a:pt x="10614" y="33562"/>
                          <a:pt x="40570" y="16965"/>
                        </a:cubicBezTo>
                        <a:close/>
                      </a:path>
                    </a:pathLst>
                  </a:custGeom>
                  <a:solidFill>
                    <a:srgbClr val="00002D"/>
                  </a:solidFill>
                  <a:ln w="4048" cap="flat">
                    <a:noFill/>
                    <a:prstDash val="solid"/>
                    <a:miter/>
                  </a:ln>
                </p:spPr>
                <p:txBody>
                  <a:bodyPr rtlCol="0" anchor="ctr"/>
                  <a:lstStyle/>
                  <a:p>
                    <a:endParaRPr lang="en-RS"/>
                  </a:p>
                </p:txBody>
              </p:sp>
            </p:grpSp>
          </p:grpSp>
        </p:grpSp>
        <p:sp>
          <p:nvSpPr>
            <p:cNvPr id="188" name="Freeform 187">
              <a:extLst>
                <a:ext uri="{FF2B5EF4-FFF2-40B4-BE49-F238E27FC236}">
                  <a16:creationId xmlns:a16="http://schemas.microsoft.com/office/drawing/2014/main" id="{D8509140-F9D2-40F2-567E-2B859B602E00}"/>
                </a:ext>
              </a:extLst>
            </p:cNvPr>
            <p:cNvSpPr/>
            <p:nvPr/>
          </p:nvSpPr>
          <p:spPr>
            <a:xfrm>
              <a:off x="8012934" y="4327985"/>
              <a:ext cx="281772" cy="605458"/>
            </a:xfrm>
            <a:custGeom>
              <a:avLst/>
              <a:gdLst>
                <a:gd name="connsiteX0" fmla="*/ 251447 w 281772"/>
                <a:gd name="connsiteY0" fmla="*/ 605178 h 605458"/>
                <a:gd name="connsiteX1" fmla="*/ 245780 w 281772"/>
                <a:gd name="connsiteY1" fmla="*/ 594248 h 605458"/>
                <a:gd name="connsiteX2" fmla="*/ 221086 w 281772"/>
                <a:gd name="connsiteY2" fmla="*/ 405606 h 605458"/>
                <a:gd name="connsiteX3" fmla="*/ 140528 w 281772"/>
                <a:gd name="connsiteY3" fmla="*/ 433133 h 605458"/>
                <a:gd name="connsiteX4" fmla="*/ 78997 w 281772"/>
                <a:gd name="connsiteY4" fmla="*/ 357838 h 605458"/>
                <a:gd name="connsiteX5" fmla="*/ 171699 w 281772"/>
                <a:gd name="connsiteY5" fmla="*/ 337597 h 605458"/>
                <a:gd name="connsiteX6" fmla="*/ 222705 w 281772"/>
                <a:gd name="connsiteY6" fmla="*/ 377674 h 605458"/>
                <a:gd name="connsiteX7" fmla="*/ 253876 w 281772"/>
                <a:gd name="connsiteY7" fmla="*/ 305617 h 605458"/>
                <a:gd name="connsiteX8" fmla="*/ 218252 w 281772"/>
                <a:gd name="connsiteY8" fmla="*/ 80541 h 605458"/>
                <a:gd name="connsiteX9" fmla="*/ 13822 w 281772"/>
                <a:gd name="connsiteY9" fmla="*/ 40870 h 605458"/>
                <a:gd name="connsiteX10" fmla="*/ 1678 w 281772"/>
                <a:gd name="connsiteY10" fmla="*/ 38846 h 605458"/>
                <a:gd name="connsiteX11" fmla="*/ 3702 w 281772"/>
                <a:gd name="connsiteY11" fmla="*/ 26701 h 605458"/>
                <a:gd name="connsiteX12" fmla="*/ 232421 w 281772"/>
                <a:gd name="connsiteY12" fmla="*/ 69611 h 605458"/>
                <a:gd name="connsiteX13" fmla="*/ 271283 w 281772"/>
                <a:gd name="connsiteY13" fmla="*/ 309665 h 605458"/>
                <a:gd name="connsiteX14" fmla="*/ 233635 w 281772"/>
                <a:gd name="connsiteY14" fmla="*/ 392247 h 605458"/>
                <a:gd name="connsiteX15" fmla="*/ 262782 w 281772"/>
                <a:gd name="connsiteY15" fmla="*/ 598701 h 605458"/>
                <a:gd name="connsiteX16" fmla="*/ 251447 w 281772"/>
                <a:gd name="connsiteY16" fmla="*/ 605178 h 605458"/>
                <a:gd name="connsiteX17" fmla="*/ 94784 w 281772"/>
                <a:gd name="connsiteY17" fmla="*/ 364315 h 605458"/>
                <a:gd name="connsiteX18" fmla="*/ 142957 w 281772"/>
                <a:gd name="connsiteY18" fmla="*/ 415726 h 605458"/>
                <a:gd name="connsiteX19" fmla="*/ 210965 w 281772"/>
                <a:gd name="connsiteY19" fmla="*/ 391032 h 605458"/>
                <a:gd name="connsiteX20" fmla="*/ 165222 w 281772"/>
                <a:gd name="connsiteY20" fmla="*/ 353790 h 605458"/>
                <a:gd name="connsiteX21" fmla="*/ 94784 w 281772"/>
                <a:gd name="connsiteY21" fmla="*/ 364315 h 60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1772" h="605458">
                  <a:moveTo>
                    <a:pt x="251447" y="605178"/>
                  </a:moveTo>
                  <a:cubicBezTo>
                    <a:pt x="246994" y="603964"/>
                    <a:pt x="244160" y="599106"/>
                    <a:pt x="245780" y="594248"/>
                  </a:cubicBezTo>
                  <a:cubicBezTo>
                    <a:pt x="264806" y="531098"/>
                    <a:pt x="254685" y="459851"/>
                    <a:pt x="221086" y="405606"/>
                  </a:cubicBezTo>
                  <a:cubicBezTo>
                    <a:pt x="198012" y="426656"/>
                    <a:pt x="168055" y="437181"/>
                    <a:pt x="140528" y="433133"/>
                  </a:cubicBezTo>
                  <a:cubicBezTo>
                    <a:pt x="104095" y="427870"/>
                    <a:pt x="64423" y="391842"/>
                    <a:pt x="78997" y="357838"/>
                  </a:cubicBezTo>
                  <a:cubicBezTo>
                    <a:pt x="93165" y="324238"/>
                    <a:pt x="142957" y="325858"/>
                    <a:pt x="171699" y="337597"/>
                  </a:cubicBezTo>
                  <a:cubicBezTo>
                    <a:pt x="190725" y="345289"/>
                    <a:pt x="207727" y="358647"/>
                    <a:pt x="222705" y="377674"/>
                  </a:cubicBezTo>
                  <a:cubicBezTo>
                    <a:pt x="236469" y="359862"/>
                    <a:pt x="246184" y="336383"/>
                    <a:pt x="253876" y="305617"/>
                  </a:cubicBezTo>
                  <a:cubicBezTo>
                    <a:pt x="274926" y="219797"/>
                    <a:pt x="261567" y="135596"/>
                    <a:pt x="218252" y="80541"/>
                  </a:cubicBezTo>
                  <a:cubicBezTo>
                    <a:pt x="173318" y="23463"/>
                    <a:pt x="78187" y="-6898"/>
                    <a:pt x="13822" y="40870"/>
                  </a:cubicBezTo>
                  <a:cubicBezTo>
                    <a:pt x="9774" y="43703"/>
                    <a:pt x="4511" y="42894"/>
                    <a:pt x="1678" y="38846"/>
                  </a:cubicBezTo>
                  <a:cubicBezTo>
                    <a:pt x="-1156" y="34797"/>
                    <a:pt x="-347" y="29535"/>
                    <a:pt x="3702" y="26701"/>
                  </a:cubicBezTo>
                  <a:cubicBezTo>
                    <a:pt x="76163" y="-26734"/>
                    <a:pt x="182629" y="6461"/>
                    <a:pt x="232421" y="69611"/>
                  </a:cubicBezTo>
                  <a:cubicBezTo>
                    <a:pt x="279379" y="129119"/>
                    <a:pt x="293952" y="218987"/>
                    <a:pt x="271283" y="309665"/>
                  </a:cubicBezTo>
                  <a:cubicBezTo>
                    <a:pt x="262377" y="345289"/>
                    <a:pt x="250232" y="372006"/>
                    <a:pt x="233635" y="392247"/>
                  </a:cubicBezTo>
                  <a:cubicBezTo>
                    <a:pt x="271283" y="450540"/>
                    <a:pt x="283427" y="529073"/>
                    <a:pt x="262782" y="598701"/>
                  </a:cubicBezTo>
                  <a:cubicBezTo>
                    <a:pt x="261162" y="603559"/>
                    <a:pt x="256305" y="606393"/>
                    <a:pt x="251447" y="605178"/>
                  </a:cubicBezTo>
                  <a:close/>
                  <a:moveTo>
                    <a:pt x="94784" y="364315"/>
                  </a:moveTo>
                  <a:cubicBezTo>
                    <a:pt x="85474" y="386579"/>
                    <a:pt x="117859" y="412083"/>
                    <a:pt x="142957" y="415726"/>
                  </a:cubicBezTo>
                  <a:cubicBezTo>
                    <a:pt x="166031" y="418964"/>
                    <a:pt x="191130" y="409654"/>
                    <a:pt x="210965" y="391032"/>
                  </a:cubicBezTo>
                  <a:cubicBezTo>
                    <a:pt x="197202" y="373221"/>
                    <a:pt x="181819" y="360672"/>
                    <a:pt x="165222" y="353790"/>
                  </a:cubicBezTo>
                  <a:cubicBezTo>
                    <a:pt x="142957" y="344884"/>
                    <a:pt x="104095" y="342455"/>
                    <a:pt x="94784" y="364315"/>
                  </a:cubicBezTo>
                  <a:close/>
                </a:path>
              </a:pathLst>
            </a:custGeom>
            <a:solidFill>
              <a:schemeClr val="accent5"/>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079591BF-DA7A-1E97-D22D-1DDED74F5FF2}"/>
                </a:ext>
              </a:extLst>
            </p:cNvPr>
            <p:cNvSpPr/>
            <p:nvPr/>
          </p:nvSpPr>
          <p:spPr>
            <a:xfrm>
              <a:off x="5845692" y="2097653"/>
              <a:ext cx="420586" cy="357565"/>
            </a:xfrm>
            <a:custGeom>
              <a:avLst/>
              <a:gdLst>
                <a:gd name="connsiteX0" fmla="*/ 10460 w 420586"/>
                <a:gd name="connsiteY0" fmla="*/ 351986 h 357565"/>
                <a:gd name="connsiteX1" fmla="*/ 57013 w 420586"/>
                <a:gd name="connsiteY1" fmla="*/ 153628 h 357565"/>
                <a:gd name="connsiteX2" fmla="*/ 187363 w 420586"/>
                <a:gd name="connsiteY2" fmla="*/ 103026 h 357565"/>
                <a:gd name="connsiteX3" fmla="*/ 222176 w 420586"/>
                <a:gd name="connsiteY3" fmla="*/ 48376 h 357565"/>
                <a:gd name="connsiteX4" fmla="*/ 415677 w 420586"/>
                <a:gd name="connsiteY4" fmla="*/ 15182 h 357565"/>
                <a:gd name="connsiteX5" fmla="*/ 419725 w 420586"/>
                <a:gd name="connsiteY5" fmla="*/ 26921 h 357565"/>
                <a:gd name="connsiteX6" fmla="*/ 407986 w 420586"/>
                <a:gd name="connsiteY6" fmla="*/ 30969 h 357565"/>
                <a:gd name="connsiteX7" fmla="*/ 234321 w 420586"/>
                <a:gd name="connsiteY7" fmla="*/ 60521 h 357565"/>
                <a:gd name="connsiteX8" fmla="*/ 205579 w 420586"/>
                <a:gd name="connsiteY8" fmla="*/ 103431 h 357565"/>
                <a:gd name="connsiteX9" fmla="*/ 257395 w 420586"/>
                <a:gd name="connsiteY9" fmla="*/ 115980 h 357565"/>
                <a:gd name="connsiteX10" fmla="*/ 282898 w 420586"/>
                <a:gd name="connsiteY10" fmla="*/ 203015 h 357565"/>
                <a:gd name="connsiteX11" fmla="*/ 229868 w 420586"/>
                <a:gd name="connsiteY11" fmla="*/ 208682 h 357565"/>
                <a:gd name="connsiteX12" fmla="*/ 183719 w 420586"/>
                <a:gd name="connsiteY12" fmla="*/ 119623 h 357565"/>
                <a:gd name="connsiteX13" fmla="*/ 69157 w 420586"/>
                <a:gd name="connsiteY13" fmla="*/ 165772 h 357565"/>
                <a:gd name="connsiteX14" fmla="*/ 27057 w 420586"/>
                <a:gd name="connsiteY14" fmla="*/ 345509 h 357565"/>
                <a:gd name="connsiteX15" fmla="*/ 21794 w 420586"/>
                <a:gd name="connsiteY15" fmla="*/ 356843 h 357565"/>
                <a:gd name="connsiteX16" fmla="*/ 10460 w 420586"/>
                <a:gd name="connsiteY16" fmla="*/ 351986 h 357565"/>
                <a:gd name="connsiteX17" fmla="*/ 200721 w 420586"/>
                <a:gd name="connsiteY17" fmla="*/ 120838 h 357565"/>
                <a:gd name="connsiteX18" fmla="*/ 235940 w 420586"/>
                <a:gd name="connsiteY18" fmla="*/ 193299 h 357565"/>
                <a:gd name="connsiteX19" fmla="*/ 284922 w 420586"/>
                <a:gd name="connsiteY19" fmla="*/ 169820 h 357565"/>
                <a:gd name="connsiteX20" fmla="*/ 250513 w 420586"/>
                <a:gd name="connsiteY20" fmla="*/ 132577 h 357565"/>
                <a:gd name="connsiteX21" fmla="*/ 200721 w 420586"/>
                <a:gd name="connsiteY21" fmla="*/ 120838 h 35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0586" h="357565">
                  <a:moveTo>
                    <a:pt x="10460" y="351986"/>
                  </a:moveTo>
                  <a:cubicBezTo>
                    <a:pt x="-13829" y="284787"/>
                    <a:pt x="5197" y="203015"/>
                    <a:pt x="57013" y="153628"/>
                  </a:cubicBezTo>
                  <a:cubicBezTo>
                    <a:pt x="91422" y="120838"/>
                    <a:pt x="139595" y="103026"/>
                    <a:pt x="187363" y="103026"/>
                  </a:cubicBezTo>
                  <a:cubicBezTo>
                    <a:pt x="193435" y="83595"/>
                    <a:pt x="205579" y="64974"/>
                    <a:pt x="222176" y="48376"/>
                  </a:cubicBezTo>
                  <a:cubicBezTo>
                    <a:pt x="271564" y="-201"/>
                    <a:pt x="352931" y="-13965"/>
                    <a:pt x="415677" y="15182"/>
                  </a:cubicBezTo>
                  <a:cubicBezTo>
                    <a:pt x="420130" y="17206"/>
                    <a:pt x="421749" y="22468"/>
                    <a:pt x="419725" y="26921"/>
                  </a:cubicBezTo>
                  <a:cubicBezTo>
                    <a:pt x="417701" y="31374"/>
                    <a:pt x="412438" y="32993"/>
                    <a:pt x="407986" y="30969"/>
                  </a:cubicBezTo>
                  <a:cubicBezTo>
                    <a:pt x="351716" y="4657"/>
                    <a:pt x="278446" y="17206"/>
                    <a:pt x="234321" y="60521"/>
                  </a:cubicBezTo>
                  <a:cubicBezTo>
                    <a:pt x="220962" y="73475"/>
                    <a:pt x="211247" y="88453"/>
                    <a:pt x="205579" y="103431"/>
                  </a:cubicBezTo>
                  <a:cubicBezTo>
                    <a:pt x="223391" y="105050"/>
                    <a:pt x="240798" y="109503"/>
                    <a:pt x="257395" y="115980"/>
                  </a:cubicBezTo>
                  <a:cubicBezTo>
                    <a:pt x="311640" y="138649"/>
                    <a:pt x="313259" y="183179"/>
                    <a:pt x="282898" y="203015"/>
                  </a:cubicBezTo>
                  <a:cubicBezTo>
                    <a:pt x="267111" y="213135"/>
                    <a:pt x="246465" y="215564"/>
                    <a:pt x="229868" y="208682"/>
                  </a:cubicBezTo>
                  <a:cubicBezTo>
                    <a:pt x="199912" y="196538"/>
                    <a:pt x="177647" y="160914"/>
                    <a:pt x="183719" y="119623"/>
                  </a:cubicBezTo>
                  <a:cubicBezTo>
                    <a:pt x="141619" y="120433"/>
                    <a:pt x="99518" y="136625"/>
                    <a:pt x="69157" y="165772"/>
                  </a:cubicBezTo>
                  <a:cubicBezTo>
                    <a:pt x="22199" y="210706"/>
                    <a:pt x="4792" y="284382"/>
                    <a:pt x="27057" y="345509"/>
                  </a:cubicBezTo>
                  <a:cubicBezTo>
                    <a:pt x="28676" y="349962"/>
                    <a:pt x="26247" y="354819"/>
                    <a:pt x="21794" y="356843"/>
                  </a:cubicBezTo>
                  <a:cubicBezTo>
                    <a:pt x="16937" y="358868"/>
                    <a:pt x="12079" y="356439"/>
                    <a:pt x="10460" y="351986"/>
                  </a:cubicBezTo>
                  <a:close/>
                  <a:moveTo>
                    <a:pt x="200721" y="120838"/>
                  </a:moveTo>
                  <a:cubicBezTo>
                    <a:pt x="195054" y="154437"/>
                    <a:pt x="212866" y="183989"/>
                    <a:pt x="235940" y="193299"/>
                  </a:cubicBezTo>
                  <a:cubicBezTo>
                    <a:pt x="255371" y="200991"/>
                    <a:pt x="284518" y="190061"/>
                    <a:pt x="284922" y="169820"/>
                  </a:cubicBezTo>
                  <a:cubicBezTo>
                    <a:pt x="285327" y="153223"/>
                    <a:pt x="267111" y="139459"/>
                    <a:pt x="250513" y="132577"/>
                  </a:cubicBezTo>
                  <a:cubicBezTo>
                    <a:pt x="234726" y="126100"/>
                    <a:pt x="217724" y="122052"/>
                    <a:pt x="200721" y="120838"/>
                  </a:cubicBezTo>
                  <a:close/>
                </a:path>
              </a:pathLst>
            </a:custGeom>
            <a:solidFill>
              <a:schemeClr val="accent1"/>
            </a:solidFill>
            <a:ln w="4048" cap="flat">
              <a:noFill/>
              <a:prstDash val="solid"/>
              <a:miter/>
            </a:ln>
          </p:spPr>
          <p:txBody>
            <a:bodyPr rtlCol="0" anchor="ctr"/>
            <a:lstStyle/>
            <a:p>
              <a:endParaRPr lang="en-RS"/>
            </a:p>
          </p:txBody>
        </p:sp>
      </p:grpSp>
      <p:sp>
        <p:nvSpPr>
          <p:cNvPr id="190" name="TextBox 189">
            <a:extLst>
              <a:ext uri="{FF2B5EF4-FFF2-40B4-BE49-F238E27FC236}">
                <a16:creationId xmlns:a16="http://schemas.microsoft.com/office/drawing/2014/main" id="{DE10AF24-7151-47CE-5A3C-E0F67D94C235}"/>
              </a:ext>
            </a:extLst>
          </p:cNvPr>
          <p:cNvSpPr txBox="1"/>
          <p:nvPr/>
        </p:nvSpPr>
        <p:spPr>
          <a:xfrm>
            <a:off x="12175529" y="4146856"/>
            <a:ext cx="11377522" cy="2390526"/>
          </a:xfrm>
          <a:prstGeom prst="rect">
            <a:avLst/>
          </a:prstGeom>
          <a:noFill/>
        </p:spPr>
        <p:txBody>
          <a:bodyPr wrap="square" rtlCol="0">
            <a:spAutoFit/>
          </a:bodyPr>
          <a:lstStyle/>
          <a:p>
            <a:r>
              <a:rPr lang="en-US" sz="2800" b="1" dirty="0">
                <a:latin typeface="Roboto Black" panose="02000000000000000000" pitchFamily="2" charset="0"/>
                <a:ea typeface="Roboto Black" panose="02000000000000000000" pitchFamily="2" charset="0"/>
                <a:cs typeface="Source Sans Pro Black" charset="0"/>
              </a:rPr>
              <a:t>Media Marketing</a:t>
            </a:r>
          </a:p>
          <a:p>
            <a:r>
              <a:rPr lang="en-US" sz="2800" b="1" dirty="0">
                <a:solidFill>
                  <a:schemeClr val="accent3"/>
                </a:solidFill>
                <a:latin typeface="Roboto Black" panose="02000000000000000000" pitchFamily="2" charset="0"/>
                <a:ea typeface="Roboto Black" panose="02000000000000000000" pitchFamily="2" charset="0"/>
                <a:cs typeface="Source Sans Pro Black" charset="0"/>
              </a:rPr>
              <a:t>Info</a:t>
            </a:r>
          </a:p>
          <a:p>
            <a:endParaRPr lang="en-US" sz="800" b="1" dirty="0">
              <a:solidFill>
                <a:schemeClr val="accent2"/>
              </a:solidFill>
              <a:latin typeface="Roboto Black" panose="02000000000000000000" pitchFamily="2" charset="0"/>
              <a:ea typeface="Roboto Black" panose="02000000000000000000" pitchFamily="2" charset="0"/>
              <a:cs typeface="Source Sans Pro Black" charset="0"/>
            </a:endParaRPr>
          </a:p>
          <a:p>
            <a:r>
              <a:rPr lang="en-US" sz="8534" b="1" dirty="0">
                <a:solidFill>
                  <a:schemeClr val="accent3"/>
                </a:solidFill>
                <a:latin typeface="Roboto Black" panose="02000000000000000000" pitchFamily="2" charset="0"/>
                <a:ea typeface="Roboto Black" panose="02000000000000000000" pitchFamily="2" charset="0"/>
                <a:cs typeface="Source Sans Pro Black" charset="0"/>
              </a:rPr>
              <a:t>MEDIA </a:t>
            </a:r>
            <a:r>
              <a:rPr lang="en-US" sz="8534" b="1" dirty="0">
                <a:latin typeface="Roboto Black" panose="02000000000000000000" pitchFamily="2" charset="0"/>
                <a:ea typeface="Roboto Black" panose="02000000000000000000" pitchFamily="2" charset="0"/>
                <a:cs typeface="Source Sans Pro Black" charset="0"/>
              </a:rPr>
              <a:t>MARKETING</a:t>
            </a:r>
          </a:p>
        </p:txBody>
      </p:sp>
      <p:sp>
        <p:nvSpPr>
          <p:cNvPr id="191" name="TextBox 190">
            <a:extLst>
              <a:ext uri="{FF2B5EF4-FFF2-40B4-BE49-F238E27FC236}">
                <a16:creationId xmlns:a16="http://schemas.microsoft.com/office/drawing/2014/main" id="{F30762AA-EB95-07BB-229D-4C126A993206}"/>
              </a:ext>
            </a:extLst>
          </p:cNvPr>
          <p:cNvSpPr txBox="1"/>
          <p:nvPr/>
        </p:nvSpPr>
        <p:spPr>
          <a:xfrm>
            <a:off x="12175529" y="7113794"/>
            <a:ext cx="11185328" cy="1562351"/>
          </a:xfrm>
          <a:prstGeom prst="rect">
            <a:avLst/>
          </a:prstGeom>
          <a:noFill/>
        </p:spPr>
        <p:txBody>
          <a:bodyPr wrap="square" rtlCol="0">
            <a:spAutoFit/>
          </a:bodyPr>
          <a:lstStyle/>
          <a:p>
            <a:pPr>
              <a:lnSpc>
                <a:spcPct val="150000"/>
              </a:lnSpc>
            </a:pPr>
            <a:r>
              <a:rPr lang="en-US" sz="2200" dirty="0">
                <a:solidFill>
                  <a:srgbClr val="656D78"/>
                </a:solidFill>
                <a:latin typeface="Source Sans Pro Light" panose="020B0403030403020204" pitchFamily="34" charset="0"/>
              </a:rPr>
              <a:t>Hashtag fashion axe </a:t>
            </a:r>
            <a:r>
              <a:rPr lang="en-US" sz="2200" dirty="0" err="1">
                <a:solidFill>
                  <a:srgbClr val="656D78"/>
                </a:solidFill>
                <a:latin typeface="Source Sans Pro Light" panose="020B0403030403020204" pitchFamily="34" charset="0"/>
              </a:rPr>
              <a:t>fingerstache</a:t>
            </a:r>
            <a:r>
              <a:rPr lang="en-US" sz="2200" dirty="0">
                <a:solidFill>
                  <a:srgbClr val="656D78"/>
                </a:solidFill>
                <a:latin typeface="Source Sans Pro Light" panose="020B0403030403020204" pitchFamily="34" charset="0"/>
              </a:rPr>
              <a:t>, everyday carry </a:t>
            </a:r>
            <a:r>
              <a:rPr lang="en-US" sz="2200" dirty="0" err="1">
                <a:solidFill>
                  <a:srgbClr val="656D78"/>
                </a:solidFill>
                <a:latin typeface="Source Sans Pro Light" panose="020B0403030403020204" pitchFamily="34" charset="0"/>
              </a:rPr>
              <a:t>shoreditch</a:t>
            </a:r>
            <a:r>
              <a:rPr lang="en-US" sz="2200" dirty="0">
                <a:solidFill>
                  <a:srgbClr val="656D78"/>
                </a:solidFill>
                <a:latin typeface="Source Sans Pro Light" panose="020B0403030403020204" pitchFamily="34" charset="0"/>
              </a:rPr>
              <a:t> </a:t>
            </a:r>
            <a:r>
              <a:rPr lang="en-US" sz="2200" dirty="0" err="1">
                <a:solidFill>
                  <a:srgbClr val="656D78"/>
                </a:solidFill>
                <a:latin typeface="Source Sans Pro Light" panose="020B0403030403020204" pitchFamily="34" charset="0"/>
              </a:rPr>
              <a:t>pinterest</a:t>
            </a:r>
            <a:r>
              <a:rPr lang="en-US" sz="2200" dirty="0">
                <a:solidFill>
                  <a:srgbClr val="656D78"/>
                </a:solidFill>
                <a:latin typeface="Source Sans Pro Light" panose="020B0403030403020204" pitchFamily="34" charset="0"/>
              </a:rPr>
              <a:t> umami authentic </a:t>
            </a:r>
            <a:r>
              <a:rPr lang="en-US" sz="2200" dirty="0" err="1">
                <a:solidFill>
                  <a:srgbClr val="656D78"/>
                </a:solidFill>
                <a:latin typeface="Source Sans Pro Light" panose="020B0403030403020204" pitchFamily="34" charset="0"/>
              </a:rPr>
              <a:t>brooklyn</a:t>
            </a:r>
            <a:r>
              <a:rPr lang="en-US" sz="2200" dirty="0">
                <a:solidFill>
                  <a:srgbClr val="656D78"/>
                </a:solidFill>
                <a:latin typeface="Source Sans Pro Light" panose="020B0403030403020204" pitchFamily="34" charset="0"/>
              </a:rPr>
              <a:t> YOLO heirloom keytar waistcoat </a:t>
            </a:r>
            <a:r>
              <a:rPr lang="en-US" sz="2200" dirty="0" err="1">
                <a:solidFill>
                  <a:srgbClr val="656D78"/>
                </a:solidFill>
                <a:latin typeface="Source Sans Pro Light" panose="020B0403030403020204" pitchFamily="34" charset="0"/>
              </a:rPr>
              <a:t>kickstarter</a:t>
            </a:r>
            <a:r>
              <a:rPr lang="en-US" sz="2200" dirty="0">
                <a:solidFill>
                  <a:srgbClr val="656D78"/>
                </a:solidFill>
                <a:latin typeface="Source Sans Pro Light" panose="020B0403030403020204" pitchFamily="34" charset="0"/>
              </a:rPr>
              <a:t>. Kitsch authentic offal, narwhal tilde </a:t>
            </a:r>
            <a:r>
              <a:rPr lang="en-US" sz="2200" dirty="0" err="1">
                <a:solidFill>
                  <a:srgbClr val="656D78"/>
                </a:solidFill>
                <a:latin typeface="Source Sans Pro Light" panose="020B0403030403020204" pitchFamily="34" charset="0"/>
              </a:rPr>
              <a:t>etsy</a:t>
            </a:r>
            <a:r>
              <a:rPr lang="en-US" sz="2200" dirty="0">
                <a:solidFill>
                  <a:srgbClr val="656D78"/>
                </a:solidFill>
                <a:latin typeface="Source Sans Pro Light" panose="020B0403030403020204" pitchFamily="34" charset="0"/>
              </a:rPr>
              <a:t> four </a:t>
            </a:r>
            <a:r>
              <a:rPr lang="en-US" sz="2200" dirty="0" err="1">
                <a:solidFill>
                  <a:srgbClr val="656D78"/>
                </a:solidFill>
                <a:latin typeface="Source Sans Pro Light" panose="020B0403030403020204" pitchFamily="34" charset="0"/>
              </a:rPr>
              <a:t>loko</a:t>
            </a:r>
            <a:r>
              <a:rPr lang="en-US" sz="2200" dirty="0">
                <a:solidFill>
                  <a:srgbClr val="656D78"/>
                </a:solidFill>
                <a:latin typeface="Source Sans Pro Light" panose="020B0403030403020204" pitchFamily="34" charset="0"/>
              </a:rPr>
              <a:t> selvage normcore messenger bag put a bird on it heirloom gastropub.</a:t>
            </a:r>
          </a:p>
        </p:txBody>
      </p:sp>
      <p:sp>
        <p:nvSpPr>
          <p:cNvPr id="192" name="Rectangle 191">
            <a:extLst>
              <a:ext uri="{FF2B5EF4-FFF2-40B4-BE49-F238E27FC236}">
                <a16:creationId xmlns:a16="http://schemas.microsoft.com/office/drawing/2014/main" id="{203FEBF8-B0C7-DEE0-5C84-5F5910C36620}"/>
              </a:ext>
            </a:extLst>
          </p:cNvPr>
          <p:cNvSpPr/>
          <p:nvPr/>
        </p:nvSpPr>
        <p:spPr>
          <a:xfrm>
            <a:off x="12175529" y="6574302"/>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grpSp>
        <p:nvGrpSpPr>
          <p:cNvPr id="193" name="Group 192">
            <a:extLst>
              <a:ext uri="{FF2B5EF4-FFF2-40B4-BE49-F238E27FC236}">
                <a16:creationId xmlns:a16="http://schemas.microsoft.com/office/drawing/2014/main" id="{6D22AD95-C9EC-F955-23C9-FE34F5053A7E}"/>
              </a:ext>
            </a:extLst>
          </p:cNvPr>
          <p:cNvGrpSpPr/>
          <p:nvPr/>
        </p:nvGrpSpPr>
        <p:grpSpPr>
          <a:xfrm>
            <a:off x="12186146" y="9240652"/>
            <a:ext cx="11038501" cy="1586601"/>
            <a:chOff x="11142641" y="9249886"/>
            <a:chExt cx="11038501" cy="1586601"/>
          </a:xfrm>
        </p:grpSpPr>
        <p:sp>
          <p:nvSpPr>
            <p:cNvPr id="194" name="Text Placeholder 33">
              <a:extLst>
                <a:ext uri="{FF2B5EF4-FFF2-40B4-BE49-F238E27FC236}">
                  <a16:creationId xmlns:a16="http://schemas.microsoft.com/office/drawing/2014/main" id="{BCC49D07-4E42-8BBC-DCCC-3491D5D6391F}"/>
                </a:ext>
              </a:extLst>
            </p:cNvPr>
            <p:cNvSpPr txBox="1">
              <a:spLocks/>
            </p:cNvSpPr>
            <p:nvPr/>
          </p:nvSpPr>
          <p:spPr>
            <a:xfrm flipH="1">
              <a:off x="21280496" y="9559568"/>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4"/>
                  </a:solidFill>
                  <a:latin typeface="Roboto" panose="02000000000000000000" pitchFamily="2" charset="0"/>
                  <a:ea typeface="Roboto" panose="02000000000000000000" pitchFamily="2" charset="0"/>
                  <a:cs typeface="Roboto Black" panose="02000000000000000000" pitchFamily="2" charset="0"/>
                </a:rPr>
                <a:t>68%</a:t>
              </a:r>
            </a:p>
          </p:txBody>
        </p:sp>
        <p:sp>
          <p:nvSpPr>
            <p:cNvPr id="195" name="Text Placeholder 32">
              <a:extLst>
                <a:ext uri="{FF2B5EF4-FFF2-40B4-BE49-F238E27FC236}">
                  <a16:creationId xmlns:a16="http://schemas.microsoft.com/office/drawing/2014/main" id="{EB5B8133-D6CD-052D-A70B-D3FEA2389D82}"/>
                </a:ext>
              </a:extLst>
            </p:cNvPr>
            <p:cNvSpPr txBox="1">
              <a:spLocks/>
            </p:cNvSpPr>
            <p:nvPr/>
          </p:nvSpPr>
          <p:spPr>
            <a:xfrm flipH="1">
              <a:off x="21280496" y="10106894"/>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D</a:t>
              </a:r>
            </a:p>
          </p:txBody>
        </p:sp>
        <p:sp>
          <p:nvSpPr>
            <p:cNvPr id="196" name="Text Placeholder 33">
              <a:extLst>
                <a:ext uri="{FF2B5EF4-FFF2-40B4-BE49-F238E27FC236}">
                  <a16:creationId xmlns:a16="http://schemas.microsoft.com/office/drawing/2014/main" id="{9794B319-4433-8A3A-43FE-9EFC8DA811E4}"/>
                </a:ext>
              </a:extLst>
            </p:cNvPr>
            <p:cNvSpPr txBox="1">
              <a:spLocks/>
            </p:cNvSpPr>
            <p:nvPr/>
          </p:nvSpPr>
          <p:spPr>
            <a:xfrm flipH="1">
              <a:off x="12784432" y="959905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1"/>
                  </a:solidFill>
                  <a:latin typeface="Roboto" panose="02000000000000000000" pitchFamily="2" charset="0"/>
                  <a:ea typeface="Roboto" panose="02000000000000000000" pitchFamily="2" charset="0"/>
                  <a:cs typeface="Roboto Black" panose="02000000000000000000" pitchFamily="2" charset="0"/>
                </a:rPr>
                <a:t>19%</a:t>
              </a:r>
            </a:p>
          </p:txBody>
        </p:sp>
        <p:sp>
          <p:nvSpPr>
            <p:cNvPr id="197" name="Text Placeholder 32">
              <a:extLst>
                <a:ext uri="{FF2B5EF4-FFF2-40B4-BE49-F238E27FC236}">
                  <a16:creationId xmlns:a16="http://schemas.microsoft.com/office/drawing/2014/main" id="{0F205EB2-60C4-9B64-31FE-FFD3177904C5}"/>
                </a:ext>
              </a:extLst>
            </p:cNvPr>
            <p:cNvSpPr txBox="1">
              <a:spLocks/>
            </p:cNvSpPr>
            <p:nvPr/>
          </p:nvSpPr>
          <p:spPr>
            <a:xfrm flipH="1">
              <a:off x="12784432" y="1014638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A</a:t>
              </a:r>
            </a:p>
          </p:txBody>
        </p:sp>
        <p:sp>
          <p:nvSpPr>
            <p:cNvPr id="198" name="Text Placeholder 33">
              <a:extLst>
                <a:ext uri="{FF2B5EF4-FFF2-40B4-BE49-F238E27FC236}">
                  <a16:creationId xmlns:a16="http://schemas.microsoft.com/office/drawing/2014/main" id="{969C9531-F944-6511-B4DB-F9B1FF8A58BA}"/>
                </a:ext>
              </a:extLst>
            </p:cNvPr>
            <p:cNvSpPr txBox="1">
              <a:spLocks/>
            </p:cNvSpPr>
            <p:nvPr/>
          </p:nvSpPr>
          <p:spPr>
            <a:xfrm flipH="1">
              <a:off x="15514412" y="9605304"/>
              <a:ext cx="900646" cy="52400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2"/>
                  </a:solidFill>
                  <a:latin typeface="Roboto" panose="02000000000000000000" pitchFamily="2" charset="0"/>
                  <a:ea typeface="Roboto" panose="02000000000000000000" pitchFamily="2" charset="0"/>
                  <a:cs typeface="Roboto Black" panose="02000000000000000000" pitchFamily="2" charset="0"/>
                </a:rPr>
                <a:t>50%</a:t>
              </a:r>
            </a:p>
          </p:txBody>
        </p:sp>
        <p:sp>
          <p:nvSpPr>
            <p:cNvPr id="199" name="Text Placeholder 32">
              <a:extLst>
                <a:ext uri="{FF2B5EF4-FFF2-40B4-BE49-F238E27FC236}">
                  <a16:creationId xmlns:a16="http://schemas.microsoft.com/office/drawing/2014/main" id="{C401EAD3-ACE7-19B6-C7AF-0F8608526C54}"/>
                </a:ext>
              </a:extLst>
            </p:cNvPr>
            <p:cNvSpPr txBox="1">
              <a:spLocks/>
            </p:cNvSpPr>
            <p:nvPr/>
          </p:nvSpPr>
          <p:spPr>
            <a:xfrm flipH="1">
              <a:off x="15514414" y="1015263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B</a:t>
              </a:r>
            </a:p>
          </p:txBody>
        </p:sp>
        <p:sp>
          <p:nvSpPr>
            <p:cNvPr id="200" name="Text Placeholder 33">
              <a:extLst>
                <a:ext uri="{FF2B5EF4-FFF2-40B4-BE49-F238E27FC236}">
                  <a16:creationId xmlns:a16="http://schemas.microsoft.com/office/drawing/2014/main" id="{74EE38CB-0C1C-ABBE-1349-9FE036B747C2}"/>
                </a:ext>
              </a:extLst>
            </p:cNvPr>
            <p:cNvSpPr txBox="1">
              <a:spLocks/>
            </p:cNvSpPr>
            <p:nvPr/>
          </p:nvSpPr>
          <p:spPr>
            <a:xfrm flipH="1">
              <a:off x="18438066" y="960413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3"/>
                  </a:solidFill>
                  <a:latin typeface="Roboto" panose="02000000000000000000" pitchFamily="2" charset="0"/>
                  <a:ea typeface="Roboto" panose="02000000000000000000" pitchFamily="2" charset="0"/>
                  <a:cs typeface="Roboto Black" panose="02000000000000000000" pitchFamily="2" charset="0"/>
                </a:rPr>
                <a:t>74%</a:t>
              </a:r>
            </a:p>
          </p:txBody>
        </p:sp>
        <p:sp>
          <p:nvSpPr>
            <p:cNvPr id="201" name="Text Placeholder 32">
              <a:extLst>
                <a:ext uri="{FF2B5EF4-FFF2-40B4-BE49-F238E27FC236}">
                  <a16:creationId xmlns:a16="http://schemas.microsoft.com/office/drawing/2014/main" id="{B085B858-4D71-08CE-75E3-0EEB49F189CD}"/>
                </a:ext>
              </a:extLst>
            </p:cNvPr>
            <p:cNvSpPr txBox="1">
              <a:spLocks/>
            </p:cNvSpPr>
            <p:nvPr/>
          </p:nvSpPr>
          <p:spPr>
            <a:xfrm flipH="1">
              <a:off x="18438066" y="1015146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C</a:t>
              </a:r>
            </a:p>
          </p:txBody>
        </p:sp>
        <p:grpSp>
          <p:nvGrpSpPr>
            <p:cNvPr id="202" name="Group 201">
              <a:extLst>
                <a:ext uri="{FF2B5EF4-FFF2-40B4-BE49-F238E27FC236}">
                  <a16:creationId xmlns:a16="http://schemas.microsoft.com/office/drawing/2014/main" id="{6FA69174-D1D9-2336-D82F-97A732DB2703}"/>
                </a:ext>
              </a:extLst>
            </p:cNvPr>
            <p:cNvGrpSpPr>
              <a:grpSpLocks noChangeAspect="1"/>
            </p:cNvGrpSpPr>
            <p:nvPr/>
          </p:nvGrpSpPr>
          <p:grpSpPr>
            <a:xfrm>
              <a:off x="11142641" y="9280527"/>
              <a:ext cx="1548001" cy="1548000"/>
              <a:chOff x="455055" y="1262883"/>
              <a:chExt cx="1908001" cy="1908000"/>
            </a:xfrm>
            <a:effectLst/>
          </p:grpSpPr>
          <p:sp>
            <p:nvSpPr>
              <p:cNvPr id="218" name="Doughnut 217">
                <a:extLst>
                  <a:ext uri="{FF2B5EF4-FFF2-40B4-BE49-F238E27FC236}">
                    <a16:creationId xmlns:a16="http://schemas.microsoft.com/office/drawing/2014/main" id="{E9380652-9188-99B7-A876-DC4C3488F0D9}"/>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9" name="Doughnut 218">
                <a:extLst>
                  <a:ext uri="{FF2B5EF4-FFF2-40B4-BE49-F238E27FC236}">
                    <a16:creationId xmlns:a16="http://schemas.microsoft.com/office/drawing/2014/main" id="{6653A2E5-F530-8FF8-22B8-C73048024A58}"/>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20" name="2D Pie Chart">
                <a:extLst>
                  <a:ext uri="{FF2B5EF4-FFF2-40B4-BE49-F238E27FC236}">
                    <a16:creationId xmlns:a16="http://schemas.microsoft.com/office/drawing/2014/main" id="{0063E70B-CEF7-D8AF-5FEA-D7D8079F3099}"/>
                  </a:ext>
                </a:extLst>
              </p:cNvPr>
              <p:cNvGraphicFramePr>
                <a:graphicFrameLocks noChangeAspect="1"/>
              </p:cNvGraphicFramePr>
              <p:nvPr>
                <p:extLst>
                  <p:ext uri="{D42A27DB-BD31-4B8C-83A1-F6EECF244321}">
                    <p14:modId xmlns:p14="http://schemas.microsoft.com/office/powerpoint/2010/main" val="2782216435"/>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2"/>
              </a:graphicData>
            </a:graphic>
          </p:graphicFrame>
          <p:sp>
            <p:nvSpPr>
              <p:cNvPr id="221" name="Oval 220">
                <a:extLst>
                  <a:ext uri="{FF2B5EF4-FFF2-40B4-BE49-F238E27FC236}">
                    <a16:creationId xmlns:a16="http://schemas.microsoft.com/office/drawing/2014/main" id="{B4D47D3E-515F-6060-DA40-3F1414A7E03B}"/>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3" name="Group 202">
              <a:extLst>
                <a:ext uri="{FF2B5EF4-FFF2-40B4-BE49-F238E27FC236}">
                  <a16:creationId xmlns:a16="http://schemas.microsoft.com/office/drawing/2014/main" id="{883B60F5-15B9-2B01-86BB-AA140D8C1CD8}"/>
                </a:ext>
              </a:extLst>
            </p:cNvPr>
            <p:cNvGrpSpPr>
              <a:grpSpLocks noChangeAspect="1"/>
            </p:cNvGrpSpPr>
            <p:nvPr/>
          </p:nvGrpSpPr>
          <p:grpSpPr>
            <a:xfrm>
              <a:off x="13778868" y="9292087"/>
              <a:ext cx="1544401" cy="1544400"/>
              <a:chOff x="455055" y="1262883"/>
              <a:chExt cx="1908001" cy="1908000"/>
            </a:xfrm>
            <a:effectLst/>
          </p:grpSpPr>
          <p:sp>
            <p:nvSpPr>
              <p:cNvPr id="214" name="Doughnut 213">
                <a:extLst>
                  <a:ext uri="{FF2B5EF4-FFF2-40B4-BE49-F238E27FC236}">
                    <a16:creationId xmlns:a16="http://schemas.microsoft.com/office/drawing/2014/main" id="{42ACCE2F-F928-99EE-B378-010F4FF316CD}"/>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5" name="Doughnut 214">
                <a:extLst>
                  <a:ext uri="{FF2B5EF4-FFF2-40B4-BE49-F238E27FC236}">
                    <a16:creationId xmlns:a16="http://schemas.microsoft.com/office/drawing/2014/main" id="{F14A95FA-642F-E0DA-3C35-CFE27AC11FBF}"/>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6" name="2D Pie Chart">
                <a:extLst>
                  <a:ext uri="{FF2B5EF4-FFF2-40B4-BE49-F238E27FC236}">
                    <a16:creationId xmlns:a16="http://schemas.microsoft.com/office/drawing/2014/main" id="{49C07CE0-4B5C-D727-8EDA-5243E553FF0D}"/>
                  </a:ext>
                </a:extLst>
              </p:cNvPr>
              <p:cNvGraphicFramePr>
                <a:graphicFrameLocks noChangeAspect="1"/>
              </p:cNvGraphicFramePr>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3"/>
              </a:graphicData>
            </a:graphic>
          </p:graphicFrame>
          <p:sp>
            <p:nvSpPr>
              <p:cNvPr id="217" name="Oval 216">
                <a:extLst>
                  <a:ext uri="{FF2B5EF4-FFF2-40B4-BE49-F238E27FC236}">
                    <a16:creationId xmlns:a16="http://schemas.microsoft.com/office/drawing/2014/main" id="{A2B726F1-7340-8BB1-89BA-E756336E708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4" name="Group 203">
              <a:extLst>
                <a:ext uri="{FF2B5EF4-FFF2-40B4-BE49-F238E27FC236}">
                  <a16:creationId xmlns:a16="http://schemas.microsoft.com/office/drawing/2014/main" id="{D58E91D7-73C3-1181-BE33-88DA49FFD998}"/>
                </a:ext>
              </a:extLst>
            </p:cNvPr>
            <p:cNvGrpSpPr>
              <a:grpSpLocks noChangeAspect="1"/>
            </p:cNvGrpSpPr>
            <p:nvPr/>
          </p:nvGrpSpPr>
          <p:grpSpPr>
            <a:xfrm>
              <a:off x="16799657" y="9292086"/>
              <a:ext cx="1544401" cy="1544400"/>
              <a:chOff x="455055" y="1262883"/>
              <a:chExt cx="1908001" cy="1908000"/>
            </a:xfrm>
            <a:effectLst/>
          </p:grpSpPr>
          <p:sp>
            <p:nvSpPr>
              <p:cNvPr id="210" name="Doughnut 209">
                <a:extLst>
                  <a:ext uri="{FF2B5EF4-FFF2-40B4-BE49-F238E27FC236}">
                    <a16:creationId xmlns:a16="http://schemas.microsoft.com/office/drawing/2014/main" id="{4CB0AE8E-633F-04DF-A504-BF6D3CC53536}"/>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1" name="Doughnut 210">
                <a:extLst>
                  <a:ext uri="{FF2B5EF4-FFF2-40B4-BE49-F238E27FC236}">
                    <a16:creationId xmlns:a16="http://schemas.microsoft.com/office/drawing/2014/main" id="{1AA441B7-515D-D6E1-2C79-871CCB54BDEC}"/>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2" name="2D Pie Chart">
                <a:extLst>
                  <a:ext uri="{FF2B5EF4-FFF2-40B4-BE49-F238E27FC236}">
                    <a16:creationId xmlns:a16="http://schemas.microsoft.com/office/drawing/2014/main" id="{B3CC8A42-5827-0A43-80F3-C0470121F25C}"/>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4"/>
              </a:graphicData>
            </a:graphic>
          </p:graphicFrame>
          <p:sp>
            <p:nvSpPr>
              <p:cNvPr id="213" name="Oval 212">
                <a:extLst>
                  <a:ext uri="{FF2B5EF4-FFF2-40B4-BE49-F238E27FC236}">
                    <a16:creationId xmlns:a16="http://schemas.microsoft.com/office/drawing/2014/main" id="{1AFF3B8E-F25F-FDFF-DCB3-88C9C6C177D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5" name="Group 204">
              <a:extLst>
                <a:ext uri="{FF2B5EF4-FFF2-40B4-BE49-F238E27FC236}">
                  <a16:creationId xmlns:a16="http://schemas.microsoft.com/office/drawing/2014/main" id="{D4AC686F-5DB6-2232-45BF-990E329E5EC0}"/>
                </a:ext>
              </a:extLst>
            </p:cNvPr>
            <p:cNvGrpSpPr>
              <a:grpSpLocks noChangeAspect="1"/>
            </p:cNvGrpSpPr>
            <p:nvPr/>
          </p:nvGrpSpPr>
          <p:grpSpPr>
            <a:xfrm>
              <a:off x="19578931" y="9249886"/>
              <a:ext cx="1544401" cy="1544400"/>
              <a:chOff x="455055" y="1262883"/>
              <a:chExt cx="1908001" cy="1908000"/>
            </a:xfrm>
            <a:effectLst/>
          </p:grpSpPr>
          <p:sp>
            <p:nvSpPr>
              <p:cNvPr id="206" name="Doughnut 205">
                <a:extLst>
                  <a:ext uri="{FF2B5EF4-FFF2-40B4-BE49-F238E27FC236}">
                    <a16:creationId xmlns:a16="http://schemas.microsoft.com/office/drawing/2014/main" id="{D3E19920-9990-2A66-35D8-1EDABE1B6E67}"/>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07" name="Doughnut 206">
                <a:extLst>
                  <a:ext uri="{FF2B5EF4-FFF2-40B4-BE49-F238E27FC236}">
                    <a16:creationId xmlns:a16="http://schemas.microsoft.com/office/drawing/2014/main" id="{578F5F41-F7C1-4980-279C-D406138E960D}"/>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08" name="2D Pie Chart">
                <a:extLst>
                  <a:ext uri="{FF2B5EF4-FFF2-40B4-BE49-F238E27FC236}">
                    <a16:creationId xmlns:a16="http://schemas.microsoft.com/office/drawing/2014/main" id="{95EA3D87-470C-AB2D-41C4-06730DACFAA2}"/>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5"/>
              </a:graphicData>
            </a:graphic>
          </p:graphicFrame>
          <p:sp>
            <p:nvSpPr>
              <p:cNvPr id="209" name="Oval 208">
                <a:extLst>
                  <a:ext uri="{FF2B5EF4-FFF2-40B4-BE49-F238E27FC236}">
                    <a16:creationId xmlns:a16="http://schemas.microsoft.com/office/drawing/2014/main" id="{985C82D9-3BF9-90B2-EDC6-C513B70AB49A}"/>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spTree>
    <p:extLst>
      <p:ext uri="{BB962C8B-B14F-4D97-AF65-F5344CB8AC3E}">
        <p14:creationId xmlns:p14="http://schemas.microsoft.com/office/powerpoint/2010/main" val="14872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2" presetClass="entr" presetSubtype="4" accel="50000" decel="5000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 calcmode="lin" valueType="num">
                                      <p:cBhvr additive="base">
                                        <p:cTn id="15" dur="500" fill="hold"/>
                                        <p:tgtEl>
                                          <p:spTgt spid="137"/>
                                        </p:tgtEl>
                                        <p:attrNameLst>
                                          <p:attrName>ppt_x</p:attrName>
                                        </p:attrNameLst>
                                      </p:cBhvr>
                                      <p:tavLst>
                                        <p:tav tm="0">
                                          <p:val>
                                            <p:strVal val="#ppt_x"/>
                                          </p:val>
                                        </p:tav>
                                        <p:tav tm="100000">
                                          <p:val>
                                            <p:strVal val="#ppt_x"/>
                                          </p:val>
                                        </p:tav>
                                      </p:tavLst>
                                    </p:anim>
                                    <p:anim calcmode="lin" valueType="num">
                                      <p:cBhvr additive="base">
                                        <p:cTn id="16" dur="500" fill="hold"/>
                                        <p:tgtEl>
                                          <p:spTgt spid="13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90"/>
                                        </p:tgtEl>
                                        <p:attrNameLst>
                                          <p:attrName>style.visibility</p:attrName>
                                        </p:attrNameLst>
                                      </p:cBhvr>
                                      <p:to>
                                        <p:strVal val="visible"/>
                                      </p:to>
                                    </p:set>
                                    <p:animEffect transition="in" filter="blinds(horizontal)">
                                      <p:cBhvr>
                                        <p:cTn id="20" dur="500"/>
                                        <p:tgtEl>
                                          <p:spTgt spid="190"/>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92"/>
                                        </p:tgtEl>
                                        <p:attrNameLst>
                                          <p:attrName>style.visibility</p:attrName>
                                        </p:attrNameLst>
                                      </p:cBhvr>
                                      <p:to>
                                        <p:strVal val="visible"/>
                                      </p:to>
                                    </p:set>
                                    <p:animEffect transition="in" filter="blinds(horizontal)">
                                      <p:cBhvr>
                                        <p:cTn id="24" dur="500"/>
                                        <p:tgtEl>
                                          <p:spTgt spid="192"/>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blinds(horizontal)">
                                      <p:cBhvr>
                                        <p:cTn id="28" dur="500"/>
                                        <p:tgtEl>
                                          <p:spTgt spid="191"/>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blinds(horizontal)">
                                      <p:cBhvr>
                                        <p:cTn id="32"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90" grpId="0"/>
      <p:bldP spid="191" grpId="0"/>
      <p:bldP spid="19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97" name="TextBox 96">
            <a:extLst>
              <a:ext uri="{FF2B5EF4-FFF2-40B4-BE49-F238E27FC236}">
                <a16:creationId xmlns:a16="http://schemas.microsoft.com/office/drawing/2014/main" id="{AACF2F2A-83F0-F70D-2B25-B4A10A543648}"/>
              </a:ext>
            </a:extLst>
          </p:cNvPr>
          <p:cNvSpPr txBox="1"/>
          <p:nvPr/>
        </p:nvSpPr>
        <p:spPr>
          <a:xfrm>
            <a:off x="1575122" y="2987616"/>
            <a:ext cx="9977614" cy="3046988"/>
          </a:xfrm>
          <a:prstGeom prst="rect">
            <a:avLst/>
          </a:prstGeom>
          <a:noFill/>
        </p:spPr>
        <p:txBody>
          <a:bodyPr wrap="square" rtlCol="0">
            <a:spAutoFit/>
          </a:bodyPr>
          <a:lstStyle/>
          <a:p>
            <a:r>
              <a:rPr lang="en-GB" sz="4800" b="1" dirty="0">
                <a:solidFill>
                  <a:schemeClr val="accent1"/>
                </a:solidFill>
                <a:latin typeface="Roboto" panose="02000000000000000000" pitchFamily="2" charset="0"/>
                <a:ea typeface="Roboto" panose="02000000000000000000" pitchFamily="2" charset="0"/>
              </a:rPr>
              <a:t>Believe</a:t>
            </a:r>
            <a:r>
              <a:rPr lang="en-GB" sz="4800" dirty="0">
                <a:solidFill>
                  <a:schemeClr val="tx2"/>
                </a:solidFill>
                <a:latin typeface="Roboto" panose="02000000000000000000" pitchFamily="2" charset="0"/>
                <a:ea typeface="Roboto" panose="02000000000000000000" pitchFamily="2" charset="0"/>
              </a:rPr>
              <a:t> in yourself and all that you are. Know that there is </a:t>
            </a:r>
            <a:r>
              <a:rPr lang="en-GB" sz="4800" b="1" dirty="0">
                <a:solidFill>
                  <a:schemeClr val="accent2"/>
                </a:solidFill>
                <a:latin typeface="Roboto" panose="02000000000000000000" pitchFamily="2" charset="0"/>
                <a:ea typeface="Roboto" panose="02000000000000000000" pitchFamily="2" charset="0"/>
              </a:rPr>
              <a:t>something</a:t>
            </a:r>
            <a:r>
              <a:rPr lang="en-GB" sz="4800" dirty="0">
                <a:solidFill>
                  <a:schemeClr val="tx2"/>
                </a:solidFill>
                <a:latin typeface="Roboto" panose="02000000000000000000" pitchFamily="2" charset="0"/>
                <a:ea typeface="Roboto" panose="02000000000000000000" pitchFamily="2" charset="0"/>
              </a:rPr>
              <a:t> inside you that is </a:t>
            </a:r>
            <a:r>
              <a:rPr lang="en-GB" sz="4800" b="1" dirty="0">
                <a:solidFill>
                  <a:schemeClr val="accent3"/>
                </a:solidFill>
                <a:latin typeface="Roboto" panose="02000000000000000000" pitchFamily="2" charset="0"/>
                <a:ea typeface="Roboto" panose="02000000000000000000" pitchFamily="2" charset="0"/>
              </a:rPr>
              <a:t>greater</a:t>
            </a:r>
            <a:r>
              <a:rPr lang="en-GB" sz="4800" dirty="0">
                <a:solidFill>
                  <a:schemeClr val="tx2"/>
                </a:solidFill>
                <a:latin typeface="Roboto" panose="02000000000000000000" pitchFamily="2" charset="0"/>
                <a:ea typeface="Roboto" panose="02000000000000000000" pitchFamily="2" charset="0"/>
              </a:rPr>
              <a:t> than any obstacle.</a:t>
            </a:r>
            <a:endParaRPr lang="en-RS" sz="4800" dirty="0">
              <a:solidFill>
                <a:schemeClr val="tx2"/>
              </a:solidFill>
              <a:latin typeface="Roboto" panose="02000000000000000000" pitchFamily="2" charset="0"/>
              <a:ea typeface="Roboto" panose="02000000000000000000" pitchFamily="2" charset="0"/>
            </a:endParaRPr>
          </a:p>
        </p:txBody>
      </p:sp>
      <p:sp>
        <p:nvSpPr>
          <p:cNvPr id="98" name="Rectangle 97">
            <a:extLst>
              <a:ext uri="{FF2B5EF4-FFF2-40B4-BE49-F238E27FC236}">
                <a16:creationId xmlns:a16="http://schemas.microsoft.com/office/drawing/2014/main" id="{178D5790-F789-AE27-59BD-82CF863A3E1E}"/>
              </a:ext>
            </a:extLst>
          </p:cNvPr>
          <p:cNvSpPr/>
          <p:nvPr/>
        </p:nvSpPr>
        <p:spPr>
          <a:xfrm>
            <a:off x="1575122" y="5978775"/>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sp>
        <p:nvSpPr>
          <p:cNvPr id="99" name="Rectangle 98">
            <a:extLst>
              <a:ext uri="{FF2B5EF4-FFF2-40B4-BE49-F238E27FC236}">
                <a16:creationId xmlns:a16="http://schemas.microsoft.com/office/drawing/2014/main" id="{F39D3858-646F-2C09-21F1-E00ECCB3F7C3}"/>
              </a:ext>
            </a:extLst>
          </p:cNvPr>
          <p:cNvSpPr/>
          <p:nvPr/>
        </p:nvSpPr>
        <p:spPr>
          <a:xfrm>
            <a:off x="1575122" y="6425518"/>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sp>
        <p:nvSpPr>
          <p:cNvPr id="100" name="Rounded Rectangle 99">
            <a:extLst>
              <a:ext uri="{FF2B5EF4-FFF2-40B4-BE49-F238E27FC236}">
                <a16:creationId xmlns:a16="http://schemas.microsoft.com/office/drawing/2014/main" id="{52E257A3-4C78-7D62-27AC-BB1529833C06}"/>
              </a:ext>
            </a:extLst>
          </p:cNvPr>
          <p:cNvSpPr/>
          <p:nvPr/>
        </p:nvSpPr>
        <p:spPr>
          <a:xfrm>
            <a:off x="1579383" y="8852704"/>
            <a:ext cx="7784468" cy="1435858"/>
          </a:xfrm>
          <a:prstGeom prst="roundRect">
            <a:avLst>
              <a:gd name="adj" fmla="val 50000"/>
            </a:avLst>
          </a:prstGeom>
          <a:solidFill>
            <a:srgbClr val="D8DAD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nSpc>
                <a:spcPct val="130000"/>
              </a:lnSpc>
            </a:pP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YOLO.</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1" name="Group 100">
            <a:extLst>
              <a:ext uri="{FF2B5EF4-FFF2-40B4-BE49-F238E27FC236}">
                <a16:creationId xmlns:a16="http://schemas.microsoft.com/office/drawing/2014/main" id="{90FA7CC6-16B1-AC3D-7B10-EFC1C9E72ACE}"/>
              </a:ext>
            </a:extLst>
          </p:cNvPr>
          <p:cNvGrpSpPr/>
          <p:nvPr/>
        </p:nvGrpSpPr>
        <p:grpSpPr>
          <a:xfrm>
            <a:off x="1575122" y="10699203"/>
            <a:ext cx="3313678" cy="1148110"/>
            <a:chOff x="651340" y="5088735"/>
            <a:chExt cx="1656839" cy="574055"/>
          </a:xfrm>
        </p:grpSpPr>
        <p:sp>
          <p:nvSpPr>
            <p:cNvPr id="102" name="Oval 101">
              <a:extLst>
                <a:ext uri="{FF2B5EF4-FFF2-40B4-BE49-F238E27FC236}">
                  <a16:creationId xmlns:a16="http://schemas.microsoft.com/office/drawing/2014/main" id="{1A46A4A5-C75F-AA59-6EC4-DCA6FD911BDE}"/>
                </a:ext>
              </a:extLst>
            </p:cNvPr>
            <p:cNvSpPr>
              <a:spLocks noChangeAspect="1"/>
            </p:cNvSpPr>
            <p:nvPr/>
          </p:nvSpPr>
          <p:spPr>
            <a:xfrm>
              <a:off x="651340" y="5114150"/>
              <a:ext cx="548640" cy="54864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3" name="TextBox 102">
              <a:extLst>
                <a:ext uri="{FF2B5EF4-FFF2-40B4-BE49-F238E27FC236}">
                  <a16:creationId xmlns:a16="http://schemas.microsoft.com/office/drawing/2014/main" id="{8F46A609-583E-F361-338C-A4A7D99AFD6B}"/>
                </a:ext>
              </a:extLst>
            </p:cNvPr>
            <p:cNvSpPr txBox="1"/>
            <p:nvPr/>
          </p:nvSpPr>
          <p:spPr>
            <a:xfrm>
              <a:off x="1324576" y="5088735"/>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2.888 K</a:t>
              </a:r>
            </a:p>
          </p:txBody>
        </p:sp>
        <p:sp>
          <p:nvSpPr>
            <p:cNvPr id="104" name="Rectangle 103">
              <a:extLst>
                <a:ext uri="{FF2B5EF4-FFF2-40B4-BE49-F238E27FC236}">
                  <a16:creationId xmlns:a16="http://schemas.microsoft.com/office/drawing/2014/main" id="{2D95E848-EC2E-8F5B-DD86-A2B575B83BD5}"/>
                </a:ext>
              </a:extLst>
            </p:cNvPr>
            <p:cNvSpPr/>
            <p:nvPr/>
          </p:nvSpPr>
          <p:spPr>
            <a:xfrm>
              <a:off x="1529039" y="5470889"/>
              <a:ext cx="57467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Male User</a:t>
              </a:r>
            </a:p>
          </p:txBody>
        </p:sp>
        <p:sp>
          <p:nvSpPr>
            <p:cNvPr id="105" name="Shape 2614">
              <a:extLst>
                <a:ext uri="{FF2B5EF4-FFF2-40B4-BE49-F238E27FC236}">
                  <a16:creationId xmlns:a16="http://schemas.microsoft.com/office/drawing/2014/main" id="{5D71A448-4BC9-CF21-EB87-853FC3223F9B}"/>
                </a:ext>
              </a:extLst>
            </p:cNvPr>
            <p:cNvSpPr/>
            <p:nvPr/>
          </p:nvSpPr>
          <p:spPr>
            <a:xfrm>
              <a:off x="785996" y="524880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06" name="Group 105">
            <a:extLst>
              <a:ext uri="{FF2B5EF4-FFF2-40B4-BE49-F238E27FC236}">
                <a16:creationId xmlns:a16="http://schemas.microsoft.com/office/drawing/2014/main" id="{438B2654-4F7F-2903-1096-E7CE0628BC55}"/>
              </a:ext>
            </a:extLst>
          </p:cNvPr>
          <p:cNvGrpSpPr/>
          <p:nvPr/>
        </p:nvGrpSpPr>
        <p:grpSpPr>
          <a:xfrm>
            <a:off x="5467758" y="10699203"/>
            <a:ext cx="3313678" cy="1148110"/>
            <a:chOff x="2597658" y="5111511"/>
            <a:chExt cx="1656839" cy="574055"/>
          </a:xfrm>
        </p:grpSpPr>
        <p:sp>
          <p:nvSpPr>
            <p:cNvPr id="107" name="Oval 106">
              <a:extLst>
                <a:ext uri="{FF2B5EF4-FFF2-40B4-BE49-F238E27FC236}">
                  <a16:creationId xmlns:a16="http://schemas.microsoft.com/office/drawing/2014/main" id="{2225E338-A167-842D-FF17-DF617AEA3B7C}"/>
                </a:ext>
              </a:extLst>
            </p:cNvPr>
            <p:cNvSpPr>
              <a:spLocks noChangeAspect="1"/>
            </p:cNvSpPr>
            <p:nvPr/>
          </p:nvSpPr>
          <p:spPr>
            <a:xfrm>
              <a:off x="2597658" y="5136926"/>
              <a:ext cx="548640" cy="5486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8" name="TextBox 107">
              <a:extLst>
                <a:ext uri="{FF2B5EF4-FFF2-40B4-BE49-F238E27FC236}">
                  <a16:creationId xmlns:a16="http://schemas.microsoft.com/office/drawing/2014/main" id="{A88C8A4E-A149-9B9F-840D-C0C94CC3DB14}"/>
                </a:ext>
              </a:extLst>
            </p:cNvPr>
            <p:cNvSpPr txBox="1"/>
            <p:nvPr/>
          </p:nvSpPr>
          <p:spPr>
            <a:xfrm>
              <a:off x="3270894" y="5111511"/>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1.074 K</a:t>
              </a:r>
            </a:p>
          </p:txBody>
        </p:sp>
        <p:sp>
          <p:nvSpPr>
            <p:cNvPr id="109" name="Rectangle 108">
              <a:extLst>
                <a:ext uri="{FF2B5EF4-FFF2-40B4-BE49-F238E27FC236}">
                  <a16:creationId xmlns:a16="http://schemas.microsoft.com/office/drawing/2014/main" id="{B60F9A08-1662-3F53-8DB4-E72E6317F3F1}"/>
                </a:ext>
              </a:extLst>
            </p:cNvPr>
            <p:cNvSpPr/>
            <p:nvPr/>
          </p:nvSpPr>
          <p:spPr>
            <a:xfrm>
              <a:off x="3406027" y="5483045"/>
              <a:ext cx="71333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Female User</a:t>
              </a:r>
            </a:p>
          </p:txBody>
        </p:sp>
        <p:sp>
          <p:nvSpPr>
            <p:cNvPr id="110" name="Shape 2615">
              <a:extLst>
                <a:ext uri="{FF2B5EF4-FFF2-40B4-BE49-F238E27FC236}">
                  <a16:creationId xmlns:a16="http://schemas.microsoft.com/office/drawing/2014/main" id="{60F7D829-FE0C-46F9-A80B-E8602E7A113C}"/>
                </a:ext>
              </a:extLst>
            </p:cNvPr>
            <p:cNvSpPr/>
            <p:nvPr/>
          </p:nvSpPr>
          <p:spPr>
            <a:xfrm>
              <a:off x="2732314" y="527158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11" name="Graphic 2">
            <a:extLst>
              <a:ext uri="{FF2B5EF4-FFF2-40B4-BE49-F238E27FC236}">
                <a16:creationId xmlns:a16="http://schemas.microsoft.com/office/drawing/2014/main" id="{936039B7-EE77-B5FC-8D1F-BD5A57DF28FA}"/>
              </a:ext>
            </a:extLst>
          </p:cNvPr>
          <p:cNvGrpSpPr/>
          <p:nvPr/>
        </p:nvGrpSpPr>
        <p:grpSpPr>
          <a:xfrm>
            <a:off x="13478166" y="3401570"/>
            <a:ext cx="9519708" cy="9394284"/>
            <a:chOff x="17355701" y="6959337"/>
            <a:chExt cx="3189998" cy="3147969"/>
          </a:xfrm>
        </p:grpSpPr>
        <p:grpSp>
          <p:nvGrpSpPr>
            <p:cNvPr id="112" name="Graphic 2">
              <a:extLst>
                <a:ext uri="{FF2B5EF4-FFF2-40B4-BE49-F238E27FC236}">
                  <a16:creationId xmlns:a16="http://schemas.microsoft.com/office/drawing/2014/main" id="{B8C17A71-1824-027B-BFCF-AEF8D5CC0994}"/>
                </a:ext>
              </a:extLst>
            </p:cNvPr>
            <p:cNvGrpSpPr/>
            <p:nvPr/>
          </p:nvGrpSpPr>
          <p:grpSpPr>
            <a:xfrm>
              <a:off x="17355701" y="6963871"/>
              <a:ext cx="3189998" cy="3138978"/>
              <a:chOff x="17355701" y="6963871"/>
              <a:chExt cx="3189998" cy="3138978"/>
            </a:xfrm>
          </p:grpSpPr>
          <p:sp>
            <p:nvSpPr>
              <p:cNvPr id="113" name="Freeform 112">
                <a:extLst>
                  <a:ext uri="{FF2B5EF4-FFF2-40B4-BE49-F238E27FC236}">
                    <a16:creationId xmlns:a16="http://schemas.microsoft.com/office/drawing/2014/main" id="{76340F38-47A9-6C5C-9FFB-138C869029D3}"/>
                  </a:ext>
                </a:extLst>
              </p:cNvPr>
              <p:cNvSpPr/>
              <p:nvPr/>
            </p:nvSpPr>
            <p:spPr>
              <a:xfrm>
                <a:off x="18405456" y="7780440"/>
                <a:ext cx="1131198" cy="1166264"/>
              </a:xfrm>
              <a:custGeom>
                <a:avLst/>
                <a:gdLst>
                  <a:gd name="connsiteX0" fmla="*/ 1028224 w 1131198"/>
                  <a:gd name="connsiteY0" fmla="*/ 0 h 1166264"/>
                  <a:gd name="connsiteX1" fmla="*/ 0 w 1131198"/>
                  <a:gd name="connsiteY1" fmla="*/ 1028224 h 1166264"/>
                  <a:gd name="connsiteX2" fmla="*/ 138041 w 1131198"/>
                  <a:gd name="connsiteY2" fmla="*/ 1166265 h 1166264"/>
                  <a:gd name="connsiteX3" fmla="*/ 212122 w 1131198"/>
                  <a:gd name="connsiteY3" fmla="*/ 1092184 h 1166264"/>
                  <a:gd name="connsiteX4" fmla="*/ 314134 w 1131198"/>
                  <a:gd name="connsiteY4" fmla="*/ 1105138 h 1166264"/>
                  <a:gd name="connsiteX5" fmla="*/ 474440 w 1131198"/>
                  <a:gd name="connsiteY5" fmla="*/ 1050489 h 1166264"/>
                  <a:gd name="connsiteX6" fmla="*/ 1028628 w 1131198"/>
                  <a:gd name="connsiteY6" fmla="*/ 496300 h 1166264"/>
                  <a:gd name="connsiteX7" fmla="*/ 1028224 w 1131198"/>
                  <a:gd name="connsiteY7" fmla="*/ 0 h 1166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1198" h="1166264">
                    <a:moveTo>
                      <a:pt x="1028224" y="0"/>
                    </a:moveTo>
                    <a:lnTo>
                      <a:pt x="0" y="1028224"/>
                    </a:lnTo>
                    <a:lnTo>
                      <a:pt x="138041" y="1166265"/>
                    </a:lnTo>
                    <a:lnTo>
                      <a:pt x="212122" y="1092184"/>
                    </a:lnTo>
                    <a:lnTo>
                      <a:pt x="314134" y="1105138"/>
                    </a:lnTo>
                    <a:cubicBezTo>
                      <a:pt x="373237" y="1112830"/>
                      <a:pt x="432340" y="1092589"/>
                      <a:pt x="474440" y="1050489"/>
                    </a:cubicBezTo>
                    <a:lnTo>
                      <a:pt x="1028628" y="496300"/>
                    </a:lnTo>
                    <a:cubicBezTo>
                      <a:pt x="1165455" y="359878"/>
                      <a:pt x="1165455" y="137231"/>
                      <a:pt x="1028224" y="0"/>
                    </a:cubicBezTo>
                    <a:close/>
                  </a:path>
                </a:pathLst>
              </a:custGeom>
              <a:solidFill>
                <a:srgbClr val="FFFFFF"/>
              </a:solidFill>
              <a:ln w="4048" cap="flat">
                <a:noFill/>
                <a:prstDash val="solid"/>
                <a:miter/>
              </a:ln>
            </p:spPr>
            <p:txBody>
              <a:bodyPr rtlCol="0" anchor="ctr"/>
              <a:lstStyle/>
              <a:p>
                <a:endParaRPr lang="en-RS"/>
              </a:p>
            </p:txBody>
          </p:sp>
          <p:grpSp>
            <p:nvGrpSpPr>
              <p:cNvPr id="114" name="Graphic 2">
                <a:extLst>
                  <a:ext uri="{FF2B5EF4-FFF2-40B4-BE49-F238E27FC236}">
                    <a16:creationId xmlns:a16="http://schemas.microsoft.com/office/drawing/2014/main" id="{41287320-479E-5860-033D-98DCBE159876}"/>
                  </a:ext>
                </a:extLst>
              </p:cNvPr>
              <p:cNvGrpSpPr/>
              <p:nvPr/>
            </p:nvGrpSpPr>
            <p:grpSpPr>
              <a:xfrm>
                <a:off x="17360057" y="6968121"/>
                <a:ext cx="2762115" cy="1763458"/>
                <a:chOff x="17360057" y="6968121"/>
                <a:chExt cx="2762115" cy="1763458"/>
              </a:xfrm>
            </p:grpSpPr>
            <p:grpSp>
              <p:nvGrpSpPr>
                <p:cNvPr id="115" name="Graphic 2">
                  <a:extLst>
                    <a:ext uri="{FF2B5EF4-FFF2-40B4-BE49-F238E27FC236}">
                      <a16:creationId xmlns:a16="http://schemas.microsoft.com/office/drawing/2014/main" id="{56C38DA4-AD4A-F79E-BC3F-928336809E2A}"/>
                    </a:ext>
                  </a:extLst>
                </p:cNvPr>
                <p:cNvGrpSpPr/>
                <p:nvPr/>
              </p:nvGrpSpPr>
              <p:grpSpPr>
                <a:xfrm>
                  <a:off x="17360057" y="6968121"/>
                  <a:ext cx="2762115" cy="1763458"/>
                  <a:chOff x="17360057" y="6968121"/>
                  <a:chExt cx="2762115" cy="1763458"/>
                </a:xfrm>
              </p:grpSpPr>
              <p:sp>
                <p:nvSpPr>
                  <p:cNvPr id="116" name="Freeform 115">
                    <a:extLst>
                      <a:ext uri="{FF2B5EF4-FFF2-40B4-BE49-F238E27FC236}">
                        <a16:creationId xmlns:a16="http://schemas.microsoft.com/office/drawing/2014/main" id="{E7758DCC-D095-51D8-016B-E54B15BED007}"/>
                      </a:ext>
                    </a:extLst>
                  </p:cNvPr>
                  <p:cNvSpPr/>
                  <p:nvPr/>
                </p:nvSpPr>
                <p:spPr>
                  <a:xfrm rot="-4650472">
                    <a:off x="18120958" y="6572700"/>
                    <a:ext cx="1240312" cy="2554299"/>
                  </a:xfrm>
                  <a:custGeom>
                    <a:avLst/>
                    <a:gdLst>
                      <a:gd name="connsiteX0" fmla="*/ 0 w 1240312"/>
                      <a:gd name="connsiteY0" fmla="*/ 0 h 2554299"/>
                      <a:gd name="connsiteX1" fmla="*/ 1240313 w 1240312"/>
                      <a:gd name="connsiteY1" fmla="*/ 0 h 2554299"/>
                      <a:gd name="connsiteX2" fmla="*/ 1240313 w 1240312"/>
                      <a:gd name="connsiteY2" fmla="*/ 2554300 h 2554299"/>
                      <a:gd name="connsiteX3" fmla="*/ 0 w 1240312"/>
                      <a:gd name="connsiteY3" fmla="*/ 2554300 h 2554299"/>
                    </a:gdLst>
                    <a:ahLst/>
                    <a:cxnLst>
                      <a:cxn ang="0">
                        <a:pos x="connsiteX0" y="connsiteY0"/>
                      </a:cxn>
                      <a:cxn ang="0">
                        <a:pos x="connsiteX1" y="connsiteY1"/>
                      </a:cxn>
                      <a:cxn ang="0">
                        <a:pos x="connsiteX2" y="connsiteY2"/>
                      </a:cxn>
                      <a:cxn ang="0">
                        <a:pos x="connsiteX3" y="connsiteY3"/>
                      </a:cxn>
                    </a:cxnLst>
                    <a:rect l="l" t="t" r="r" b="b"/>
                    <a:pathLst>
                      <a:path w="1240312" h="2554299">
                        <a:moveTo>
                          <a:pt x="0" y="0"/>
                        </a:moveTo>
                        <a:lnTo>
                          <a:pt x="1240313" y="0"/>
                        </a:lnTo>
                        <a:lnTo>
                          <a:pt x="1240313" y="2554300"/>
                        </a:lnTo>
                        <a:lnTo>
                          <a:pt x="0" y="2554300"/>
                        </a:ln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7C39A573-01E9-FA0F-B9DB-0EE70E3B287B}"/>
                      </a:ext>
                    </a:extLst>
                  </p:cNvPr>
                  <p:cNvGrpSpPr/>
                  <p:nvPr/>
                </p:nvGrpSpPr>
                <p:grpSpPr>
                  <a:xfrm>
                    <a:off x="17496986" y="7172021"/>
                    <a:ext cx="2488563" cy="1356141"/>
                    <a:chOff x="17496986" y="7172021"/>
                    <a:chExt cx="2488563" cy="1356141"/>
                  </a:xfrm>
                </p:grpSpPr>
                <p:sp>
                  <p:nvSpPr>
                    <p:cNvPr id="118" name="Freeform 117">
                      <a:extLst>
                        <a:ext uri="{FF2B5EF4-FFF2-40B4-BE49-F238E27FC236}">
                          <a16:creationId xmlns:a16="http://schemas.microsoft.com/office/drawing/2014/main" id="{B4DF710F-BD08-8C80-E46A-B903B105FC2A}"/>
                        </a:ext>
                      </a:extLst>
                    </p:cNvPr>
                    <p:cNvSpPr/>
                    <p:nvPr/>
                  </p:nvSpPr>
                  <p:spPr>
                    <a:xfrm rot="-4650472">
                      <a:off x="17676696" y="7178248"/>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CE6C20C0-0A65-3BF6-217F-B608324AFFFB}"/>
                        </a:ext>
                      </a:extLst>
                    </p:cNvPr>
                    <p:cNvSpPr/>
                    <p:nvPr/>
                  </p:nvSpPr>
                  <p:spPr>
                    <a:xfrm>
                      <a:off x="17923324" y="7493426"/>
                      <a:ext cx="398335" cy="398336"/>
                    </a:xfrm>
                    <a:custGeom>
                      <a:avLst/>
                      <a:gdLst>
                        <a:gd name="connsiteX0" fmla="*/ 398335 w 398335"/>
                        <a:gd name="connsiteY0" fmla="*/ 199169 h 398336"/>
                        <a:gd name="connsiteX1" fmla="*/ 199168 w 398335"/>
                        <a:gd name="connsiteY1" fmla="*/ 398337 h 398336"/>
                        <a:gd name="connsiteX2" fmla="*/ 0 w 398335"/>
                        <a:gd name="connsiteY2" fmla="*/ 199169 h 398336"/>
                        <a:gd name="connsiteX3" fmla="*/ 199168 w 398335"/>
                        <a:gd name="connsiteY3" fmla="*/ 1 h 398336"/>
                        <a:gd name="connsiteX4" fmla="*/ 398335 w 398335"/>
                        <a:gd name="connsiteY4" fmla="*/ 199169 h 39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6">
                          <a:moveTo>
                            <a:pt x="398335" y="199169"/>
                          </a:moveTo>
                          <a:cubicBezTo>
                            <a:pt x="398335" y="309278"/>
                            <a:pt x="309277" y="398337"/>
                            <a:pt x="199168" y="398337"/>
                          </a:cubicBezTo>
                          <a:cubicBezTo>
                            <a:pt x="89059" y="398337"/>
                            <a:pt x="0" y="309278"/>
                            <a:pt x="0" y="199169"/>
                          </a:cubicBezTo>
                          <a:cubicBezTo>
                            <a:pt x="0" y="89060"/>
                            <a:pt x="89059" y="1"/>
                            <a:pt x="199168" y="1"/>
                          </a:cubicBezTo>
                          <a:cubicBezTo>
                            <a:pt x="309277" y="-403"/>
                            <a:pt x="398335" y="89060"/>
                            <a:pt x="398335" y="199169"/>
                          </a:cubicBezTo>
                          <a:close/>
                        </a:path>
                      </a:pathLst>
                    </a:custGeom>
                    <a:solidFill>
                      <a:schemeClr val="accent1"/>
                    </a:solidFill>
                    <a:ln w="4048" cap="flat">
                      <a:noFill/>
                      <a:prstDash val="solid"/>
                      <a:miter/>
                    </a:ln>
                  </p:spPr>
                  <p:txBody>
                    <a:bodyPr rtlCol="0" anchor="ctr"/>
                    <a:lstStyle/>
                    <a:p>
                      <a:endParaRPr lang="en-RS"/>
                    </a:p>
                  </p:txBody>
                </p:sp>
                <p:sp>
                  <p:nvSpPr>
                    <p:cNvPr id="120" name="Freeform 119">
                      <a:extLst>
                        <a:ext uri="{FF2B5EF4-FFF2-40B4-BE49-F238E27FC236}">
                          <a16:creationId xmlns:a16="http://schemas.microsoft.com/office/drawing/2014/main" id="{888AC3EA-9FC5-D0F2-20A5-91CE500C10F3}"/>
                        </a:ext>
                      </a:extLst>
                    </p:cNvPr>
                    <p:cNvSpPr/>
                    <p:nvPr/>
                  </p:nvSpPr>
                  <p:spPr>
                    <a:xfrm>
                      <a:off x="18078772" y="7615166"/>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7714"/>
                            <a:pt x="115372" y="86740"/>
                            <a:pt x="103227" y="96861"/>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EA05FF1B-A702-4147-ECAD-7556F0027D7A}"/>
                        </a:ext>
                      </a:extLst>
                    </p:cNvPr>
                    <p:cNvSpPr/>
                    <p:nvPr/>
                  </p:nvSpPr>
                  <p:spPr>
                    <a:xfrm rot="-4650472">
                      <a:off x="18939158" y="7458116"/>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grpSp>
              <p:grpSp>
                <p:nvGrpSpPr>
                  <p:cNvPr id="122" name="Graphic 2">
                    <a:extLst>
                      <a:ext uri="{FF2B5EF4-FFF2-40B4-BE49-F238E27FC236}">
                        <a16:creationId xmlns:a16="http://schemas.microsoft.com/office/drawing/2014/main" id="{03AA7EAD-0031-F393-5523-FE47A1B0D10A}"/>
                      </a:ext>
                    </a:extLst>
                  </p:cNvPr>
                  <p:cNvGrpSpPr/>
                  <p:nvPr/>
                </p:nvGrpSpPr>
                <p:grpSpPr>
                  <a:xfrm>
                    <a:off x="17665937" y="7050130"/>
                    <a:ext cx="2377482" cy="575852"/>
                    <a:chOff x="17665937" y="7050130"/>
                    <a:chExt cx="2377482" cy="575852"/>
                  </a:xfrm>
                  <a:solidFill>
                    <a:srgbClr val="FFFFFF"/>
                  </a:solidFill>
                </p:grpSpPr>
                <p:sp>
                  <p:nvSpPr>
                    <p:cNvPr id="123" name="Freeform 122">
                      <a:extLst>
                        <a:ext uri="{FF2B5EF4-FFF2-40B4-BE49-F238E27FC236}">
                          <a16:creationId xmlns:a16="http://schemas.microsoft.com/office/drawing/2014/main" id="{257D88E4-9360-AF03-A50D-400E690B8FCE}"/>
                        </a:ext>
                      </a:extLst>
                    </p:cNvPr>
                    <p:cNvSpPr/>
                    <p:nvPr/>
                  </p:nvSpPr>
                  <p:spPr>
                    <a:xfrm rot="-4650472">
                      <a:off x="17704007" y="70287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11F3AEE8-E3DF-EEA5-A49B-0056DE9E1640}"/>
                        </a:ext>
                      </a:extLst>
                    </p:cNvPr>
                    <p:cNvSpPr/>
                    <p:nvPr/>
                  </p:nvSpPr>
                  <p:spPr>
                    <a:xfrm rot="-4650472">
                      <a:off x="17928878" y="707877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8A737F80-3B4F-AF33-8EB4-D81594D77F92}"/>
                        </a:ext>
                      </a:extLst>
                    </p:cNvPr>
                    <p:cNvSpPr/>
                    <p:nvPr/>
                  </p:nvSpPr>
                  <p:spPr>
                    <a:xfrm rot="-4650472">
                      <a:off x="18153751" y="712840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8CC98C43-D3EC-BA57-575E-4A827F1406BC}"/>
                        </a:ext>
                      </a:extLst>
                    </p:cNvPr>
                    <p:cNvSpPr/>
                    <p:nvPr/>
                  </p:nvSpPr>
                  <p:spPr>
                    <a:xfrm rot="-4650472">
                      <a:off x="18378707" y="717806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FF79F97B-FDB2-6EF7-B15C-3041C5AFB077}"/>
                        </a:ext>
                      </a:extLst>
                    </p:cNvPr>
                    <p:cNvSpPr/>
                    <p:nvPr/>
                  </p:nvSpPr>
                  <p:spPr>
                    <a:xfrm rot="-4650472">
                      <a:off x="18603495" y="72280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5652A187-A6E6-FB8F-1B22-29AF2856E376}"/>
                        </a:ext>
                      </a:extLst>
                    </p:cNvPr>
                    <p:cNvSpPr/>
                    <p:nvPr/>
                  </p:nvSpPr>
                  <p:spPr>
                    <a:xfrm rot="-4650472">
                      <a:off x="18828457" y="727776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D9CA989-1C7C-0459-6851-8FA188AC1A6C}"/>
                        </a:ext>
                      </a:extLst>
                    </p:cNvPr>
                    <p:cNvSpPr/>
                    <p:nvPr/>
                  </p:nvSpPr>
                  <p:spPr>
                    <a:xfrm rot="-4650472">
                      <a:off x="19053239" y="732779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CF2C5BF3-80A3-B5BC-AF24-0C5E6B36F3EA}"/>
                        </a:ext>
                      </a:extLst>
                    </p:cNvPr>
                    <p:cNvSpPr/>
                    <p:nvPr/>
                  </p:nvSpPr>
                  <p:spPr>
                    <a:xfrm rot="-4650472">
                      <a:off x="19278206" y="737746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26F415A0-81ED-138B-2A1A-A3B52F5EB56A}"/>
                        </a:ext>
                      </a:extLst>
                    </p:cNvPr>
                    <p:cNvSpPr/>
                    <p:nvPr/>
                  </p:nvSpPr>
                  <p:spPr>
                    <a:xfrm rot="-4650472">
                      <a:off x="19502983" y="742748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5B5972-09C6-6F5E-629D-A9858019C07A}"/>
                        </a:ext>
                      </a:extLst>
                    </p:cNvPr>
                    <p:cNvSpPr/>
                    <p:nvPr/>
                  </p:nvSpPr>
                  <p:spPr>
                    <a:xfrm rot="-4650472">
                      <a:off x="19727955" y="747715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5420660-70B1-3B75-3957-48580B7DFC3D}"/>
                        </a:ext>
                      </a:extLst>
                    </p:cNvPr>
                    <p:cNvSpPr/>
                    <p:nvPr/>
                  </p:nvSpPr>
                  <p:spPr>
                    <a:xfrm rot="-4650472">
                      <a:off x="19952726" y="752717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nvGrpSpPr>
                  <p:cNvPr id="134" name="Graphic 2">
                    <a:extLst>
                      <a:ext uri="{FF2B5EF4-FFF2-40B4-BE49-F238E27FC236}">
                        <a16:creationId xmlns:a16="http://schemas.microsoft.com/office/drawing/2014/main" id="{63D8B802-F54B-2D19-A6BE-273AA30D16DE}"/>
                      </a:ext>
                    </a:extLst>
                  </p:cNvPr>
                  <p:cNvGrpSpPr/>
                  <p:nvPr/>
                </p:nvGrpSpPr>
                <p:grpSpPr>
                  <a:xfrm>
                    <a:off x="17438962" y="8074557"/>
                    <a:ext cx="2377570" cy="575457"/>
                    <a:chOff x="17438962" y="8074557"/>
                    <a:chExt cx="2377570" cy="575457"/>
                  </a:xfrm>
                  <a:solidFill>
                    <a:srgbClr val="FFFFFF"/>
                  </a:solidFill>
                </p:grpSpPr>
                <p:sp>
                  <p:nvSpPr>
                    <p:cNvPr id="135" name="Freeform 134">
                      <a:extLst>
                        <a:ext uri="{FF2B5EF4-FFF2-40B4-BE49-F238E27FC236}">
                          <a16:creationId xmlns:a16="http://schemas.microsoft.com/office/drawing/2014/main" id="{45805ABE-E4B8-9682-2866-67C0303A7F63}"/>
                        </a:ext>
                      </a:extLst>
                    </p:cNvPr>
                    <p:cNvSpPr/>
                    <p:nvPr/>
                  </p:nvSpPr>
                  <p:spPr>
                    <a:xfrm rot="-4650472">
                      <a:off x="17477031" y="805313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1C5026B6-42A5-A147-156B-A73201959DB5}"/>
                        </a:ext>
                      </a:extLst>
                    </p:cNvPr>
                    <p:cNvSpPr/>
                    <p:nvPr/>
                  </p:nvSpPr>
                  <p:spPr>
                    <a:xfrm rot="-4650472">
                      <a:off x="17701977" y="810281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983C9F78-64B6-2D08-9521-DE2DDEAA193F}"/>
                        </a:ext>
                      </a:extLst>
                    </p:cNvPr>
                    <p:cNvSpPr/>
                    <p:nvPr/>
                  </p:nvSpPr>
                  <p:spPr>
                    <a:xfrm rot="-4650472">
                      <a:off x="17926863" y="815243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EF29B39-5214-8BAB-EF33-1A70A63722BD}"/>
                        </a:ext>
                      </a:extLst>
                    </p:cNvPr>
                    <p:cNvSpPr/>
                    <p:nvPr/>
                  </p:nvSpPr>
                  <p:spPr>
                    <a:xfrm rot="-4650472">
                      <a:off x="18151726" y="820250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A3C5B0E1-0061-A826-4950-E4305CA80A06}"/>
                        </a:ext>
                      </a:extLst>
                    </p:cNvPr>
                    <p:cNvSpPr/>
                    <p:nvPr/>
                  </p:nvSpPr>
                  <p:spPr>
                    <a:xfrm rot="-4650472">
                      <a:off x="18601475" y="830220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DEE3779-6A3F-FDF9-C9A1-C4BDD01B7626}"/>
                        </a:ext>
                      </a:extLst>
                    </p:cNvPr>
                    <p:cNvSpPr/>
                    <p:nvPr/>
                  </p:nvSpPr>
                  <p:spPr>
                    <a:xfrm rot="-4650472">
                      <a:off x="18826351" y="835182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6641AB5-4157-3275-E81E-1A0677A5873F}"/>
                        </a:ext>
                      </a:extLst>
                    </p:cNvPr>
                    <p:cNvSpPr/>
                    <p:nvPr/>
                  </p:nvSpPr>
                  <p:spPr>
                    <a:xfrm rot="-4650472">
                      <a:off x="19051225" y="840190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E29C87E5-F039-646A-F1BF-D7E3DC61E9B4}"/>
                        </a:ext>
                      </a:extLst>
                    </p:cNvPr>
                    <p:cNvSpPr/>
                    <p:nvPr/>
                  </p:nvSpPr>
                  <p:spPr>
                    <a:xfrm rot="-4650472">
                      <a:off x="19276095" y="845151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3830C89D-EFD3-C743-3623-AD674DAF6FA3}"/>
                        </a:ext>
                      </a:extLst>
                    </p:cNvPr>
                    <p:cNvSpPr/>
                    <p:nvPr/>
                  </p:nvSpPr>
                  <p:spPr>
                    <a:xfrm rot="-4650472">
                      <a:off x="19500974" y="85015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CCCEB125-FBAB-22D3-DDCB-47BF662E4337}"/>
                        </a:ext>
                      </a:extLst>
                    </p:cNvPr>
                    <p:cNvSpPr/>
                    <p:nvPr/>
                  </p:nvSpPr>
                  <p:spPr>
                    <a:xfrm rot="-4650472">
                      <a:off x="19725839" y="85512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sp>
              <p:nvSpPr>
                <p:cNvPr id="145" name="Freeform 144">
                  <a:extLst>
                    <a:ext uri="{FF2B5EF4-FFF2-40B4-BE49-F238E27FC236}">
                      <a16:creationId xmlns:a16="http://schemas.microsoft.com/office/drawing/2014/main" id="{3745FA78-E126-9AD6-E44B-B21249321856}"/>
                    </a:ext>
                  </a:extLst>
                </p:cNvPr>
                <p:cNvSpPr/>
                <p:nvPr/>
              </p:nvSpPr>
              <p:spPr>
                <a:xfrm>
                  <a:off x="19182696" y="7775582"/>
                  <a:ext cx="398335" cy="398335"/>
                </a:xfrm>
                <a:custGeom>
                  <a:avLst/>
                  <a:gdLst>
                    <a:gd name="connsiteX0" fmla="*/ 398336 w 398335"/>
                    <a:gd name="connsiteY0" fmla="*/ 199168 h 398335"/>
                    <a:gd name="connsiteX1" fmla="*/ 199168 w 398335"/>
                    <a:gd name="connsiteY1" fmla="*/ 398335 h 398335"/>
                    <a:gd name="connsiteX2" fmla="*/ 0 w 398335"/>
                    <a:gd name="connsiteY2" fmla="*/ 199168 h 398335"/>
                    <a:gd name="connsiteX3" fmla="*/ 199168 w 398335"/>
                    <a:gd name="connsiteY3" fmla="*/ 0 h 398335"/>
                    <a:gd name="connsiteX4" fmla="*/ 398336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6" y="199168"/>
                      </a:moveTo>
                      <a:cubicBezTo>
                        <a:pt x="398336" y="309277"/>
                        <a:pt x="309277" y="398335"/>
                        <a:pt x="199168" y="398335"/>
                      </a:cubicBezTo>
                      <a:cubicBezTo>
                        <a:pt x="89059" y="398335"/>
                        <a:pt x="0" y="309277"/>
                        <a:pt x="0" y="199168"/>
                      </a:cubicBezTo>
                      <a:cubicBezTo>
                        <a:pt x="0" y="89059"/>
                        <a:pt x="89059" y="0"/>
                        <a:pt x="199168" y="0"/>
                      </a:cubicBezTo>
                      <a:cubicBezTo>
                        <a:pt x="309277" y="0"/>
                        <a:pt x="398336" y="89059"/>
                        <a:pt x="398336" y="199168"/>
                      </a:cubicBezTo>
                      <a:close/>
                    </a:path>
                  </a:pathLst>
                </a:custGeom>
                <a:solidFill>
                  <a:schemeClr val="accent5"/>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B50F5AE2-6108-A8E3-9EEA-F0D9578B1A2B}"/>
                    </a:ext>
                  </a:extLst>
                </p:cNvPr>
                <p:cNvSpPr/>
                <p:nvPr/>
              </p:nvSpPr>
              <p:spPr>
                <a:xfrm>
                  <a:off x="19338144" y="7897320"/>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8119"/>
                        <a:pt x="115372" y="86741"/>
                        <a:pt x="103227" y="96861"/>
                      </a:cubicBezTo>
                      <a:close/>
                    </a:path>
                  </a:pathLst>
                </a:custGeom>
                <a:solidFill>
                  <a:srgbClr val="FFFFFF"/>
                </a:solidFill>
                <a:ln w="4048" cap="flat">
                  <a:noFill/>
                  <a:prstDash val="solid"/>
                  <a:miter/>
                </a:ln>
              </p:spPr>
              <p:txBody>
                <a:bodyPr rtlCol="0" anchor="ctr"/>
                <a:lstStyle/>
                <a:p>
                  <a:endParaRPr lang="en-RS"/>
                </a:p>
              </p:txBody>
            </p:sp>
          </p:grpSp>
          <p:sp>
            <p:nvSpPr>
              <p:cNvPr id="147" name="Freeform 146">
                <a:extLst>
                  <a:ext uri="{FF2B5EF4-FFF2-40B4-BE49-F238E27FC236}">
                    <a16:creationId xmlns:a16="http://schemas.microsoft.com/office/drawing/2014/main" id="{A5C6600A-08A7-D874-2E63-B3D51C913448}"/>
                  </a:ext>
                </a:extLst>
              </p:cNvPr>
              <p:cNvSpPr/>
              <p:nvPr/>
            </p:nvSpPr>
            <p:spPr>
              <a:xfrm>
                <a:off x="17396663" y="8733824"/>
                <a:ext cx="1146833" cy="796620"/>
              </a:xfrm>
              <a:custGeom>
                <a:avLst/>
                <a:gdLst>
                  <a:gd name="connsiteX0" fmla="*/ 116586 w 1146833"/>
                  <a:gd name="connsiteY0" fmla="*/ 116536 h 796620"/>
                  <a:gd name="connsiteX1" fmla="*/ 116586 w 1146833"/>
                  <a:gd name="connsiteY1" fmla="*/ 680035 h 796620"/>
                  <a:gd name="connsiteX2" fmla="*/ 680085 w 1146833"/>
                  <a:gd name="connsiteY2" fmla="*/ 680035 h 796620"/>
                  <a:gd name="connsiteX3" fmla="*/ 1146834 w 1146833"/>
                  <a:gd name="connsiteY3" fmla="*/ 213286 h 796620"/>
                  <a:gd name="connsiteX4" fmla="*/ 1008793 w 1146833"/>
                  <a:gd name="connsiteY4" fmla="*/ 75245 h 796620"/>
                  <a:gd name="connsiteX5" fmla="*/ 784122 w 1146833"/>
                  <a:gd name="connsiteY5" fmla="*/ 299916 h 796620"/>
                  <a:gd name="connsiteX6" fmla="*/ 679680 w 1146833"/>
                  <a:gd name="connsiteY6" fmla="*/ 116940 h 796620"/>
                  <a:gd name="connsiteX7" fmla="*/ 116586 w 1146833"/>
                  <a:gd name="connsiteY7" fmla="*/ 116536 h 796620"/>
                  <a:gd name="connsiteX8" fmla="*/ 248555 w 1146833"/>
                  <a:gd name="connsiteY8" fmla="*/ 248504 h 796620"/>
                  <a:gd name="connsiteX9" fmla="*/ 548116 w 1146833"/>
                  <a:gd name="connsiteY9" fmla="*/ 248504 h 796620"/>
                  <a:gd name="connsiteX10" fmla="*/ 548116 w 1146833"/>
                  <a:gd name="connsiteY10" fmla="*/ 548066 h 796620"/>
                  <a:gd name="connsiteX11" fmla="*/ 248555 w 1146833"/>
                  <a:gd name="connsiteY11" fmla="*/ 548066 h 796620"/>
                  <a:gd name="connsiteX12" fmla="*/ 248555 w 1146833"/>
                  <a:gd name="connsiteY12" fmla="*/ 248504 h 79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833" h="796620">
                    <a:moveTo>
                      <a:pt x="116586" y="116536"/>
                    </a:moveTo>
                    <a:cubicBezTo>
                      <a:pt x="-38862" y="271983"/>
                      <a:pt x="-38862" y="524587"/>
                      <a:pt x="116586" y="680035"/>
                    </a:cubicBezTo>
                    <a:cubicBezTo>
                      <a:pt x="272034" y="835482"/>
                      <a:pt x="524637" y="835482"/>
                      <a:pt x="680085" y="680035"/>
                    </a:cubicBezTo>
                    <a:lnTo>
                      <a:pt x="1146834" y="213286"/>
                    </a:lnTo>
                    <a:lnTo>
                      <a:pt x="1008793" y="75245"/>
                    </a:lnTo>
                    <a:lnTo>
                      <a:pt x="784122" y="299916"/>
                    </a:lnTo>
                    <a:cubicBezTo>
                      <a:pt x="767120" y="232717"/>
                      <a:pt x="732306" y="169566"/>
                      <a:pt x="679680" y="116940"/>
                    </a:cubicBezTo>
                    <a:cubicBezTo>
                      <a:pt x="524637" y="-38913"/>
                      <a:pt x="272034" y="-38913"/>
                      <a:pt x="116586" y="116536"/>
                    </a:cubicBezTo>
                    <a:close/>
                    <a:moveTo>
                      <a:pt x="248555" y="248504"/>
                    </a:moveTo>
                    <a:cubicBezTo>
                      <a:pt x="331137" y="165923"/>
                      <a:pt x="465534" y="165923"/>
                      <a:pt x="548116" y="248504"/>
                    </a:cubicBezTo>
                    <a:cubicBezTo>
                      <a:pt x="630698" y="331086"/>
                      <a:pt x="630698" y="465484"/>
                      <a:pt x="548116" y="548066"/>
                    </a:cubicBezTo>
                    <a:cubicBezTo>
                      <a:pt x="465534" y="630647"/>
                      <a:pt x="331137" y="630647"/>
                      <a:pt x="248555" y="548066"/>
                    </a:cubicBezTo>
                    <a:cubicBezTo>
                      <a:pt x="165973" y="465484"/>
                      <a:pt x="165973" y="331086"/>
                      <a:pt x="248555" y="248504"/>
                    </a:cubicBezTo>
                    <a:close/>
                  </a:path>
                </a:pathLst>
              </a:custGeom>
              <a:solidFill>
                <a:schemeClr val="accent4"/>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03CC4411-1DB4-0A2E-A8D2-C08459919545}"/>
                  </a:ext>
                </a:extLst>
              </p:cNvPr>
              <p:cNvSpPr/>
              <p:nvPr/>
            </p:nvSpPr>
            <p:spPr>
              <a:xfrm>
                <a:off x="18311134" y="7585320"/>
                <a:ext cx="350973" cy="1454086"/>
              </a:xfrm>
              <a:custGeom>
                <a:avLst/>
                <a:gdLst>
                  <a:gd name="connsiteX0" fmla="*/ 350973 w 350973"/>
                  <a:gd name="connsiteY0" fmla="*/ 0 h 1454086"/>
                  <a:gd name="connsiteX1" fmla="*/ 350973 w 350973"/>
                  <a:gd name="connsiteY1" fmla="*/ 1454087 h 1454086"/>
                  <a:gd name="connsiteX2" fmla="*/ 155854 w 350973"/>
                  <a:gd name="connsiteY2" fmla="*/ 1454087 h 1454086"/>
                  <a:gd name="connsiteX3" fmla="*/ 155854 w 350973"/>
                  <a:gd name="connsiteY3" fmla="*/ 1349645 h 1454086"/>
                  <a:gd name="connsiteX4" fmla="*/ 74486 w 350973"/>
                  <a:gd name="connsiteY4" fmla="*/ 1286899 h 1454086"/>
                  <a:gd name="connsiteX5" fmla="*/ 1 w 350973"/>
                  <a:gd name="connsiteY5" fmla="*/ 1134690 h 1454086"/>
                  <a:gd name="connsiteX6" fmla="*/ 1 w 350973"/>
                  <a:gd name="connsiteY6" fmla="*/ 350972 h 1454086"/>
                  <a:gd name="connsiteX7" fmla="*/ 350973 w 350973"/>
                  <a:gd name="connsiteY7" fmla="*/ 0 h 145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73" h="1454086">
                    <a:moveTo>
                      <a:pt x="350973" y="0"/>
                    </a:moveTo>
                    <a:lnTo>
                      <a:pt x="350973" y="1454087"/>
                    </a:lnTo>
                    <a:lnTo>
                      <a:pt x="155854" y="1454087"/>
                    </a:lnTo>
                    <a:lnTo>
                      <a:pt x="155854" y="1349645"/>
                    </a:lnTo>
                    <a:lnTo>
                      <a:pt x="74486" y="1286899"/>
                    </a:lnTo>
                    <a:cubicBezTo>
                      <a:pt x="27528" y="1250466"/>
                      <a:pt x="1" y="1194197"/>
                      <a:pt x="1" y="1134690"/>
                    </a:cubicBezTo>
                    <a:lnTo>
                      <a:pt x="1" y="350972"/>
                    </a:lnTo>
                    <a:cubicBezTo>
                      <a:pt x="-404" y="157067"/>
                      <a:pt x="156663" y="0"/>
                      <a:pt x="350973" y="0"/>
                    </a:cubicBezTo>
                    <a:close/>
                  </a:path>
                </a:pathLst>
              </a:custGeom>
              <a:solidFill>
                <a:srgbClr val="FFFFFF"/>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7BCADA43-85C8-2D74-1009-C3FEEF464BF4}"/>
                  </a:ext>
                </a:extLst>
              </p:cNvPr>
              <p:cNvSpPr/>
              <p:nvPr/>
            </p:nvSpPr>
            <p:spPr>
              <a:xfrm>
                <a:off x="18466582" y="9039407"/>
                <a:ext cx="796671" cy="1058584"/>
              </a:xfrm>
              <a:custGeom>
                <a:avLst/>
                <a:gdLst>
                  <a:gd name="connsiteX0" fmla="*/ 398336 w 796671"/>
                  <a:gd name="connsiteY0" fmla="*/ 261913 h 1058584"/>
                  <a:gd name="connsiteX1" fmla="*/ 195120 w 796671"/>
                  <a:gd name="connsiteY1" fmla="*/ 317373 h 1058584"/>
                  <a:gd name="connsiteX2" fmla="*/ 195120 w 796671"/>
                  <a:gd name="connsiteY2" fmla="*/ 0 h 1058584"/>
                  <a:gd name="connsiteX3" fmla="*/ 0 w 796671"/>
                  <a:gd name="connsiteY3" fmla="*/ 0 h 1058584"/>
                  <a:gd name="connsiteX4" fmla="*/ 0 w 796671"/>
                  <a:gd name="connsiteY4" fmla="*/ 660249 h 1058584"/>
                  <a:gd name="connsiteX5" fmla="*/ 398336 w 796671"/>
                  <a:gd name="connsiteY5" fmla="*/ 1058585 h 1058584"/>
                  <a:gd name="connsiteX6" fmla="*/ 796671 w 796671"/>
                  <a:gd name="connsiteY6" fmla="*/ 660249 h 1058584"/>
                  <a:gd name="connsiteX7" fmla="*/ 398336 w 796671"/>
                  <a:gd name="connsiteY7" fmla="*/ 261913 h 1058584"/>
                  <a:gd name="connsiteX8" fmla="*/ 398336 w 796671"/>
                  <a:gd name="connsiteY8" fmla="*/ 872371 h 1058584"/>
                  <a:gd name="connsiteX9" fmla="*/ 186619 w 796671"/>
                  <a:gd name="connsiteY9" fmla="*/ 660654 h 1058584"/>
                  <a:gd name="connsiteX10" fmla="*/ 398336 w 796671"/>
                  <a:gd name="connsiteY10" fmla="*/ 448937 h 1058584"/>
                  <a:gd name="connsiteX11" fmla="*/ 610053 w 796671"/>
                  <a:gd name="connsiteY11" fmla="*/ 660654 h 1058584"/>
                  <a:gd name="connsiteX12" fmla="*/ 398336 w 796671"/>
                  <a:gd name="connsiteY12" fmla="*/ 872371 h 105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6671" h="1058584">
                    <a:moveTo>
                      <a:pt x="398336" y="261913"/>
                    </a:moveTo>
                    <a:cubicBezTo>
                      <a:pt x="324255" y="261913"/>
                      <a:pt x="254627" y="282154"/>
                      <a:pt x="195120" y="317373"/>
                    </a:cubicBezTo>
                    <a:lnTo>
                      <a:pt x="195120" y="0"/>
                    </a:lnTo>
                    <a:lnTo>
                      <a:pt x="0" y="0"/>
                    </a:lnTo>
                    <a:lnTo>
                      <a:pt x="0" y="660249"/>
                    </a:lnTo>
                    <a:cubicBezTo>
                      <a:pt x="0" y="880467"/>
                      <a:pt x="178522" y="1058585"/>
                      <a:pt x="398336" y="1058585"/>
                    </a:cubicBezTo>
                    <a:cubicBezTo>
                      <a:pt x="618554" y="1058585"/>
                      <a:pt x="796671" y="880062"/>
                      <a:pt x="796671" y="660249"/>
                    </a:cubicBezTo>
                    <a:cubicBezTo>
                      <a:pt x="797076" y="440436"/>
                      <a:pt x="618554" y="261913"/>
                      <a:pt x="398336" y="261913"/>
                    </a:cubicBezTo>
                    <a:close/>
                    <a:moveTo>
                      <a:pt x="398336" y="872371"/>
                    </a:moveTo>
                    <a:cubicBezTo>
                      <a:pt x="281345" y="872371"/>
                      <a:pt x="186619" y="777645"/>
                      <a:pt x="186619" y="660654"/>
                    </a:cubicBezTo>
                    <a:cubicBezTo>
                      <a:pt x="186619" y="543663"/>
                      <a:pt x="281345" y="448937"/>
                      <a:pt x="398336" y="448937"/>
                    </a:cubicBezTo>
                    <a:cubicBezTo>
                      <a:pt x="515327" y="448937"/>
                      <a:pt x="610053" y="543663"/>
                      <a:pt x="610053" y="660654"/>
                    </a:cubicBezTo>
                    <a:cubicBezTo>
                      <a:pt x="610457" y="777240"/>
                      <a:pt x="515731" y="872371"/>
                      <a:pt x="398336" y="872371"/>
                    </a:cubicBezTo>
                    <a:close/>
                  </a:path>
                </a:pathLst>
              </a:custGeom>
              <a:solidFill>
                <a:schemeClr val="accent4"/>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BC7E32BB-74D1-1BA4-5DC9-49287083C7E9}"/>
                  </a:ext>
                </a:extLst>
              </p:cNvPr>
              <p:cNvSpPr/>
              <p:nvPr/>
            </p:nvSpPr>
            <p:spPr>
              <a:xfrm>
                <a:off x="18437031" y="8679528"/>
                <a:ext cx="139255" cy="139255"/>
              </a:xfrm>
              <a:custGeom>
                <a:avLst/>
                <a:gdLst>
                  <a:gd name="connsiteX0" fmla="*/ 139256 w 139255"/>
                  <a:gd name="connsiteY0" fmla="*/ 69628 h 139255"/>
                  <a:gd name="connsiteX1" fmla="*/ 69628 w 139255"/>
                  <a:gd name="connsiteY1" fmla="*/ 139256 h 139255"/>
                  <a:gd name="connsiteX2" fmla="*/ 0 w 139255"/>
                  <a:gd name="connsiteY2" fmla="*/ 69628 h 139255"/>
                  <a:gd name="connsiteX3" fmla="*/ 69628 w 139255"/>
                  <a:gd name="connsiteY3" fmla="*/ 0 h 139255"/>
                  <a:gd name="connsiteX4" fmla="*/ 139256 w 139255"/>
                  <a:gd name="connsiteY4" fmla="*/ 69628 h 13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5" h="139255">
                    <a:moveTo>
                      <a:pt x="139256" y="69628"/>
                    </a:moveTo>
                    <a:cubicBezTo>
                      <a:pt x="139256" y="108085"/>
                      <a:pt x="108085" y="139256"/>
                      <a:pt x="69628" y="139256"/>
                    </a:cubicBezTo>
                    <a:cubicBezTo>
                      <a:pt x="31171" y="139256"/>
                      <a:pt x="0" y="108085"/>
                      <a:pt x="0" y="69628"/>
                    </a:cubicBezTo>
                    <a:cubicBezTo>
                      <a:pt x="0" y="31171"/>
                      <a:pt x="31171" y="0"/>
                      <a:pt x="69628" y="0"/>
                    </a:cubicBezTo>
                    <a:cubicBezTo>
                      <a:pt x="107680" y="0"/>
                      <a:pt x="139256" y="31171"/>
                      <a:pt x="139256" y="69628"/>
                    </a:cubicBezTo>
                    <a:close/>
                  </a:path>
                </a:pathLst>
              </a:custGeom>
              <a:solidFill>
                <a:schemeClr val="accent2"/>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CCD1F3BB-4D44-1990-1EB1-FCD53BE7406F}"/>
                  </a:ext>
                </a:extLst>
              </p:cNvPr>
              <p:cNvGrpSpPr/>
              <p:nvPr/>
            </p:nvGrpSpPr>
            <p:grpSpPr>
              <a:xfrm>
                <a:off x="17355701" y="6963871"/>
                <a:ext cx="3189998" cy="3138978"/>
                <a:chOff x="17355701" y="6963871"/>
                <a:chExt cx="3189998" cy="3138978"/>
              </a:xfrm>
            </p:grpSpPr>
            <p:grpSp>
              <p:nvGrpSpPr>
                <p:cNvPr id="152" name="Graphic 2">
                  <a:extLst>
                    <a:ext uri="{FF2B5EF4-FFF2-40B4-BE49-F238E27FC236}">
                      <a16:creationId xmlns:a16="http://schemas.microsoft.com/office/drawing/2014/main" id="{562B54E5-02D6-E307-B1E8-2D372CBB014D}"/>
                    </a:ext>
                  </a:extLst>
                </p:cNvPr>
                <p:cNvGrpSpPr/>
                <p:nvPr/>
              </p:nvGrpSpPr>
              <p:grpSpPr>
                <a:xfrm>
                  <a:off x="19304949" y="8308366"/>
                  <a:ext cx="1235083" cy="1115070"/>
                  <a:chOff x="19304949" y="8308366"/>
                  <a:chExt cx="1235083" cy="1115070"/>
                </a:xfrm>
              </p:grpSpPr>
              <p:sp>
                <p:nvSpPr>
                  <p:cNvPr id="153" name="Freeform 152">
                    <a:extLst>
                      <a:ext uri="{FF2B5EF4-FFF2-40B4-BE49-F238E27FC236}">
                        <a16:creationId xmlns:a16="http://schemas.microsoft.com/office/drawing/2014/main" id="{2E154877-3AEC-7804-B404-271E4A9DC1ED}"/>
                      </a:ext>
                    </a:extLst>
                  </p:cNvPr>
                  <p:cNvSpPr/>
                  <p:nvPr/>
                </p:nvSpPr>
                <p:spPr>
                  <a:xfrm>
                    <a:off x="19370933" y="8350820"/>
                    <a:ext cx="1099875" cy="776430"/>
                  </a:xfrm>
                  <a:custGeom>
                    <a:avLst/>
                    <a:gdLst>
                      <a:gd name="connsiteX0" fmla="*/ 1076801 w 1099875"/>
                      <a:gd name="connsiteY0" fmla="*/ 776430 h 776430"/>
                      <a:gd name="connsiteX1" fmla="*/ 1099875 w 1099875"/>
                      <a:gd name="connsiteY1" fmla="*/ 753356 h 776430"/>
                      <a:gd name="connsiteX2" fmla="*/ 1099875 w 1099875"/>
                      <a:gd name="connsiteY2" fmla="*/ 549735 h 776430"/>
                      <a:gd name="connsiteX3" fmla="*/ 550140 w 1099875"/>
                      <a:gd name="connsiteY3" fmla="*/ 0 h 776430"/>
                      <a:gd name="connsiteX4" fmla="*/ 0 w 1099875"/>
                      <a:gd name="connsiteY4" fmla="*/ 549735 h 776430"/>
                      <a:gd name="connsiteX5" fmla="*/ 0 w 1099875"/>
                      <a:gd name="connsiteY5" fmla="*/ 723400 h 776430"/>
                      <a:gd name="connsiteX6" fmla="*/ 23074 w 1099875"/>
                      <a:gd name="connsiteY6" fmla="*/ 746474 h 776430"/>
                      <a:gd name="connsiteX7" fmla="*/ 46149 w 1099875"/>
                      <a:gd name="connsiteY7" fmla="*/ 723400 h 776430"/>
                      <a:gd name="connsiteX8" fmla="*/ 46149 w 1099875"/>
                      <a:gd name="connsiteY8" fmla="*/ 549735 h 776430"/>
                      <a:gd name="connsiteX9" fmla="*/ 550140 w 1099875"/>
                      <a:gd name="connsiteY9" fmla="*/ 45744 h 776430"/>
                      <a:gd name="connsiteX10" fmla="*/ 1054132 w 1099875"/>
                      <a:gd name="connsiteY10" fmla="*/ 549735 h 776430"/>
                      <a:gd name="connsiteX11" fmla="*/ 1054132 w 1099875"/>
                      <a:gd name="connsiteY11" fmla="*/ 753356 h 776430"/>
                      <a:gd name="connsiteX12" fmla="*/ 1076801 w 1099875"/>
                      <a:gd name="connsiteY12" fmla="*/ 776430 h 77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9875" h="776430">
                        <a:moveTo>
                          <a:pt x="1076801" y="776430"/>
                        </a:moveTo>
                        <a:cubicBezTo>
                          <a:pt x="1089350" y="776430"/>
                          <a:pt x="1099875" y="766310"/>
                          <a:pt x="1099875" y="753356"/>
                        </a:cubicBezTo>
                        <a:lnTo>
                          <a:pt x="1099875" y="549735"/>
                        </a:lnTo>
                        <a:cubicBezTo>
                          <a:pt x="1099875" y="246531"/>
                          <a:pt x="853345" y="0"/>
                          <a:pt x="550140" y="0"/>
                        </a:cubicBezTo>
                        <a:cubicBezTo>
                          <a:pt x="246936" y="0"/>
                          <a:pt x="0" y="246126"/>
                          <a:pt x="0" y="549735"/>
                        </a:cubicBezTo>
                        <a:lnTo>
                          <a:pt x="0" y="723400"/>
                        </a:lnTo>
                        <a:cubicBezTo>
                          <a:pt x="0" y="735949"/>
                          <a:pt x="10120" y="746474"/>
                          <a:pt x="23074" y="746474"/>
                        </a:cubicBezTo>
                        <a:cubicBezTo>
                          <a:pt x="35624" y="746474"/>
                          <a:pt x="46149" y="736354"/>
                          <a:pt x="46149" y="723400"/>
                        </a:cubicBezTo>
                        <a:lnTo>
                          <a:pt x="46149" y="549735"/>
                        </a:lnTo>
                        <a:cubicBezTo>
                          <a:pt x="46149" y="272034"/>
                          <a:pt x="272034" y="45744"/>
                          <a:pt x="550140" y="45744"/>
                        </a:cubicBezTo>
                        <a:cubicBezTo>
                          <a:pt x="827842" y="45744"/>
                          <a:pt x="1054132" y="271629"/>
                          <a:pt x="1054132" y="549735"/>
                        </a:cubicBezTo>
                        <a:lnTo>
                          <a:pt x="1054132" y="753356"/>
                        </a:lnTo>
                        <a:cubicBezTo>
                          <a:pt x="1053727" y="765905"/>
                          <a:pt x="1064252" y="776430"/>
                          <a:pt x="1076801" y="77643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E5DEA3DC-A4BE-A00C-88FB-C18A6484567A}"/>
                      </a:ext>
                    </a:extLst>
                  </p:cNvPr>
                  <p:cNvSpPr/>
                  <p:nvPr/>
                </p:nvSpPr>
                <p:spPr>
                  <a:xfrm>
                    <a:off x="19409089" y="8308366"/>
                    <a:ext cx="1023727" cy="379318"/>
                  </a:xfrm>
                  <a:custGeom>
                    <a:avLst/>
                    <a:gdLst>
                      <a:gd name="connsiteX0" fmla="*/ 69120 w 1023727"/>
                      <a:gd name="connsiteY0" fmla="*/ 379259 h 379318"/>
                      <a:gd name="connsiteX1" fmla="*/ 127008 w 1023727"/>
                      <a:gd name="connsiteY1" fmla="*/ 347683 h 379318"/>
                      <a:gd name="connsiteX2" fmla="*/ 896557 w 1023727"/>
                      <a:gd name="connsiteY2" fmla="*/ 347683 h 379318"/>
                      <a:gd name="connsiteX3" fmla="*/ 992092 w 1023727"/>
                      <a:gd name="connsiteY3" fmla="*/ 368329 h 379318"/>
                      <a:gd name="connsiteX4" fmla="*/ 1012737 w 1023727"/>
                      <a:gd name="connsiteY4" fmla="*/ 272793 h 379318"/>
                      <a:gd name="connsiteX5" fmla="*/ 11231 w 1023727"/>
                      <a:gd name="connsiteY5" fmla="*/ 272793 h 379318"/>
                      <a:gd name="connsiteX6" fmla="*/ 69120 w 1023727"/>
                      <a:gd name="connsiteY6" fmla="*/ 379259 h 3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727" h="379318">
                        <a:moveTo>
                          <a:pt x="69120" y="379259"/>
                        </a:moveTo>
                        <a:cubicBezTo>
                          <a:pt x="91789" y="379259"/>
                          <a:pt x="114054" y="368329"/>
                          <a:pt x="127008" y="347683"/>
                        </a:cubicBezTo>
                        <a:cubicBezTo>
                          <a:pt x="307959" y="67958"/>
                          <a:pt x="716010" y="68363"/>
                          <a:pt x="896557" y="347683"/>
                        </a:cubicBezTo>
                        <a:cubicBezTo>
                          <a:pt x="917202" y="379664"/>
                          <a:pt x="960112" y="388974"/>
                          <a:pt x="992092" y="368329"/>
                        </a:cubicBezTo>
                        <a:cubicBezTo>
                          <a:pt x="1024072" y="347683"/>
                          <a:pt x="1033383" y="304773"/>
                          <a:pt x="1012737" y="272793"/>
                        </a:cubicBezTo>
                        <a:cubicBezTo>
                          <a:pt x="777542" y="-91133"/>
                          <a:pt x="246022" y="-90729"/>
                          <a:pt x="11231" y="272793"/>
                        </a:cubicBezTo>
                        <a:cubicBezTo>
                          <a:pt x="-18724" y="318942"/>
                          <a:pt x="14875" y="379259"/>
                          <a:pt x="69120" y="379259"/>
                        </a:cubicBezTo>
                        <a:close/>
                      </a:path>
                    </a:pathLst>
                  </a:custGeom>
                  <a:solidFill>
                    <a:schemeClr val="accent3"/>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6499E240-38FF-EBBA-64BE-D6415B91CEFD}"/>
                      </a:ext>
                    </a:extLst>
                  </p:cNvPr>
                  <p:cNvSpPr/>
                  <p:nvPr/>
                </p:nvSpPr>
                <p:spPr>
                  <a:xfrm>
                    <a:off x="20068020" y="8864929"/>
                    <a:ext cx="336804" cy="558507"/>
                  </a:xfrm>
                  <a:custGeom>
                    <a:avLst/>
                    <a:gdLst>
                      <a:gd name="connsiteX0" fmla="*/ 38862 w 336804"/>
                      <a:gd name="connsiteY0" fmla="*/ 5670 h 558507"/>
                      <a:gd name="connsiteX1" fmla="*/ 329922 w 336804"/>
                      <a:gd name="connsiteY1" fmla="*/ 129543 h 558507"/>
                      <a:gd name="connsiteX2" fmla="*/ 336804 w 336804"/>
                      <a:gd name="connsiteY2" fmla="*/ 152617 h 558507"/>
                      <a:gd name="connsiteX3" fmla="*/ 336804 w 336804"/>
                      <a:gd name="connsiteY3" fmla="*/ 406435 h 558507"/>
                      <a:gd name="connsiteX4" fmla="*/ 330327 w 336804"/>
                      <a:gd name="connsiteY4" fmla="*/ 429509 h 558507"/>
                      <a:gd name="connsiteX5" fmla="*/ 40077 w 336804"/>
                      <a:gd name="connsiteY5" fmla="*/ 552977 h 558507"/>
                      <a:gd name="connsiteX6" fmla="*/ 0 w 336804"/>
                      <a:gd name="connsiteY6" fmla="*/ 504400 h 558507"/>
                      <a:gd name="connsiteX7" fmla="*/ 0 w 336804"/>
                      <a:gd name="connsiteY7" fmla="*/ 54248 h 558507"/>
                      <a:gd name="connsiteX8" fmla="*/ 38862 w 336804"/>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04" h="558507">
                        <a:moveTo>
                          <a:pt x="38862" y="5670"/>
                        </a:moveTo>
                        <a:cubicBezTo>
                          <a:pt x="153829" y="-17809"/>
                          <a:pt x="268391" y="33198"/>
                          <a:pt x="329922" y="129543"/>
                        </a:cubicBezTo>
                        <a:cubicBezTo>
                          <a:pt x="334376" y="136425"/>
                          <a:pt x="336804" y="144521"/>
                          <a:pt x="336804" y="152617"/>
                        </a:cubicBezTo>
                        <a:lnTo>
                          <a:pt x="336804" y="406435"/>
                        </a:lnTo>
                        <a:cubicBezTo>
                          <a:pt x="336804" y="414531"/>
                          <a:pt x="334376" y="422627"/>
                          <a:pt x="330327" y="429509"/>
                        </a:cubicBezTo>
                        <a:cubicBezTo>
                          <a:pt x="267581" y="527474"/>
                          <a:pt x="152615" y="575646"/>
                          <a:pt x="40077" y="552977"/>
                        </a:cubicBezTo>
                        <a:cubicBezTo>
                          <a:pt x="17002" y="548524"/>
                          <a:pt x="0" y="528283"/>
                          <a:pt x="0" y="504400"/>
                        </a:cubicBezTo>
                        <a:lnTo>
                          <a:pt x="0" y="54248"/>
                        </a:lnTo>
                        <a:cubicBezTo>
                          <a:pt x="0" y="30769"/>
                          <a:pt x="16193" y="10528"/>
                          <a:pt x="38862" y="5670"/>
                        </a:cubicBezTo>
                        <a:close/>
                      </a:path>
                    </a:pathLst>
                  </a:custGeom>
                  <a:solidFill>
                    <a:srgbClr val="FFFFFF"/>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44AEC985-D67A-E97A-9536-2A1073B49CB3}"/>
                      </a:ext>
                    </a:extLst>
                  </p:cNvPr>
                  <p:cNvSpPr/>
                  <p:nvPr/>
                </p:nvSpPr>
                <p:spPr>
                  <a:xfrm>
                    <a:off x="20068020" y="8865337"/>
                    <a:ext cx="80962" cy="557426"/>
                  </a:xfrm>
                  <a:custGeom>
                    <a:avLst/>
                    <a:gdLst>
                      <a:gd name="connsiteX0" fmla="*/ 38862 w 80962"/>
                      <a:gd name="connsiteY0" fmla="*/ 5263 h 557426"/>
                      <a:gd name="connsiteX1" fmla="*/ 80963 w 80962"/>
                      <a:gd name="connsiteY1" fmla="*/ 0 h 557426"/>
                      <a:gd name="connsiteX2" fmla="*/ 80963 w 80962"/>
                      <a:gd name="connsiteY2" fmla="*/ 557427 h 557426"/>
                      <a:gd name="connsiteX3" fmla="*/ 40077 w 80962"/>
                      <a:gd name="connsiteY3" fmla="*/ 552164 h 557426"/>
                      <a:gd name="connsiteX4" fmla="*/ 0 w 80962"/>
                      <a:gd name="connsiteY4" fmla="*/ 503587 h 557426"/>
                      <a:gd name="connsiteX5" fmla="*/ 0 w 80962"/>
                      <a:gd name="connsiteY5" fmla="*/ 53840 h 557426"/>
                      <a:gd name="connsiteX6" fmla="*/ 38862 w 80962"/>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 h="557426">
                        <a:moveTo>
                          <a:pt x="38862" y="5263"/>
                        </a:moveTo>
                        <a:cubicBezTo>
                          <a:pt x="52626" y="2429"/>
                          <a:pt x="66389" y="809"/>
                          <a:pt x="80963" y="0"/>
                        </a:cubicBezTo>
                        <a:lnTo>
                          <a:pt x="80963" y="557427"/>
                        </a:lnTo>
                        <a:cubicBezTo>
                          <a:pt x="66794" y="556617"/>
                          <a:pt x="53436" y="554998"/>
                          <a:pt x="40077" y="552164"/>
                        </a:cubicBezTo>
                        <a:cubicBezTo>
                          <a:pt x="17002" y="547711"/>
                          <a:pt x="0" y="527471"/>
                          <a:pt x="0" y="503587"/>
                        </a:cubicBezTo>
                        <a:lnTo>
                          <a:pt x="0" y="53840"/>
                        </a:lnTo>
                        <a:cubicBezTo>
                          <a:pt x="0" y="30361"/>
                          <a:pt x="16193" y="10120"/>
                          <a:pt x="38862" y="5263"/>
                        </a:cubicBezTo>
                        <a:close/>
                      </a:path>
                    </a:pathLst>
                  </a:custGeom>
                  <a:solidFill>
                    <a:schemeClr val="accent2"/>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DA32C329-6CA5-38A4-DDCF-7A9E722A9B71}"/>
                      </a:ext>
                    </a:extLst>
                  </p:cNvPr>
                  <p:cNvSpPr/>
                  <p:nvPr/>
                </p:nvSpPr>
                <p:spPr>
                  <a:xfrm>
                    <a:off x="20404825" y="9069768"/>
                    <a:ext cx="135207" cy="148565"/>
                  </a:xfrm>
                  <a:custGeom>
                    <a:avLst/>
                    <a:gdLst>
                      <a:gd name="connsiteX0" fmla="*/ 0 w 135207"/>
                      <a:gd name="connsiteY0" fmla="*/ 0 h 148565"/>
                      <a:gd name="connsiteX1" fmla="*/ 0 w 135207"/>
                      <a:gd name="connsiteY1" fmla="*/ 148566 h 148565"/>
                      <a:gd name="connsiteX2" fmla="*/ 61127 w 135207"/>
                      <a:gd name="connsiteY2" fmla="*/ 148566 h 148565"/>
                      <a:gd name="connsiteX3" fmla="*/ 135207 w 135207"/>
                      <a:gd name="connsiteY3" fmla="*/ 74485 h 148565"/>
                      <a:gd name="connsiteX4" fmla="*/ 135207 w 135207"/>
                      <a:gd name="connsiteY4" fmla="*/ 74485 h 148565"/>
                      <a:gd name="connsiteX5" fmla="*/ 61127 w 135207"/>
                      <a:gd name="connsiteY5" fmla="*/ 405 h 148565"/>
                      <a:gd name="connsiteX6" fmla="*/ 0 w 135207"/>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207" h="148565">
                        <a:moveTo>
                          <a:pt x="0" y="0"/>
                        </a:moveTo>
                        <a:lnTo>
                          <a:pt x="0" y="148566"/>
                        </a:lnTo>
                        <a:lnTo>
                          <a:pt x="61127" y="148566"/>
                        </a:lnTo>
                        <a:cubicBezTo>
                          <a:pt x="102013" y="148566"/>
                          <a:pt x="135207" y="115372"/>
                          <a:pt x="135207" y="74485"/>
                        </a:cubicBezTo>
                        <a:lnTo>
                          <a:pt x="135207" y="74485"/>
                        </a:lnTo>
                        <a:cubicBezTo>
                          <a:pt x="135207" y="33599"/>
                          <a:pt x="102013" y="405"/>
                          <a:pt x="61127" y="405"/>
                        </a:cubicBezTo>
                        <a:lnTo>
                          <a:pt x="0" y="405"/>
                        </a:lnTo>
                        <a:close/>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2599C212-F935-E3D9-5C43-C70BB595E864}"/>
                      </a:ext>
                    </a:extLst>
                  </p:cNvPr>
                  <p:cNvSpPr/>
                  <p:nvPr/>
                </p:nvSpPr>
                <p:spPr>
                  <a:xfrm>
                    <a:off x="19440156" y="8864929"/>
                    <a:ext cx="336811" cy="558507"/>
                  </a:xfrm>
                  <a:custGeom>
                    <a:avLst/>
                    <a:gdLst>
                      <a:gd name="connsiteX0" fmla="*/ 297942 w 336811"/>
                      <a:gd name="connsiteY0" fmla="*/ 5670 h 558507"/>
                      <a:gd name="connsiteX1" fmla="*/ 6882 w 336811"/>
                      <a:gd name="connsiteY1" fmla="*/ 129543 h 558507"/>
                      <a:gd name="connsiteX2" fmla="*/ 0 w 336811"/>
                      <a:gd name="connsiteY2" fmla="*/ 152617 h 558507"/>
                      <a:gd name="connsiteX3" fmla="*/ 0 w 336811"/>
                      <a:gd name="connsiteY3" fmla="*/ 406435 h 558507"/>
                      <a:gd name="connsiteX4" fmla="*/ 6477 w 336811"/>
                      <a:gd name="connsiteY4" fmla="*/ 429509 h 558507"/>
                      <a:gd name="connsiteX5" fmla="*/ 296728 w 336811"/>
                      <a:gd name="connsiteY5" fmla="*/ 552977 h 558507"/>
                      <a:gd name="connsiteX6" fmla="*/ 336804 w 336811"/>
                      <a:gd name="connsiteY6" fmla="*/ 504400 h 558507"/>
                      <a:gd name="connsiteX7" fmla="*/ 336804 w 336811"/>
                      <a:gd name="connsiteY7" fmla="*/ 54248 h 558507"/>
                      <a:gd name="connsiteX8" fmla="*/ 297942 w 336811"/>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11" h="558507">
                        <a:moveTo>
                          <a:pt x="297942" y="5670"/>
                        </a:moveTo>
                        <a:cubicBezTo>
                          <a:pt x="182976" y="-17809"/>
                          <a:pt x="68413" y="33198"/>
                          <a:pt x="6882" y="129543"/>
                        </a:cubicBezTo>
                        <a:cubicBezTo>
                          <a:pt x="2429" y="136425"/>
                          <a:pt x="0" y="144521"/>
                          <a:pt x="0" y="152617"/>
                        </a:cubicBezTo>
                        <a:lnTo>
                          <a:pt x="0" y="406435"/>
                        </a:lnTo>
                        <a:cubicBezTo>
                          <a:pt x="0" y="414531"/>
                          <a:pt x="2429" y="422627"/>
                          <a:pt x="6477" y="429509"/>
                        </a:cubicBezTo>
                        <a:cubicBezTo>
                          <a:pt x="69223" y="527474"/>
                          <a:pt x="184190" y="575646"/>
                          <a:pt x="296728" y="552977"/>
                        </a:cubicBezTo>
                        <a:cubicBezTo>
                          <a:pt x="319802" y="548524"/>
                          <a:pt x="336804" y="528283"/>
                          <a:pt x="336804" y="504400"/>
                        </a:cubicBezTo>
                        <a:lnTo>
                          <a:pt x="336804" y="54248"/>
                        </a:lnTo>
                        <a:cubicBezTo>
                          <a:pt x="337209" y="30769"/>
                          <a:pt x="321017" y="10528"/>
                          <a:pt x="297942" y="5670"/>
                        </a:cubicBezTo>
                        <a:close/>
                      </a:path>
                    </a:pathLst>
                  </a:custGeom>
                  <a:solidFill>
                    <a:srgbClr val="FFFFFF"/>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52D26908-A4D7-1974-F416-EA3F6AD33AB2}"/>
                      </a:ext>
                    </a:extLst>
                  </p:cNvPr>
                  <p:cNvSpPr/>
                  <p:nvPr/>
                </p:nvSpPr>
                <p:spPr>
                  <a:xfrm>
                    <a:off x="19695998" y="8865337"/>
                    <a:ext cx="80969" cy="557426"/>
                  </a:xfrm>
                  <a:custGeom>
                    <a:avLst/>
                    <a:gdLst>
                      <a:gd name="connsiteX0" fmla="*/ 42100 w 80969"/>
                      <a:gd name="connsiteY0" fmla="*/ 5263 h 557426"/>
                      <a:gd name="connsiteX1" fmla="*/ 0 w 80969"/>
                      <a:gd name="connsiteY1" fmla="*/ 0 h 557426"/>
                      <a:gd name="connsiteX2" fmla="*/ 0 w 80969"/>
                      <a:gd name="connsiteY2" fmla="*/ 557427 h 557426"/>
                      <a:gd name="connsiteX3" fmla="*/ 40886 w 80969"/>
                      <a:gd name="connsiteY3" fmla="*/ 552164 h 557426"/>
                      <a:gd name="connsiteX4" fmla="*/ 80963 w 80969"/>
                      <a:gd name="connsiteY4" fmla="*/ 503587 h 557426"/>
                      <a:gd name="connsiteX5" fmla="*/ 80963 w 80969"/>
                      <a:gd name="connsiteY5" fmla="*/ 53840 h 557426"/>
                      <a:gd name="connsiteX6" fmla="*/ 42100 w 80969"/>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9" h="557426">
                        <a:moveTo>
                          <a:pt x="42100" y="5263"/>
                        </a:moveTo>
                        <a:cubicBezTo>
                          <a:pt x="28337" y="2429"/>
                          <a:pt x="14573" y="809"/>
                          <a:pt x="0" y="0"/>
                        </a:cubicBezTo>
                        <a:lnTo>
                          <a:pt x="0" y="557427"/>
                        </a:lnTo>
                        <a:cubicBezTo>
                          <a:pt x="14168" y="556617"/>
                          <a:pt x="27527" y="554998"/>
                          <a:pt x="40886" y="552164"/>
                        </a:cubicBezTo>
                        <a:cubicBezTo>
                          <a:pt x="63960" y="547711"/>
                          <a:pt x="80963" y="527471"/>
                          <a:pt x="80963" y="503587"/>
                        </a:cubicBezTo>
                        <a:lnTo>
                          <a:pt x="80963" y="53840"/>
                        </a:lnTo>
                        <a:cubicBezTo>
                          <a:pt x="81367" y="30361"/>
                          <a:pt x="65175" y="10120"/>
                          <a:pt x="42100" y="5263"/>
                        </a:cubicBezTo>
                        <a:close/>
                      </a:path>
                    </a:pathLst>
                  </a:custGeom>
                  <a:solidFill>
                    <a:schemeClr val="accent2"/>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21921592-73F8-098E-AD58-DE9F0B71605A}"/>
                      </a:ext>
                    </a:extLst>
                  </p:cNvPr>
                  <p:cNvSpPr/>
                  <p:nvPr/>
                </p:nvSpPr>
                <p:spPr>
                  <a:xfrm>
                    <a:off x="19304949" y="9069768"/>
                    <a:ext cx="135612" cy="148565"/>
                  </a:xfrm>
                  <a:custGeom>
                    <a:avLst/>
                    <a:gdLst>
                      <a:gd name="connsiteX0" fmla="*/ 135612 w 135612"/>
                      <a:gd name="connsiteY0" fmla="*/ 0 h 148565"/>
                      <a:gd name="connsiteX1" fmla="*/ 135612 w 135612"/>
                      <a:gd name="connsiteY1" fmla="*/ 148566 h 148565"/>
                      <a:gd name="connsiteX2" fmla="*/ 74081 w 135612"/>
                      <a:gd name="connsiteY2" fmla="*/ 148566 h 148565"/>
                      <a:gd name="connsiteX3" fmla="*/ 0 w 135612"/>
                      <a:gd name="connsiteY3" fmla="*/ 74485 h 148565"/>
                      <a:gd name="connsiteX4" fmla="*/ 0 w 135612"/>
                      <a:gd name="connsiteY4" fmla="*/ 74485 h 148565"/>
                      <a:gd name="connsiteX5" fmla="*/ 74081 w 135612"/>
                      <a:gd name="connsiteY5" fmla="*/ 405 h 148565"/>
                      <a:gd name="connsiteX6" fmla="*/ 135612 w 135612"/>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12" h="148565">
                        <a:moveTo>
                          <a:pt x="135612" y="0"/>
                        </a:moveTo>
                        <a:lnTo>
                          <a:pt x="135612" y="148566"/>
                        </a:lnTo>
                        <a:lnTo>
                          <a:pt x="74081" y="148566"/>
                        </a:lnTo>
                        <a:cubicBezTo>
                          <a:pt x="33195" y="148566"/>
                          <a:pt x="0" y="115372"/>
                          <a:pt x="0" y="74485"/>
                        </a:cubicBezTo>
                        <a:lnTo>
                          <a:pt x="0" y="74485"/>
                        </a:lnTo>
                        <a:cubicBezTo>
                          <a:pt x="0" y="33599"/>
                          <a:pt x="33195" y="405"/>
                          <a:pt x="74081" y="405"/>
                        </a:cubicBezTo>
                        <a:lnTo>
                          <a:pt x="135612" y="405"/>
                        </a:lnTo>
                        <a:close/>
                      </a:path>
                    </a:pathLst>
                  </a:custGeom>
                  <a:solidFill>
                    <a:srgbClr val="FFFFFF"/>
                  </a:solidFill>
                  <a:ln w="4048" cap="flat">
                    <a:noFill/>
                    <a:prstDash val="solid"/>
                    <a:miter/>
                  </a:ln>
                </p:spPr>
                <p:txBody>
                  <a:bodyPr rtlCol="0" anchor="ctr"/>
                  <a:lstStyle/>
                  <a:p>
                    <a:endParaRPr lang="en-RS"/>
                  </a:p>
                </p:txBody>
              </p:sp>
            </p:grpSp>
            <p:grpSp>
              <p:nvGrpSpPr>
                <p:cNvPr id="161" name="Graphic 2">
                  <a:extLst>
                    <a:ext uri="{FF2B5EF4-FFF2-40B4-BE49-F238E27FC236}">
                      <a16:creationId xmlns:a16="http://schemas.microsoft.com/office/drawing/2014/main" id="{FB76A141-4BA6-C1C2-2A6D-C5228B170A87}"/>
                    </a:ext>
                  </a:extLst>
                </p:cNvPr>
                <p:cNvGrpSpPr/>
                <p:nvPr/>
              </p:nvGrpSpPr>
              <p:grpSpPr>
                <a:xfrm>
                  <a:off x="17355701" y="6963871"/>
                  <a:ext cx="3189998" cy="3138978"/>
                  <a:chOff x="17355701" y="6963871"/>
                  <a:chExt cx="3189998" cy="3138978"/>
                </a:xfrm>
                <a:solidFill>
                  <a:srgbClr val="00002D"/>
                </a:solidFill>
              </p:grpSpPr>
              <p:sp>
                <p:nvSpPr>
                  <p:cNvPr id="162" name="Freeform 161">
                    <a:extLst>
                      <a:ext uri="{FF2B5EF4-FFF2-40B4-BE49-F238E27FC236}">
                        <a16:creationId xmlns:a16="http://schemas.microsoft.com/office/drawing/2014/main" id="{FC31A11A-E255-1A72-03BA-140545A0189C}"/>
                      </a:ext>
                    </a:extLst>
                  </p:cNvPr>
                  <p:cNvSpPr/>
                  <p:nvPr/>
                </p:nvSpPr>
                <p:spPr>
                  <a:xfrm>
                    <a:off x="17918871" y="7488570"/>
                    <a:ext cx="407242" cy="407241"/>
                  </a:xfrm>
                  <a:custGeom>
                    <a:avLst/>
                    <a:gdLst>
                      <a:gd name="connsiteX0" fmla="*/ 203621 w 407242"/>
                      <a:gd name="connsiteY0" fmla="*/ 0 h 407241"/>
                      <a:gd name="connsiteX1" fmla="*/ 0 w 407242"/>
                      <a:gd name="connsiteY1" fmla="*/ 203621 h 407241"/>
                      <a:gd name="connsiteX2" fmla="*/ 203621 w 407242"/>
                      <a:gd name="connsiteY2" fmla="*/ 407241 h 407241"/>
                      <a:gd name="connsiteX3" fmla="*/ 407242 w 407242"/>
                      <a:gd name="connsiteY3" fmla="*/ 203621 h 407241"/>
                      <a:gd name="connsiteX4" fmla="*/ 203621 w 407242"/>
                      <a:gd name="connsiteY4" fmla="*/ 0 h 407241"/>
                      <a:gd name="connsiteX5" fmla="*/ 203621 w 407242"/>
                      <a:gd name="connsiteY5" fmla="*/ 398336 h 407241"/>
                      <a:gd name="connsiteX6" fmla="*/ 8906 w 407242"/>
                      <a:gd name="connsiteY6" fmla="*/ 203621 h 407241"/>
                      <a:gd name="connsiteX7" fmla="*/ 203621 w 407242"/>
                      <a:gd name="connsiteY7" fmla="*/ 8906 h 407241"/>
                      <a:gd name="connsiteX8" fmla="*/ 398336 w 407242"/>
                      <a:gd name="connsiteY8" fmla="*/ 203621 h 407241"/>
                      <a:gd name="connsiteX9" fmla="*/ 203621 w 407242"/>
                      <a:gd name="connsiteY9" fmla="*/ 398336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2" h="407241">
                        <a:moveTo>
                          <a:pt x="203621" y="0"/>
                        </a:moveTo>
                        <a:cubicBezTo>
                          <a:pt x="91488" y="0"/>
                          <a:pt x="0" y="91488"/>
                          <a:pt x="0" y="203621"/>
                        </a:cubicBezTo>
                        <a:cubicBezTo>
                          <a:pt x="0" y="315754"/>
                          <a:pt x="91488" y="407241"/>
                          <a:pt x="203621" y="407241"/>
                        </a:cubicBezTo>
                        <a:cubicBezTo>
                          <a:pt x="315754" y="407241"/>
                          <a:pt x="407242" y="315754"/>
                          <a:pt x="407242" y="203621"/>
                        </a:cubicBezTo>
                        <a:cubicBezTo>
                          <a:pt x="407646" y="91488"/>
                          <a:pt x="316159" y="0"/>
                          <a:pt x="203621" y="0"/>
                        </a:cubicBezTo>
                        <a:close/>
                        <a:moveTo>
                          <a:pt x="203621" y="398336"/>
                        </a:moveTo>
                        <a:cubicBezTo>
                          <a:pt x="96345" y="398336"/>
                          <a:pt x="8906" y="310896"/>
                          <a:pt x="8906" y="203621"/>
                        </a:cubicBezTo>
                        <a:cubicBezTo>
                          <a:pt x="8906" y="96345"/>
                          <a:pt x="96345" y="8906"/>
                          <a:pt x="203621" y="8906"/>
                        </a:cubicBezTo>
                        <a:cubicBezTo>
                          <a:pt x="310896" y="8906"/>
                          <a:pt x="398336" y="96345"/>
                          <a:pt x="398336" y="203621"/>
                        </a:cubicBezTo>
                        <a:cubicBezTo>
                          <a:pt x="398336" y="311301"/>
                          <a:pt x="310896" y="398336"/>
                          <a:pt x="203621" y="398336"/>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CF952A8B-8238-C533-6FCD-18C80F27CC84}"/>
                      </a:ext>
                    </a:extLst>
                  </p:cNvPr>
                  <p:cNvSpPr/>
                  <p:nvPr/>
                </p:nvSpPr>
                <p:spPr>
                  <a:xfrm>
                    <a:off x="18074319" y="7610549"/>
                    <a:ext cx="121544" cy="163687"/>
                  </a:xfrm>
                  <a:custGeom>
                    <a:avLst/>
                    <a:gdLst>
                      <a:gd name="connsiteX0" fmla="*/ 110918 w 121544"/>
                      <a:gd name="connsiteY0" fmla="*/ 58972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0 h 163687"/>
                      <a:gd name="connsiteX6" fmla="*/ 110918 w 121544"/>
                      <a:gd name="connsiteY6" fmla="*/ 58972 h 163687"/>
                      <a:gd name="connsiteX7" fmla="*/ 104846 w 121544"/>
                      <a:gd name="connsiteY7" fmla="*/ 97834 h 163687"/>
                      <a:gd name="connsiteX8" fmla="*/ 43720 w 121544"/>
                      <a:gd name="connsiteY8" fmla="*/ 149245 h 163687"/>
                      <a:gd name="connsiteX9" fmla="*/ 9311 w 121544"/>
                      <a:gd name="connsiteY9" fmla="*/ 133052 h 163687"/>
                      <a:gd name="connsiteX10" fmla="*/ 9311 w 121544"/>
                      <a:gd name="connsiteY10" fmla="*/ 29825 h 163687"/>
                      <a:gd name="connsiteX11" fmla="*/ 43720 w 121544"/>
                      <a:gd name="connsiteY11" fmla="*/ 13633 h 163687"/>
                      <a:gd name="connsiteX12" fmla="*/ 104846 w 121544"/>
                      <a:gd name="connsiteY12" fmla="*/ 65044 h 163687"/>
                      <a:gd name="connsiteX13" fmla="*/ 104846 w 121544"/>
                      <a:gd name="connsiteY13" fmla="*/ 97834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972"/>
                        </a:moveTo>
                        <a:lnTo>
                          <a:pt x="49792" y="7156"/>
                        </a:lnTo>
                        <a:cubicBezTo>
                          <a:pt x="29956" y="-9441"/>
                          <a:pt x="0" y="4727"/>
                          <a:pt x="0" y="30230"/>
                        </a:cubicBezTo>
                        <a:lnTo>
                          <a:pt x="0" y="133457"/>
                        </a:lnTo>
                        <a:cubicBezTo>
                          <a:pt x="0" y="158961"/>
                          <a:pt x="29956" y="173129"/>
                          <a:pt x="49792" y="156532"/>
                        </a:cubicBezTo>
                        <a:lnTo>
                          <a:pt x="110918" y="105120"/>
                        </a:lnTo>
                        <a:cubicBezTo>
                          <a:pt x="125087" y="92976"/>
                          <a:pt x="125087" y="70711"/>
                          <a:pt x="110918" y="58972"/>
                        </a:cubicBezTo>
                        <a:close/>
                        <a:moveTo>
                          <a:pt x="104846" y="97834"/>
                        </a:moveTo>
                        <a:lnTo>
                          <a:pt x="43720" y="149245"/>
                        </a:lnTo>
                        <a:cubicBezTo>
                          <a:pt x="29956" y="160985"/>
                          <a:pt x="9311" y="150864"/>
                          <a:pt x="9311" y="133052"/>
                        </a:cubicBezTo>
                        <a:lnTo>
                          <a:pt x="9311" y="29825"/>
                        </a:lnTo>
                        <a:cubicBezTo>
                          <a:pt x="9311" y="12014"/>
                          <a:pt x="29956" y="2298"/>
                          <a:pt x="43720" y="13633"/>
                        </a:cubicBezTo>
                        <a:lnTo>
                          <a:pt x="104846" y="65044"/>
                        </a:lnTo>
                        <a:cubicBezTo>
                          <a:pt x="114967" y="74355"/>
                          <a:pt x="114967" y="89333"/>
                          <a:pt x="104846" y="97834"/>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8B483A75-87B3-4B8B-056C-32F820DF17CF}"/>
                      </a:ext>
                    </a:extLst>
                  </p:cNvPr>
                  <p:cNvSpPr/>
                  <p:nvPr/>
                </p:nvSpPr>
                <p:spPr>
                  <a:xfrm>
                    <a:off x="17661348" y="7045643"/>
                    <a:ext cx="138261" cy="86753"/>
                  </a:xfrm>
                  <a:custGeom>
                    <a:avLst/>
                    <a:gdLst>
                      <a:gd name="connsiteX0" fmla="*/ 134460 w 138261"/>
                      <a:gd name="connsiteY0" fmla="*/ 25970 h 86753"/>
                      <a:gd name="connsiteX1" fmla="*/ 17064 w 138261"/>
                      <a:gd name="connsiteY1" fmla="*/ 62 h 86753"/>
                      <a:gd name="connsiteX2" fmla="*/ 11397 w 138261"/>
                      <a:gd name="connsiteY2" fmla="*/ 3705 h 86753"/>
                      <a:gd name="connsiteX3" fmla="*/ 62 w 138261"/>
                      <a:gd name="connsiteY3" fmla="*/ 55116 h 86753"/>
                      <a:gd name="connsiteX4" fmla="*/ 3705 w 138261"/>
                      <a:gd name="connsiteY4" fmla="*/ 60784 h 86753"/>
                      <a:gd name="connsiteX5" fmla="*/ 121101 w 138261"/>
                      <a:gd name="connsiteY5" fmla="*/ 86692 h 86753"/>
                      <a:gd name="connsiteX6" fmla="*/ 126768 w 138261"/>
                      <a:gd name="connsiteY6" fmla="*/ 83049 h 86753"/>
                      <a:gd name="connsiteX7" fmla="*/ 138103 w 138261"/>
                      <a:gd name="connsiteY7" fmla="*/ 31637 h 86753"/>
                      <a:gd name="connsiteX8" fmla="*/ 137293 w 138261"/>
                      <a:gd name="connsiteY8" fmla="*/ 27994 h 86753"/>
                      <a:gd name="connsiteX9" fmla="*/ 134460 w 138261"/>
                      <a:gd name="connsiteY9" fmla="*/ 25970 h 86753"/>
                      <a:gd name="connsiteX10" fmla="*/ 118267 w 138261"/>
                      <a:gd name="connsiteY10" fmla="*/ 76167 h 86753"/>
                      <a:gd name="connsiteX11" fmla="*/ 9777 w 138261"/>
                      <a:gd name="connsiteY11" fmla="*/ 52283 h 86753"/>
                      <a:gd name="connsiteX12" fmla="*/ 19088 w 138261"/>
                      <a:gd name="connsiteY12" fmla="*/ 9778 h 86753"/>
                      <a:gd name="connsiteX13" fmla="*/ 127578 w 138261"/>
                      <a:gd name="connsiteY13" fmla="*/ 33661 h 86753"/>
                      <a:gd name="connsiteX14" fmla="*/ 118267 w 138261"/>
                      <a:gd name="connsiteY14" fmla="*/ 7616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8103" y="31637"/>
                        </a:lnTo>
                        <a:cubicBezTo>
                          <a:pt x="138508" y="30423"/>
                          <a:pt x="138103" y="29208"/>
                          <a:pt x="137293" y="27994"/>
                        </a:cubicBezTo>
                        <a:cubicBezTo>
                          <a:pt x="136484" y="26780"/>
                          <a:pt x="135674" y="25970"/>
                          <a:pt x="134460" y="25970"/>
                        </a:cubicBezTo>
                        <a:close/>
                        <a:moveTo>
                          <a:pt x="118267" y="76167"/>
                        </a:moveTo>
                        <a:lnTo>
                          <a:pt x="9777" y="52283"/>
                        </a:lnTo>
                        <a:lnTo>
                          <a:pt x="19088" y="9778"/>
                        </a:lnTo>
                        <a:lnTo>
                          <a:pt x="127578" y="33661"/>
                        </a:lnTo>
                        <a:lnTo>
                          <a:pt x="118267" y="76167"/>
                        </a:ln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C920964E-B785-BEC5-5F6F-1893287E5159}"/>
                      </a:ext>
                    </a:extLst>
                  </p:cNvPr>
                  <p:cNvSpPr/>
                  <p:nvPr/>
                </p:nvSpPr>
                <p:spPr>
                  <a:xfrm>
                    <a:off x="17886019" y="7095435"/>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40"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1A1EB5C0-69EF-DD3B-FEDC-25E81889C02C}"/>
                      </a:ext>
                    </a:extLst>
                  </p:cNvPr>
                  <p:cNvSpPr/>
                  <p:nvPr/>
                </p:nvSpPr>
                <p:spPr>
                  <a:xfrm>
                    <a:off x="18111095" y="7145227"/>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44D31267-4000-2FE6-257E-A2F029B3905F}"/>
                      </a:ext>
                    </a:extLst>
                  </p:cNvPr>
                  <p:cNvSpPr/>
                  <p:nvPr/>
                </p:nvSpPr>
                <p:spPr>
                  <a:xfrm>
                    <a:off x="18335766" y="7195019"/>
                    <a:ext cx="138261" cy="87104"/>
                  </a:xfrm>
                  <a:custGeom>
                    <a:avLst/>
                    <a:gdLst>
                      <a:gd name="connsiteX0" fmla="*/ 134460 w 138261"/>
                      <a:gd name="connsiteY0" fmla="*/ 25970 h 87104"/>
                      <a:gd name="connsiteX1" fmla="*/ 17064 w 138261"/>
                      <a:gd name="connsiteY1" fmla="*/ 62 h 87104"/>
                      <a:gd name="connsiteX2" fmla="*/ 11397 w 138261"/>
                      <a:gd name="connsiteY2" fmla="*/ 3705 h 87104"/>
                      <a:gd name="connsiteX3" fmla="*/ 62 w 138261"/>
                      <a:gd name="connsiteY3" fmla="*/ 55116 h 87104"/>
                      <a:gd name="connsiteX4" fmla="*/ 3705 w 138261"/>
                      <a:gd name="connsiteY4" fmla="*/ 60784 h 87104"/>
                      <a:gd name="connsiteX5" fmla="*/ 122315 w 138261"/>
                      <a:gd name="connsiteY5" fmla="*/ 87097 h 87104"/>
                      <a:gd name="connsiteX6" fmla="*/ 126768 w 138261"/>
                      <a:gd name="connsiteY6" fmla="*/ 83453 h 87104"/>
                      <a:gd name="connsiteX7" fmla="*/ 138103 w 138261"/>
                      <a:gd name="connsiteY7" fmla="*/ 32042 h 87104"/>
                      <a:gd name="connsiteX8" fmla="*/ 137294 w 138261"/>
                      <a:gd name="connsiteY8" fmla="*/ 28399 h 87104"/>
                      <a:gd name="connsiteX9" fmla="*/ 134460 w 138261"/>
                      <a:gd name="connsiteY9" fmla="*/ 25970 h 87104"/>
                      <a:gd name="connsiteX10" fmla="*/ 118672 w 138261"/>
                      <a:gd name="connsiteY10" fmla="*/ 76572 h 87104"/>
                      <a:gd name="connsiteX11" fmla="*/ 10182 w 138261"/>
                      <a:gd name="connsiteY11" fmla="*/ 52688 h 87104"/>
                      <a:gd name="connsiteX12" fmla="*/ 19493 w 138261"/>
                      <a:gd name="connsiteY12" fmla="*/ 10182 h 87104"/>
                      <a:gd name="connsiteX13" fmla="*/ 127983 w 138261"/>
                      <a:gd name="connsiteY13" fmla="*/ 34066 h 87104"/>
                      <a:gd name="connsiteX14" fmla="*/ 118672 w 138261"/>
                      <a:gd name="connsiteY14"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7104">
                        <a:moveTo>
                          <a:pt x="134460" y="25970"/>
                        </a:moveTo>
                        <a:lnTo>
                          <a:pt x="17064" y="62"/>
                        </a:lnTo>
                        <a:cubicBezTo>
                          <a:pt x="14635" y="-343"/>
                          <a:pt x="12206" y="1276"/>
                          <a:pt x="11397" y="3705"/>
                        </a:cubicBezTo>
                        <a:lnTo>
                          <a:pt x="62" y="55116"/>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30828"/>
                          <a:pt x="138103" y="29613"/>
                          <a:pt x="137294" y="28399"/>
                        </a:cubicBezTo>
                        <a:cubicBezTo>
                          <a:pt x="136889" y="26780"/>
                          <a:pt x="135674"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55321A0E-7A4C-E8A0-314D-7066188FF775}"/>
                      </a:ext>
                    </a:extLst>
                  </p:cNvPr>
                  <p:cNvSpPr/>
                  <p:nvPr/>
                </p:nvSpPr>
                <p:spPr>
                  <a:xfrm>
                    <a:off x="18560842" y="7244714"/>
                    <a:ext cx="138164" cy="87201"/>
                  </a:xfrm>
                  <a:custGeom>
                    <a:avLst/>
                    <a:gdLst>
                      <a:gd name="connsiteX0" fmla="*/ 134460 w 138164"/>
                      <a:gd name="connsiteY0" fmla="*/ 26067 h 87201"/>
                      <a:gd name="connsiteX1" fmla="*/ 17064 w 138164"/>
                      <a:gd name="connsiteY1" fmla="*/ 159 h 87201"/>
                      <a:gd name="connsiteX2" fmla="*/ 13421 w 138164"/>
                      <a:gd name="connsiteY2" fmla="*/ 968 h 87201"/>
                      <a:gd name="connsiteX3" fmla="*/ 11397 w 138164"/>
                      <a:gd name="connsiteY3" fmla="*/ 3802 h 87201"/>
                      <a:gd name="connsiteX4" fmla="*/ 62 w 138164"/>
                      <a:gd name="connsiteY4" fmla="*/ 55213 h 87201"/>
                      <a:gd name="connsiteX5" fmla="*/ 3705 w 138164"/>
                      <a:gd name="connsiteY5" fmla="*/ 60881 h 87201"/>
                      <a:gd name="connsiteX6" fmla="*/ 122315 w 138164"/>
                      <a:gd name="connsiteY6" fmla="*/ 87194 h 87201"/>
                      <a:gd name="connsiteX7" fmla="*/ 126768 w 138164"/>
                      <a:gd name="connsiteY7" fmla="*/ 83550 h 87201"/>
                      <a:gd name="connsiteX8" fmla="*/ 138103 w 138164"/>
                      <a:gd name="connsiteY8" fmla="*/ 32139 h 87201"/>
                      <a:gd name="connsiteX9" fmla="*/ 134460 w 138164"/>
                      <a:gd name="connsiteY9" fmla="*/ 26067 h 87201"/>
                      <a:gd name="connsiteX10" fmla="*/ 118672 w 138164"/>
                      <a:gd name="connsiteY10" fmla="*/ 76668 h 87201"/>
                      <a:gd name="connsiteX11" fmla="*/ 10182 w 138164"/>
                      <a:gd name="connsiteY11" fmla="*/ 52784 h 87201"/>
                      <a:gd name="connsiteX12" fmla="*/ 19493 w 138164"/>
                      <a:gd name="connsiteY12" fmla="*/ 10279 h 87201"/>
                      <a:gd name="connsiteX13" fmla="*/ 127983 w 138164"/>
                      <a:gd name="connsiteY13" fmla="*/ 34163 h 87201"/>
                      <a:gd name="connsiteX14" fmla="*/ 118672 w 138164"/>
                      <a:gd name="connsiteY14" fmla="*/ 76668 h 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64" h="87201">
                        <a:moveTo>
                          <a:pt x="134460" y="26067"/>
                        </a:moveTo>
                        <a:lnTo>
                          <a:pt x="17064" y="159"/>
                        </a:lnTo>
                        <a:cubicBezTo>
                          <a:pt x="15850" y="-246"/>
                          <a:pt x="14635" y="159"/>
                          <a:pt x="13421" y="968"/>
                        </a:cubicBezTo>
                        <a:cubicBezTo>
                          <a:pt x="12206" y="1778"/>
                          <a:pt x="11801" y="2588"/>
                          <a:pt x="11397" y="3802"/>
                        </a:cubicBezTo>
                        <a:lnTo>
                          <a:pt x="62" y="55213"/>
                        </a:lnTo>
                        <a:cubicBezTo>
                          <a:pt x="-343" y="57642"/>
                          <a:pt x="1276" y="60071"/>
                          <a:pt x="3705" y="60881"/>
                        </a:cubicBezTo>
                        <a:cubicBezTo>
                          <a:pt x="129197" y="88408"/>
                          <a:pt x="121506" y="87194"/>
                          <a:pt x="122315" y="87194"/>
                        </a:cubicBezTo>
                        <a:cubicBezTo>
                          <a:pt x="124339" y="87194"/>
                          <a:pt x="126363" y="85574"/>
                          <a:pt x="126768" y="83550"/>
                        </a:cubicBezTo>
                        <a:lnTo>
                          <a:pt x="138103" y="32139"/>
                        </a:lnTo>
                        <a:cubicBezTo>
                          <a:pt x="138508" y="28900"/>
                          <a:pt x="136889" y="26472"/>
                          <a:pt x="134460" y="26067"/>
                        </a:cubicBezTo>
                        <a:close/>
                        <a:moveTo>
                          <a:pt x="118672" y="76668"/>
                        </a:moveTo>
                        <a:lnTo>
                          <a:pt x="10182" y="52784"/>
                        </a:lnTo>
                        <a:lnTo>
                          <a:pt x="19493" y="10279"/>
                        </a:lnTo>
                        <a:lnTo>
                          <a:pt x="127983" y="34163"/>
                        </a:lnTo>
                        <a:lnTo>
                          <a:pt x="118672" y="76668"/>
                        </a:ln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D328275D-9682-9EA8-4FB3-313045A4BBC0}"/>
                      </a:ext>
                    </a:extLst>
                  </p:cNvPr>
                  <p:cNvSpPr/>
                  <p:nvPr/>
                </p:nvSpPr>
                <p:spPr>
                  <a:xfrm>
                    <a:off x="18785513" y="7294603"/>
                    <a:ext cx="138261" cy="86699"/>
                  </a:xfrm>
                  <a:custGeom>
                    <a:avLst/>
                    <a:gdLst>
                      <a:gd name="connsiteX0" fmla="*/ 3705 w 138261"/>
                      <a:gd name="connsiteY0" fmla="*/ 60379 h 86699"/>
                      <a:gd name="connsiteX1" fmla="*/ 122315 w 138261"/>
                      <a:gd name="connsiteY1" fmla="*/ 86692 h 86699"/>
                      <a:gd name="connsiteX2" fmla="*/ 126768 w 138261"/>
                      <a:gd name="connsiteY2" fmla="*/ 83049 h 86699"/>
                      <a:gd name="connsiteX3" fmla="*/ 138103 w 138261"/>
                      <a:gd name="connsiteY3" fmla="*/ 31637 h 86699"/>
                      <a:gd name="connsiteX4" fmla="*/ 137293 w 138261"/>
                      <a:gd name="connsiteY4" fmla="*/ 27994 h 86699"/>
                      <a:gd name="connsiteX5" fmla="*/ 134460 w 138261"/>
                      <a:gd name="connsiteY5" fmla="*/ 25970 h 86699"/>
                      <a:gd name="connsiteX6" fmla="*/ 17064 w 138261"/>
                      <a:gd name="connsiteY6" fmla="*/ 62 h 86699"/>
                      <a:gd name="connsiteX7" fmla="*/ 11397 w 138261"/>
                      <a:gd name="connsiteY7" fmla="*/ 3705 h 86699"/>
                      <a:gd name="connsiteX8" fmla="*/ 62 w 138261"/>
                      <a:gd name="connsiteY8" fmla="*/ 55117 h 86699"/>
                      <a:gd name="connsiteX9" fmla="*/ 3705 w 138261"/>
                      <a:gd name="connsiteY9" fmla="*/ 60379 h 86699"/>
                      <a:gd name="connsiteX10" fmla="*/ 19493 w 138261"/>
                      <a:gd name="connsiteY10" fmla="*/ 9778 h 86699"/>
                      <a:gd name="connsiteX11" fmla="*/ 127983 w 138261"/>
                      <a:gd name="connsiteY11" fmla="*/ 33661 h 86699"/>
                      <a:gd name="connsiteX12" fmla="*/ 118672 w 138261"/>
                      <a:gd name="connsiteY12" fmla="*/ 76167 h 86699"/>
                      <a:gd name="connsiteX13" fmla="*/ 10182 w 138261"/>
                      <a:gd name="connsiteY13" fmla="*/ 52283 h 86699"/>
                      <a:gd name="connsiteX14" fmla="*/ 19493 w 138261"/>
                      <a:gd name="connsiteY14" fmla="*/ 9778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699">
                        <a:moveTo>
                          <a:pt x="3705" y="60379"/>
                        </a:moveTo>
                        <a:cubicBezTo>
                          <a:pt x="128387" y="87906"/>
                          <a:pt x="121101" y="86692"/>
                          <a:pt x="122315" y="86692"/>
                        </a:cubicBezTo>
                        <a:cubicBezTo>
                          <a:pt x="124339" y="86692"/>
                          <a:pt x="126363" y="85073"/>
                          <a:pt x="126768" y="83049"/>
                        </a:cubicBezTo>
                        <a:lnTo>
                          <a:pt x="138103" y="31637"/>
                        </a:lnTo>
                        <a:cubicBezTo>
                          <a:pt x="138508" y="30423"/>
                          <a:pt x="138103" y="29209"/>
                          <a:pt x="137293" y="27994"/>
                        </a:cubicBezTo>
                        <a:cubicBezTo>
                          <a:pt x="136484" y="26780"/>
                          <a:pt x="135674" y="26375"/>
                          <a:pt x="134460" y="25970"/>
                        </a:cubicBezTo>
                        <a:lnTo>
                          <a:pt x="17064" y="62"/>
                        </a:lnTo>
                        <a:cubicBezTo>
                          <a:pt x="14635" y="-343"/>
                          <a:pt x="12206" y="1276"/>
                          <a:pt x="11397" y="3705"/>
                        </a:cubicBezTo>
                        <a:lnTo>
                          <a:pt x="62" y="55117"/>
                        </a:lnTo>
                        <a:cubicBezTo>
                          <a:pt x="-343" y="57545"/>
                          <a:pt x="1276" y="59974"/>
                          <a:pt x="3705" y="60379"/>
                        </a:cubicBezTo>
                        <a:close/>
                        <a:moveTo>
                          <a:pt x="19493" y="9778"/>
                        </a:moveTo>
                        <a:lnTo>
                          <a:pt x="127983" y="33661"/>
                        </a:lnTo>
                        <a:lnTo>
                          <a:pt x="118672" y="76167"/>
                        </a:lnTo>
                        <a:lnTo>
                          <a:pt x="10182" y="52283"/>
                        </a:lnTo>
                        <a:lnTo>
                          <a:pt x="19493" y="9778"/>
                        </a:ln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ED90917-6C9B-D4BD-4885-504A0A8AA0D8}"/>
                      </a:ext>
                    </a:extLst>
                  </p:cNvPr>
                  <p:cNvSpPr/>
                  <p:nvPr/>
                </p:nvSpPr>
                <p:spPr>
                  <a:xfrm>
                    <a:off x="19010574" y="7343990"/>
                    <a:ext cx="138178" cy="86753"/>
                  </a:xfrm>
                  <a:custGeom>
                    <a:avLst/>
                    <a:gdLst>
                      <a:gd name="connsiteX0" fmla="*/ 3719 w 138178"/>
                      <a:gd name="connsiteY0" fmla="*/ 60784 h 86753"/>
                      <a:gd name="connsiteX1" fmla="*/ 121115 w 138178"/>
                      <a:gd name="connsiteY1" fmla="*/ 86692 h 86753"/>
                      <a:gd name="connsiteX2" fmla="*/ 126782 w 138178"/>
                      <a:gd name="connsiteY2" fmla="*/ 83049 h 86753"/>
                      <a:gd name="connsiteX3" fmla="*/ 138117 w 138178"/>
                      <a:gd name="connsiteY3" fmla="*/ 31637 h 86753"/>
                      <a:gd name="connsiteX4" fmla="*/ 134474 w 138178"/>
                      <a:gd name="connsiteY4" fmla="*/ 25970 h 86753"/>
                      <a:gd name="connsiteX5" fmla="*/ 17078 w 138178"/>
                      <a:gd name="connsiteY5" fmla="*/ 62 h 86753"/>
                      <a:gd name="connsiteX6" fmla="*/ 11411 w 138178"/>
                      <a:gd name="connsiteY6" fmla="*/ 3705 h 86753"/>
                      <a:gd name="connsiteX7" fmla="*/ 76 w 138178"/>
                      <a:gd name="connsiteY7" fmla="*/ 55116 h 86753"/>
                      <a:gd name="connsiteX8" fmla="*/ 3719 w 138178"/>
                      <a:gd name="connsiteY8" fmla="*/ 60784 h 86753"/>
                      <a:gd name="connsiteX9" fmla="*/ 19507 w 138178"/>
                      <a:gd name="connsiteY9" fmla="*/ 10587 h 86753"/>
                      <a:gd name="connsiteX10" fmla="*/ 127997 w 138178"/>
                      <a:gd name="connsiteY10" fmla="*/ 34471 h 86753"/>
                      <a:gd name="connsiteX11" fmla="*/ 118686 w 138178"/>
                      <a:gd name="connsiteY11" fmla="*/ 76976 h 86753"/>
                      <a:gd name="connsiteX12" fmla="*/ 10196 w 138178"/>
                      <a:gd name="connsiteY12" fmla="*/ 53092 h 86753"/>
                      <a:gd name="connsiteX13" fmla="*/ 19507 w 138178"/>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78" h="86753">
                        <a:moveTo>
                          <a:pt x="3719" y="60784"/>
                        </a:moveTo>
                        <a:lnTo>
                          <a:pt x="121115" y="86692"/>
                        </a:lnTo>
                        <a:cubicBezTo>
                          <a:pt x="123544" y="87097"/>
                          <a:pt x="125972" y="85477"/>
                          <a:pt x="126782" y="83049"/>
                        </a:cubicBezTo>
                        <a:lnTo>
                          <a:pt x="138117" y="31637"/>
                        </a:lnTo>
                        <a:cubicBezTo>
                          <a:pt x="138522" y="29208"/>
                          <a:pt x="136902" y="26780"/>
                          <a:pt x="134474" y="25970"/>
                        </a:cubicBezTo>
                        <a:lnTo>
                          <a:pt x="17078" y="62"/>
                        </a:lnTo>
                        <a:cubicBezTo>
                          <a:pt x="14649" y="-343"/>
                          <a:pt x="12220" y="1276"/>
                          <a:pt x="11411" y="3705"/>
                        </a:cubicBezTo>
                        <a:lnTo>
                          <a:pt x="76" y="55116"/>
                        </a:lnTo>
                        <a:cubicBezTo>
                          <a:pt x="-329" y="57950"/>
                          <a:pt x="886" y="60379"/>
                          <a:pt x="3719" y="60784"/>
                        </a:cubicBezTo>
                        <a:close/>
                        <a:moveTo>
                          <a:pt x="19507" y="10587"/>
                        </a:moveTo>
                        <a:lnTo>
                          <a:pt x="127997" y="34471"/>
                        </a:lnTo>
                        <a:lnTo>
                          <a:pt x="118686" y="76976"/>
                        </a:lnTo>
                        <a:lnTo>
                          <a:pt x="10196" y="53092"/>
                        </a:lnTo>
                        <a:lnTo>
                          <a:pt x="19507" y="10587"/>
                        </a:ln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E16E581E-296F-1D8A-CFFB-112F82255BCA}"/>
                      </a:ext>
                    </a:extLst>
                  </p:cNvPr>
                  <p:cNvSpPr/>
                  <p:nvPr/>
                </p:nvSpPr>
                <p:spPr>
                  <a:xfrm>
                    <a:off x="19235259" y="7394187"/>
                    <a:ext cx="138164" cy="86699"/>
                  </a:xfrm>
                  <a:custGeom>
                    <a:avLst/>
                    <a:gdLst>
                      <a:gd name="connsiteX0" fmla="*/ 3705 w 138164"/>
                      <a:gd name="connsiteY0" fmla="*/ 60379 h 86699"/>
                      <a:gd name="connsiteX1" fmla="*/ 122315 w 138164"/>
                      <a:gd name="connsiteY1" fmla="*/ 86692 h 86699"/>
                      <a:gd name="connsiteX2" fmla="*/ 126768 w 138164"/>
                      <a:gd name="connsiteY2" fmla="*/ 83049 h 86699"/>
                      <a:gd name="connsiteX3" fmla="*/ 138103 w 138164"/>
                      <a:gd name="connsiteY3" fmla="*/ 31637 h 86699"/>
                      <a:gd name="connsiteX4" fmla="*/ 134460 w 138164"/>
                      <a:gd name="connsiteY4" fmla="*/ 25970 h 86699"/>
                      <a:gd name="connsiteX5" fmla="*/ 17064 w 138164"/>
                      <a:gd name="connsiteY5" fmla="*/ 62 h 86699"/>
                      <a:gd name="connsiteX6" fmla="*/ 11397 w 138164"/>
                      <a:gd name="connsiteY6" fmla="*/ 3705 h 86699"/>
                      <a:gd name="connsiteX7" fmla="*/ 62 w 138164"/>
                      <a:gd name="connsiteY7" fmla="*/ 55117 h 86699"/>
                      <a:gd name="connsiteX8" fmla="*/ 3705 w 138164"/>
                      <a:gd name="connsiteY8" fmla="*/ 60379 h 86699"/>
                      <a:gd name="connsiteX9" fmla="*/ 19493 w 138164"/>
                      <a:gd name="connsiteY9" fmla="*/ 10182 h 86699"/>
                      <a:gd name="connsiteX10" fmla="*/ 127983 w 138164"/>
                      <a:gd name="connsiteY10" fmla="*/ 34066 h 86699"/>
                      <a:gd name="connsiteX11" fmla="*/ 118672 w 138164"/>
                      <a:gd name="connsiteY11" fmla="*/ 76572 h 86699"/>
                      <a:gd name="connsiteX12" fmla="*/ 10182 w 138164"/>
                      <a:gd name="connsiteY12" fmla="*/ 52688 h 86699"/>
                      <a:gd name="connsiteX13" fmla="*/ 19493 w 138164"/>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699">
                        <a:moveTo>
                          <a:pt x="3705" y="60379"/>
                        </a:moveTo>
                        <a:cubicBezTo>
                          <a:pt x="128387" y="87906"/>
                          <a:pt x="121101" y="86692"/>
                          <a:pt x="122315" y="86692"/>
                        </a:cubicBezTo>
                        <a:cubicBezTo>
                          <a:pt x="124339" y="86692"/>
                          <a:pt x="126363" y="85073"/>
                          <a:pt x="126768" y="83049"/>
                        </a:cubicBezTo>
                        <a:lnTo>
                          <a:pt x="138103" y="31637"/>
                        </a:lnTo>
                        <a:cubicBezTo>
                          <a:pt x="138508" y="29208"/>
                          <a:pt x="136889" y="26780"/>
                          <a:pt x="134460" y="25970"/>
                        </a:cubicBezTo>
                        <a:lnTo>
                          <a:pt x="17064" y="62"/>
                        </a:lnTo>
                        <a:cubicBezTo>
                          <a:pt x="14635" y="-343"/>
                          <a:pt x="12206" y="1276"/>
                          <a:pt x="11397" y="3705"/>
                        </a:cubicBezTo>
                        <a:lnTo>
                          <a:pt x="62" y="55117"/>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C7C43A03-090F-952E-3811-02AD7059E376}"/>
                      </a:ext>
                    </a:extLst>
                  </p:cNvPr>
                  <p:cNvSpPr/>
                  <p:nvPr/>
                </p:nvSpPr>
                <p:spPr>
                  <a:xfrm>
                    <a:off x="19460335" y="7443979"/>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493 w 138165"/>
                      <a:gd name="connsiteY9" fmla="*/ 10182 h 86699"/>
                      <a:gd name="connsiteX10" fmla="*/ 127983 w 138165"/>
                      <a:gd name="connsiteY10" fmla="*/ 34066 h 86699"/>
                      <a:gd name="connsiteX11" fmla="*/ 118672 w 138165"/>
                      <a:gd name="connsiteY11" fmla="*/ 76572 h 86699"/>
                      <a:gd name="connsiteX12" fmla="*/ 10182 w 138165"/>
                      <a:gd name="connsiteY12" fmla="*/ 52688 h 86699"/>
                      <a:gd name="connsiteX13" fmla="*/ 19493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B0A30785-6A0F-9E1A-89EB-48B6C873D481}"/>
                      </a:ext>
                    </a:extLst>
                  </p:cNvPr>
                  <p:cNvSpPr/>
                  <p:nvPr/>
                </p:nvSpPr>
                <p:spPr>
                  <a:xfrm>
                    <a:off x="19685006" y="7493770"/>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10182 h 86699"/>
                      <a:gd name="connsiteX10" fmla="*/ 128388 w 138165"/>
                      <a:gd name="connsiteY10" fmla="*/ 34066 h 86699"/>
                      <a:gd name="connsiteX11" fmla="*/ 119077 w 138165"/>
                      <a:gd name="connsiteY11" fmla="*/ 76572 h 86699"/>
                      <a:gd name="connsiteX12" fmla="*/ 10587 w 138165"/>
                      <a:gd name="connsiteY12" fmla="*/ 52688 h 86699"/>
                      <a:gd name="connsiteX13" fmla="*/ 19898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831C59CF-FA60-A532-C9C3-3564755CCCE3}"/>
                      </a:ext>
                    </a:extLst>
                  </p:cNvPr>
                  <p:cNvSpPr/>
                  <p:nvPr/>
                </p:nvSpPr>
                <p:spPr>
                  <a:xfrm>
                    <a:off x="19910081" y="7543158"/>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493 w 138165"/>
                      <a:gd name="connsiteY9" fmla="*/ 10587 h 86753"/>
                      <a:gd name="connsiteX10" fmla="*/ 127983 w 138165"/>
                      <a:gd name="connsiteY10" fmla="*/ 34471 h 86753"/>
                      <a:gd name="connsiteX11" fmla="*/ 118672 w 138165"/>
                      <a:gd name="connsiteY11" fmla="*/ 76976 h 86753"/>
                      <a:gd name="connsiteX12" fmla="*/ 10182 w 138165"/>
                      <a:gd name="connsiteY12" fmla="*/ 53092 h 86753"/>
                      <a:gd name="connsiteX13" fmla="*/ 19493 w 138165"/>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6" y="-343"/>
                          <a:pt x="12206" y="1276"/>
                          <a:pt x="11397" y="3705"/>
                        </a:cubicBezTo>
                        <a:lnTo>
                          <a:pt x="62" y="55116"/>
                        </a:lnTo>
                        <a:cubicBezTo>
                          <a:pt x="-343" y="57950"/>
                          <a:pt x="1277" y="60379"/>
                          <a:pt x="3705" y="60784"/>
                        </a:cubicBezTo>
                        <a:close/>
                        <a:moveTo>
                          <a:pt x="19493" y="10587"/>
                        </a:moveTo>
                        <a:lnTo>
                          <a:pt x="127983" y="34471"/>
                        </a:lnTo>
                        <a:lnTo>
                          <a:pt x="118672" y="76976"/>
                        </a:lnTo>
                        <a:lnTo>
                          <a:pt x="10182" y="53092"/>
                        </a:lnTo>
                        <a:lnTo>
                          <a:pt x="19493" y="10587"/>
                        </a:ln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1AFA5D26-32C8-CDD6-0D54-BBD5C69452C4}"/>
                      </a:ext>
                    </a:extLst>
                  </p:cNvPr>
                  <p:cNvSpPr/>
                  <p:nvPr/>
                </p:nvSpPr>
                <p:spPr>
                  <a:xfrm>
                    <a:off x="17434248" y="8069670"/>
                    <a:ext cx="138165" cy="86848"/>
                  </a:xfrm>
                  <a:custGeom>
                    <a:avLst/>
                    <a:gdLst>
                      <a:gd name="connsiteX0" fmla="*/ 11397 w 138165"/>
                      <a:gd name="connsiteY0" fmla="*/ 3449 h 86848"/>
                      <a:gd name="connsiteX1" fmla="*/ 62 w 138165"/>
                      <a:gd name="connsiteY1" fmla="*/ 54860 h 86848"/>
                      <a:gd name="connsiteX2" fmla="*/ 3705 w 138165"/>
                      <a:gd name="connsiteY2" fmla="*/ 60528 h 86848"/>
                      <a:gd name="connsiteX3" fmla="*/ 122315 w 138165"/>
                      <a:gd name="connsiteY3" fmla="*/ 86840 h 86848"/>
                      <a:gd name="connsiteX4" fmla="*/ 126768 w 138165"/>
                      <a:gd name="connsiteY4" fmla="*/ 83197 h 86848"/>
                      <a:gd name="connsiteX5" fmla="*/ 138103 w 138165"/>
                      <a:gd name="connsiteY5" fmla="*/ 31786 h 86848"/>
                      <a:gd name="connsiteX6" fmla="*/ 134460 w 138165"/>
                      <a:gd name="connsiteY6" fmla="*/ 26119 h 86848"/>
                      <a:gd name="connsiteX7" fmla="*/ 17064 w 138165"/>
                      <a:gd name="connsiteY7" fmla="*/ 211 h 86848"/>
                      <a:gd name="connsiteX8" fmla="*/ 11397 w 138165"/>
                      <a:gd name="connsiteY8" fmla="*/ 3449 h 86848"/>
                      <a:gd name="connsiteX9" fmla="*/ 127983 w 138165"/>
                      <a:gd name="connsiteY9" fmla="*/ 34215 h 86848"/>
                      <a:gd name="connsiteX10" fmla="*/ 118672 w 138165"/>
                      <a:gd name="connsiteY10" fmla="*/ 76720 h 86848"/>
                      <a:gd name="connsiteX11" fmla="*/ 10182 w 138165"/>
                      <a:gd name="connsiteY11" fmla="*/ 52836 h 86848"/>
                      <a:gd name="connsiteX12" fmla="*/ 19493 w 138165"/>
                      <a:gd name="connsiteY12" fmla="*/ 10331 h 86848"/>
                      <a:gd name="connsiteX13" fmla="*/ 127983 w 138165"/>
                      <a:gd name="connsiteY13" fmla="*/ 34215 h 8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848">
                        <a:moveTo>
                          <a:pt x="11397" y="3449"/>
                        </a:moveTo>
                        <a:lnTo>
                          <a:pt x="62" y="54860"/>
                        </a:lnTo>
                        <a:cubicBezTo>
                          <a:pt x="-343" y="57289"/>
                          <a:pt x="1277" y="59718"/>
                          <a:pt x="3705" y="60528"/>
                        </a:cubicBezTo>
                        <a:cubicBezTo>
                          <a:pt x="129197" y="88055"/>
                          <a:pt x="121506" y="86840"/>
                          <a:pt x="122315" y="86840"/>
                        </a:cubicBezTo>
                        <a:cubicBezTo>
                          <a:pt x="124339" y="86840"/>
                          <a:pt x="126364" y="85221"/>
                          <a:pt x="126768" y="83197"/>
                        </a:cubicBezTo>
                        <a:lnTo>
                          <a:pt x="138103" y="31786"/>
                        </a:lnTo>
                        <a:cubicBezTo>
                          <a:pt x="138508" y="29357"/>
                          <a:pt x="136889" y="26928"/>
                          <a:pt x="134460" y="26119"/>
                        </a:cubicBezTo>
                        <a:lnTo>
                          <a:pt x="17064" y="211"/>
                        </a:lnTo>
                        <a:cubicBezTo>
                          <a:pt x="14635" y="-599"/>
                          <a:pt x="12206" y="1020"/>
                          <a:pt x="11397" y="3449"/>
                        </a:cubicBezTo>
                        <a:close/>
                        <a:moveTo>
                          <a:pt x="127983" y="34215"/>
                        </a:moveTo>
                        <a:lnTo>
                          <a:pt x="118672" y="76720"/>
                        </a:lnTo>
                        <a:lnTo>
                          <a:pt x="10182" y="52836"/>
                        </a:lnTo>
                        <a:lnTo>
                          <a:pt x="19493" y="10331"/>
                        </a:lnTo>
                        <a:lnTo>
                          <a:pt x="127983" y="34215"/>
                        </a:ln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66E66178-0251-B7BD-B281-1040EB77E090}"/>
                      </a:ext>
                    </a:extLst>
                  </p:cNvPr>
                  <p:cNvSpPr/>
                  <p:nvPr/>
                </p:nvSpPr>
                <p:spPr>
                  <a:xfrm>
                    <a:off x="17658919" y="8119611"/>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9777 h 86699"/>
                      <a:gd name="connsiteX10" fmla="*/ 128388 w 138165"/>
                      <a:gd name="connsiteY10" fmla="*/ 33661 h 86699"/>
                      <a:gd name="connsiteX11" fmla="*/ 119077 w 138165"/>
                      <a:gd name="connsiteY11" fmla="*/ 76167 h 86699"/>
                      <a:gd name="connsiteX12" fmla="*/ 10587 w 138165"/>
                      <a:gd name="connsiteY12" fmla="*/ 52283 h 86699"/>
                      <a:gd name="connsiteX13" fmla="*/ 19898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5" y="86692"/>
                        </a:cubicBezTo>
                        <a:cubicBezTo>
                          <a:pt x="124339"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140"/>
                          <a:pt x="1277" y="59974"/>
                          <a:pt x="3705" y="60379"/>
                        </a:cubicBezTo>
                        <a:close/>
                        <a:moveTo>
                          <a:pt x="19898" y="9777"/>
                        </a:moveTo>
                        <a:lnTo>
                          <a:pt x="128388" y="33661"/>
                        </a:lnTo>
                        <a:lnTo>
                          <a:pt x="119077" y="76167"/>
                        </a:lnTo>
                        <a:lnTo>
                          <a:pt x="10587" y="52283"/>
                        </a:lnTo>
                        <a:lnTo>
                          <a:pt x="19898" y="9777"/>
                        </a:ln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3574DCC7-2277-EB19-5272-20AB6D762A0C}"/>
                      </a:ext>
                    </a:extLst>
                  </p:cNvPr>
                  <p:cNvSpPr/>
                  <p:nvPr/>
                </p:nvSpPr>
                <p:spPr>
                  <a:xfrm>
                    <a:off x="17883995" y="8169402"/>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7 h 86699"/>
                      <a:gd name="connsiteX8" fmla="*/ 3705 w 138165"/>
                      <a:gd name="connsiteY8" fmla="*/ 60379 h 86699"/>
                      <a:gd name="connsiteX9" fmla="*/ 19493 w 138165"/>
                      <a:gd name="connsiteY9" fmla="*/ 9777 h 86699"/>
                      <a:gd name="connsiteX10" fmla="*/ 127983 w 138165"/>
                      <a:gd name="connsiteY10" fmla="*/ 33661 h 86699"/>
                      <a:gd name="connsiteX11" fmla="*/ 118672 w 138165"/>
                      <a:gd name="connsiteY11" fmla="*/ 76167 h 86699"/>
                      <a:gd name="connsiteX12" fmla="*/ 10182 w 138165"/>
                      <a:gd name="connsiteY12" fmla="*/ 52283 h 86699"/>
                      <a:gd name="connsiteX13" fmla="*/ 19493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5" y="86692"/>
                        </a:cubicBezTo>
                        <a:cubicBezTo>
                          <a:pt x="124340" y="86692"/>
                          <a:pt x="126364" y="85073"/>
                          <a:pt x="126768" y="83049"/>
                        </a:cubicBezTo>
                        <a:lnTo>
                          <a:pt x="138103" y="31637"/>
                        </a:lnTo>
                        <a:cubicBezTo>
                          <a:pt x="138508" y="29209"/>
                          <a:pt x="136889" y="26780"/>
                          <a:pt x="134460" y="25970"/>
                        </a:cubicBezTo>
                        <a:lnTo>
                          <a:pt x="17064" y="62"/>
                        </a:lnTo>
                        <a:cubicBezTo>
                          <a:pt x="14635" y="-343"/>
                          <a:pt x="12206" y="1276"/>
                          <a:pt x="11397" y="3705"/>
                        </a:cubicBezTo>
                        <a:lnTo>
                          <a:pt x="62" y="55117"/>
                        </a:lnTo>
                        <a:cubicBezTo>
                          <a:pt x="-343" y="57545"/>
                          <a:pt x="1276" y="59974"/>
                          <a:pt x="3705" y="60379"/>
                        </a:cubicBezTo>
                        <a:close/>
                        <a:moveTo>
                          <a:pt x="19493" y="9777"/>
                        </a:moveTo>
                        <a:lnTo>
                          <a:pt x="127983" y="33661"/>
                        </a:lnTo>
                        <a:lnTo>
                          <a:pt x="118672" y="76167"/>
                        </a:lnTo>
                        <a:lnTo>
                          <a:pt x="10182" y="52283"/>
                        </a:lnTo>
                        <a:lnTo>
                          <a:pt x="19493" y="9777"/>
                        </a:ln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A869A751-509E-5F7A-9254-16237B373849}"/>
                      </a:ext>
                    </a:extLst>
                  </p:cNvPr>
                  <p:cNvSpPr/>
                  <p:nvPr/>
                </p:nvSpPr>
                <p:spPr>
                  <a:xfrm>
                    <a:off x="18108666" y="8218790"/>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898 w 138165"/>
                      <a:gd name="connsiteY9" fmla="*/ 10182 h 86753"/>
                      <a:gd name="connsiteX10" fmla="*/ 128388 w 138165"/>
                      <a:gd name="connsiteY10" fmla="*/ 34066 h 86753"/>
                      <a:gd name="connsiteX11" fmla="*/ 119077 w 138165"/>
                      <a:gd name="connsiteY11" fmla="*/ 76572 h 86753"/>
                      <a:gd name="connsiteX12" fmla="*/ 10587 w 138165"/>
                      <a:gd name="connsiteY12" fmla="*/ 52688 h 86753"/>
                      <a:gd name="connsiteX13" fmla="*/ 19898 w 138165"/>
                      <a:gd name="connsiteY13" fmla="*/ 1018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950"/>
                          <a:pt x="1276" y="60379"/>
                          <a:pt x="3705" y="60784"/>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AA7ACB14-5581-4CF1-6963-C4FB63F62DE9}"/>
                      </a:ext>
                    </a:extLst>
                  </p:cNvPr>
                  <p:cNvSpPr/>
                  <p:nvPr/>
                </p:nvSpPr>
                <p:spPr>
                  <a:xfrm>
                    <a:off x="18783893" y="8368570"/>
                    <a:ext cx="137908" cy="86753"/>
                  </a:xfrm>
                  <a:custGeom>
                    <a:avLst/>
                    <a:gdLst>
                      <a:gd name="connsiteX0" fmla="*/ 134460 w 137908"/>
                      <a:gd name="connsiteY0" fmla="*/ 25970 h 86753"/>
                      <a:gd name="connsiteX1" fmla="*/ 17064 w 137908"/>
                      <a:gd name="connsiteY1" fmla="*/ 62 h 86753"/>
                      <a:gd name="connsiteX2" fmla="*/ 11397 w 137908"/>
                      <a:gd name="connsiteY2" fmla="*/ 3705 h 86753"/>
                      <a:gd name="connsiteX3" fmla="*/ 62 w 137908"/>
                      <a:gd name="connsiteY3" fmla="*/ 55116 h 86753"/>
                      <a:gd name="connsiteX4" fmla="*/ 3705 w 137908"/>
                      <a:gd name="connsiteY4" fmla="*/ 60784 h 86753"/>
                      <a:gd name="connsiteX5" fmla="*/ 121101 w 137908"/>
                      <a:gd name="connsiteY5" fmla="*/ 86692 h 86753"/>
                      <a:gd name="connsiteX6" fmla="*/ 126768 w 137908"/>
                      <a:gd name="connsiteY6" fmla="*/ 83049 h 86753"/>
                      <a:gd name="connsiteX7" fmla="*/ 137698 w 137908"/>
                      <a:gd name="connsiteY7" fmla="*/ 31637 h 86753"/>
                      <a:gd name="connsiteX8" fmla="*/ 134460 w 137908"/>
                      <a:gd name="connsiteY8" fmla="*/ 25970 h 86753"/>
                      <a:gd name="connsiteX9" fmla="*/ 118267 w 137908"/>
                      <a:gd name="connsiteY9" fmla="*/ 76572 h 86753"/>
                      <a:gd name="connsiteX10" fmla="*/ 9778 w 137908"/>
                      <a:gd name="connsiteY10" fmla="*/ 52688 h 86753"/>
                      <a:gd name="connsiteX11" fmla="*/ 19088 w 137908"/>
                      <a:gd name="connsiteY11" fmla="*/ 10182 h 86753"/>
                      <a:gd name="connsiteX12" fmla="*/ 127578 w 137908"/>
                      <a:gd name="connsiteY12" fmla="*/ 34066 h 86753"/>
                      <a:gd name="connsiteX13" fmla="*/ 118267 w 137908"/>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908"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7698" y="31637"/>
                        </a:lnTo>
                        <a:cubicBezTo>
                          <a:pt x="138508" y="29208"/>
                          <a:pt x="136889" y="26780"/>
                          <a:pt x="134460" y="25970"/>
                        </a:cubicBezTo>
                        <a:close/>
                        <a:moveTo>
                          <a:pt x="118267" y="76572"/>
                        </a:moveTo>
                        <a:lnTo>
                          <a:pt x="9778" y="52688"/>
                        </a:lnTo>
                        <a:lnTo>
                          <a:pt x="19088" y="10182"/>
                        </a:lnTo>
                        <a:lnTo>
                          <a:pt x="127578" y="34066"/>
                        </a:lnTo>
                        <a:lnTo>
                          <a:pt x="118267" y="76572"/>
                        </a:ln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BA7FB7EA-B8D9-66C7-5273-B655F7EBE1A4}"/>
                      </a:ext>
                    </a:extLst>
                  </p:cNvPr>
                  <p:cNvSpPr/>
                  <p:nvPr/>
                </p:nvSpPr>
                <p:spPr>
                  <a:xfrm>
                    <a:off x="19008564" y="8418362"/>
                    <a:ext cx="138164" cy="86753"/>
                  </a:xfrm>
                  <a:custGeom>
                    <a:avLst/>
                    <a:gdLst>
                      <a:gd name="connsiteX0" fmla="*/ 134460 w 138164"/>
                      <a:gd name="connsiteY0" fmla="*/ 25970 h 86753"/>
                      <a:gd name="connsiteX1" fmla="*/ 17064 w 138164"/>
                      <a:gd name="connsiteY1" fmla="*/ 62 h 86753"/>
                      <a:gd name="connsiteX2" fmla="*/ 11397 w 138164"/>
                      <a:gd name="connsiteY2" fmla="*/ 3705 h 86753"/>
                      <a:gd name="connsiteX3" fmla="*/ 62 w 138164"/>
                      <a:gd name="connsiteY3" fmla="*/ 55117 h 86753"/>
                      <a:gd name="connsiteX4" fmla="*/ 3705 w 138164"/>
                      <a:gd name="connsiteY4" fmla="*/ 60784 h 86753"/>
                      <a:gd name="connsiteX5" fmla="*/ 121101 w 138164"/>
                      <a:gd name="connsiteY5" fmla="*/ 86692 h 86753"/>
                      <a:gd name="connsiteX6" fmla="*/ 126768 w 138164"/>
                      <a:gd name="connsiteY6" fmla="*/ 83049 h 86753"/>
                      <a:gd name="connsiteX7" fmla="*/ 138103 w 138164"/>
                      <a:gd name="connsiteY7" fmla="*/ 31637 h 86753"/>
                      <a:gd name="connsiteX8" fmla="*/ 134460 w 138164"/>
                      <a:gd name="connsiteY8" fmla="*/ 25970 h 86753"/>
                      <a:gd name="connsiteX9" fmla="*/ 118672 w 138164"/>
                      <a:gd name="connsiteY9" fmla="*/ 76572 h 86753"/>
                      <a:gd name="connsiteX10" fmla="*/ 10182 w 138164"/>
                      <a:gd name="connsiteY10" fmla="*/ 52688 h 86753"/>
                      <a:gd name="connsiteX11" fmla="*/ 19493 w 138164"/>
                      <a:gd name="connsiteY11" fmla="*/ 10182 h 86753"/>
                      <a:gd name="connsiteX12" fmla="*/ 127983 w 138164"/>
                      <a:gd name="connsiteY12" fmla="*/ 34066 h 86753"/>
                      <a:gd name="connsiteX13" fmla="*/ 118672 w 138164"/>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753">
                        <a:moveTo>
                          <a:pt x="134460" y="25970"/>
                        </a:moveTo>
                        <a:lnTo>
                          <a:pt x="17064" y="62"/>
                        </a:lnTo>
                        <a:cubicBezTo>
                          <a:pt x="14635" y="-343"/>
                          <a:pt x="12206" y="1276"/>
                          <a:pt x="11397" y="3705"/>
                        </a:cubicBezTo>
                        <a:lnTo>
                          <a:pt x="62" y="55117"/>
                        </a:lnTo>
                        <a:cubicBezTo>
                          <a:pt x="-343" y="57545"/>
                          <a:pt x="1276"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DA77001E-AB5B-5F86-63B6-2BC97F97D5E8}"/>
                      </a:ext>
                    </a:extLst>
                  </p:cNvPr>
                  <p:cNvSpPr/>
                  <p:nvPr/>
                </p:nvSpPr>
                <p:spPr>
                  <a:xfrm>
                    <a:off x="19233640" y="8468154"/>
                    <a:ext cx="138165" cy="86753"/>
                  </a:xfrm>
                  <a:custGeom>
                    <a:avLst/>
                    <a:gdLst>
                      <a:gd name="connsiteX0" fmla="*/ 134460 w 138165"/>
                      <a:gd name="connsiteY0" fmla="*/ 25970 h 86753"/>
                      <a:gd name="connsiteX1" fmla="*/ 17064 w 138165"/>
                      <a:gd name="connsiteY1" fmla="*/ 62 h 86753"/>
                      <a:gd name="connsiteX2" fmla="*/ 11397 w 138165"/>
                      <a:gd name="connsiteY2" fmla="*/ 3705 h 86753"/>
                      <a:gd name="connsiteX3" fmla="*/ 62 w 138165"/>
                      <a:gd name="connsiteY3" fmla="*/ 55116 h 86753"/>
                      <a:gd name="connsiteX4" fmla="*/ 3705 w 138165"/>
                      <a:gd name="connsiteY4" fmla="*/ 60784 h 86753"/>
                      <a:gd name="connsiteX5" fmla="*/ 121101 w 138165"/>
                      <a:gd name="connsiteY5" fmla="*/ 86692 h 86753"/>
                      <a:gd name="connsiteX6" fmla="*/ 126768 w 138165"/>
                      <a:gd name="connsiteY6" fmla="*/ 83049 h 86753"/>
                      <a:gd name="connsiteX7" fmla="*/ 138103 w 138165"/>
                      <a:gd name="connsiteY7" fmla="*/ 31637 h 86753"/>
                      <a:gd name="connsiteX8" fmla="*/ 134460 w 138165"/>
                      <a:gd name="connsiteY8" fmla="*/ 25970 h 86753"/>
                      <a:gd name="connsiteX9" fmla="*/ 118672 w 138165"/>
                      <a:gd name="connsiteY9" fmla="*/ 76572 h 86753"/>
                      <a:gd name="connsiteX10" fmla="*/ 10182 w 138165"/>
                      <a:gd name="connsiteY10" fmla="*/ 52688 h 86753"/>
                      <a:gd name="connsiteX11" fmla="*/ 19493 w 138165"/>
                      <a:gd name="connsiteY11" fmla="*/ 10182 h 86753"/>
                      <a:gd name="connsiteX12" fmla="*/ 127983 w 138165"/>
                      <a:gd name="connsiteY12" fmla="*/ 34066 h 86753"/>
                      <a:gd name="connsiteX13" fmla="*/ 118672 w 138165"/>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134460" y="25970"/>
                        </a:moveTo>
                        <a:lnTo>
                          <a:pt x="17064" y="62"/>
                        </a:lnTo>
                        <a:cubicBezTo>
                          <a:pt x="14635" y="-343"/>
                          <a:pt x="12206" y="1276"/>
                          <a:pt x="11397" y="3705"/>
                        </a:cubicBezTo>
                        <a:lnTo>
                          <a:pt x="62" y="55116"/>
                        </a:lnTo>
                        <a:cubicBezTo>
                          <a:pt x="-343" y="57545"/>
                          <a:pt x="1277"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C17ED1D6-CD32-3C93-9D0B-EE2FBBE34EF3}"/>
                      </a:ext>
                    </a:extLst>
                  </p:cNvPr>
                  <p:cNvSpPr/>
                  <p:nvPr/>
                </p:nvSpPr>
                <p:spPr>
                  <a:xfrm>
                    <a:off x="19682982" y="8567738"/>
                    <a:ext cx="138165" cy="87104"/>
                  </a:xfrm>
                  <a:custGeom>
                    <a:avLst/>
                    <a:gdLst>
                      <a:gd name="connsiteX0" fmla="*/ 17064 w 138165"/>
                      <a:gd name="connsiteY0" fmla="*/ 62 h 87104"/>
                      <a:gd name="connsiteX1" fmla="*/ 11397 w 138165"/>
                      <a:gd name="connsiteY1" fmla="*/ 3705 h 87104"/>
                      <a:gd name="connsiteX2" fmla="*/ 62 w 138165"/>
                      <a:gd name="connsiteY2" fmla="*/ 55117 h 87104"/>
                      <a:gd name="connsiteX3" fmla="*/ 3705 w 138165"/>
                      <a:gd name="connsiteY3" fmla="*/ 60784 h 87104"/>
                      <a:gd name="connsiteX4" fmla="*/ 122316 w 138165"/>
                      <a:gd name="connsiteY4" fmla="*/ 87097 h 87104"/>
                      <a:gd name="connsiteX5" fmla="*/ 126768 w 138165"/>
                      <a:gd name="connsiteY5" fmla="*/ 83453 h 87104"/>
                      <a:gd name="connsiteX6" fmla="*/ 138103 w 138165"/>
                      <a:gd name="connsiteY6" fmla="*/ 32042 h 87104"/>
                      <a:gd name="connsiteX7" fmla="*/ 134460 w 138165"/>
                      <a:gd name="connsiteY7" fmla="*/ 26375 h 87104"/>
                      <a:gd name="connsiteX8" fmla="*/ 17064 w 138165"/>
                      <a:gd name="connsiteY8" fmla="*/ 62 h 87104"/>
                      <a:gd name="connsiteX9" fmla="*/ 119077 w 138165"/>
                      <a:gd name="connsiteY9" fmla="*/ 76572 h 87104"/>
                      <a:gd name="connsiteX10" fmla="*/ 10587 w 138165"/>
                      <a:gd name="connsiteY10" fmla="*/ 52688 h 87104"/>
                      <a:gd name="connsiteX11" fmla="*/ 19898 w 138165"/>
                      <a:gd name="connsiteY11" fmla="*/ 10182 h 87104"/>
                      <a:gd name="connsiteX12" fmla="*/ 128388 w 138165"/>
                      <a:gd name="connsiteY12" fmla="*/ 34066 h 87104"/>
                      <a:gd name="connsiteX13" fmla="*/ 119077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7064" y="62"/>
                        </a:moveTo>
                        <a:cubicBezTo>
                          <a:pt x="14635" y="-343"/>
                          <a:pt x="12206" y="1277"/>
                          <a:pt x="11397" y="3705"/>
                        </a:cubicBezTo>
                        <a:lnTo>
                          <a:pt x="62" y="55117"/>
                        </a:lnTo>
                        <a:cubicBezTo>
                          <a:pt x="-343" y="57545"/>
                          <a:pt x="1277" y="59974"/>
                          <a:pt x="3705" y="60784"/>
                        </a:cubicBezTo>
                        <a:cubicBezTo>
                          <a:pt x="128388" y="88311"/>
                          <a:pt x="121101" y="87097"/>
                          <a:pt x="122316" y="87097"/>
                        </a:cubicBezTo>
                        <a:cubicBezTo>
                          <a:pt x="124340" y="87097"/>
                          <a:pt x="126364" y="85477"/>
                          <a:pt x="126768" y="83453"/>
                        </a:cubicBezTo>
                        <a:lnTo>
                          <a:pt x="138103" y="32042"/>
                        </a:lnTo>
                        <a:cubicBezTo>
                          <a:pt x="138508" y="29613"/>
                          <a:pt x="136889" y="27184"/>
                          <a:pt x="134460" y="26375"/>
                        </a:cubicBezTo>
                        <a:lnTo>
                          <a:pt x="17064" y="62"/>
                        </a:lnTo>
                        <a:close/>
                        <a:moveTo>
                          <a:pt x="119077" y="76572"/>
                        </a:moveTo>
                        <a:lnTo>
                          <a:pt x="10587" y="52688"/>
                        </a:lnTo>
                        <a:lnTo>
                          <a:pt x="19898" y="10182"/>
                        </a:lnTo>
                        <a:lnTo>
                          <a:pt x="128388" y="34066"/>
                        </a:lnTo>
                        <a:lnTo>
                          <a:pt x="119077" y="76572"/>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F7856260-A157-759B-60BA-5D58072B78DA}"/>
                      </a:ext>
                    </a:extLst>
                  </p:cNvPr>
                  <p:cNvSpPr/>
                  <p:nvPr/>
                </p:nvSpPr>
                <p:spPr>
                  <a:xfrm>
                    <a:off x="19178243" y="7770724"/>
                    <a:ext cx="407241" cy="407241"/>
                  </a:xfrm>
                  <a:custGeom>
                    <a:avLst/>
                    <a:gdLst>
                      <a:gd name="connsiteX0" fmla="*/ 203620 w 407241"/>
                      <a:gd name="connsiteY0" fmla="*/ 0 h 407241"/>
                      <a:gd name="connsiteX1" fmla="*/ 0 w 407241"/>
                      <a:gd name="connsiteY1" fmla="*/ 203621 h 407241"/>
                      <a:gd name="connsiteX2" fmla="*/ 203620 w 407241"/>
                      <a:gd name="connsiteY2" fmla="*/ 407241 h 407241"/>
                      <a:gd name="connsiteX3" fmla="*/ 407241 w 407241"/>
                      <a:gd name="connsiteY3" fmla="*/ 203621 h 407241"/>
                      <a:gd name="connsiteX4" fmla="*/ 203620 w 407241"/>
                      <a:gd name="connsiteY4" fmla="*/ 0 h 407241"/>
                      <a:gd name="connsiteX5" fmla="*/ 203620 w 407241"/>
                      <a:gd name="connsiteY5" fmla="*/ 398335 h 407241"/>
                      <a:gd name="connsiteX6" fmla="*/ 8906 w 407241"/>
                      <a:gd name="connsiteY6" fmla="*/ 203621 h 407241"/>
                      <a:gd name="connsiteX7" fmla="*/ 203620 w 407241"/>
                      <a:gd name="connsiteY7" fmla="*/ 8906 h 407241"/>
                      <a:gd name="connsiteX8" fmla="*/ 398336 w 407241"/>
                      <a:gd name="connsiteY8" fmla="*/ 203621 h 407241"/>
                      <a:gd name="connsiteX9" fmla="*/ 203620 w 407241"/>
                      <a:gd name="connsiteY9" fmla="*/ 398335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0" y="0"/>
                        </a:moveTo>
                        <a:cubicBezTo>
                          <a:pt x="91488" y="0"/>
                          <a:pt x="0" y="91488"/>
                          <a:pt x="0" y="203621"/>
                        </a:cubicBezTo>
                        <a:cubicBezTo>
                          <a:pt x="0" y="315754"/>
                          <a:pt x="91488" y="407241"/>
                          <a:pt x="203620" y="407241"/>
                        </a:cubicBezTo>
                        <a:cubicBezTo>
                          <a:pt x="315754" y="407241"/>
                          <a:pt x="407241" y="315754"/>
                          <a:pt x="407241" y="203621"/>
                        </a:cubicBezTo>
                        <a:cubicBezTo>
                          <a:pt x="407241" y="91488"/>
                          <a:pt x="316158" y="0"/>
                          <a:pt x="203620" y="0"/>
                        </a:cubicBezTo>
                        <a:close/>
                        <a:moveTo>
                          <a:pt x="203620" y="398335"/>
                        </a:moveTo>
                        <a:cubicBezTo>
                          <a:pt x="96345" y="398335"/>
                          <a:pt x="8906" y="310896"/>
                          <a:pt x="8906" y="203621"/>
                        </a:cubicBezTo>
                        <a:cubicBezTo>
                          <a:pt x="8906" y="96345"/>
                          <a:pt x="96345" y="8906"/>
                          <a:pt x="203620" y="8906"/>
                        </a:cubicBezTo>
                        <a:cubicBezTo>
                          <a:pt x="310896" y="8906"/>
                          <a:pt x="398336" y="96345"/>
                          <a:pt x="398336" y="203621"/>
                        </a:cubicBezTo>
                        <a:cubicBezTo>
                          <a:pt x="398336" y="311301"/>
                          <a:pt x="310896" y="398335"/>
                          <a:pt x="203620" y="398335"/>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ECDC6E93-B349-10D1-A7DC-FB0157ABB7F2}"/>
                      </a:ext>
                    </a:extLst>
                  </p:cNvPr>
                  <p:cNvSpPr/>
                  <p:nvPr/>
                </p:nvSpPr>
                <p:spPr>
                  <a:xfrm>
                    <a:off x="19333691" y="7893108"/>
                    <a:ext cx="121544" cy="163687"/>
                  </a:xfrm>
                  <a:custGeom>
                    <a:avLst/>
                    <a:gdLst>
                      <a:gd name="connsiteX0" fmla="*/ 110918 w 121544"/>
                      <a:gd name="connsiteY0" fmla="*/ 58567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1 h 163687"/>
                      <a:gd name="connsiteX6" fmla="*/ 110918 w 121544"/>
                      <a:gd name="connsiteY6" fmla="*/ 58567 h 163687"/>
                      <a:gd name="connsiteX7" fmla="*/ 104846 w 121544"/>
                      <a:gd name="connsiteY7" fmla="*/ 97429 h 163687"/>
                      <a:gd name="connsiteX8" fmla="*/ 43719 w 121544"/>
                      <a:gd name="connsiteY8" fmla="*/ 148840 h 163687"/>
                      <a:gd name="connsiteX9" fmla="*/ 9310 w 121544"/>
                      <a:gd name="connsiteY9" fmla="*/ 132648 h 163687"/>
                      <a:gd name="connsiteX10" fmla="*/ 9310 w 121544"/>
                      <a:gd name="connsiteY10" fmla="*/ 29421 h 163687"/>
                      <a:gd name="connsiteX11" fmla="*/ 43719 w 121544"/>
                      <a:gd name="connsiteY11" fmla="*/ 13228 h 163687"/>
                      <a:gd name="connsiteX12" fmla="*/ 104846 w 121544"/>
                      <a:gd name="connsiteY12" fmla="*/ 64639 h 163687"/>
                      <a:gd name="connsiteX13" fmla="*/ 104846 w 121544"/>
                      <a:gd name="connsiteY13" fmla="*/ 97429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567"/>
                        </a:moveTo>
                        <a:lnTo>
                          <a:pt x="49792" y="7156"/>
                        </a:lnTo>
                        <a:cubicBezTo>
                          <a:pt x="30361" y="-9441"/>
                          <a:pt x="0" y="4727"/>
                          <a:pt x="0" y="30230"/>
                        </a:cubicBezTo>
                        <a:lnTo>
                          <a:pt x="0" y="133457"/>
                        </a:lnTo>
                        <a:cubicBezTo>
                          <a:pt x="0" y="158961"/>
                          <a:pt x="29956" y="173129"/>
                          <a:pt x="49792" y="156532"/>
                        </a:cubicBezTo>
                        <a:lnTo>
                          <a:pt x="110918" y="105121"/>
                        </a:lnTo>
                        <a:cubicBezTo>
                          <a:pt x="125087" y="92571"/>
                          <a:pt x="125087" y="70711"/>
                          <a:pt x="110918" y="58567"/>
                        </a:cubicBezTo>
                        <a:close/>
                        <a:moveTo>
                          <a:pt x="104846" y="97429"/>
                        </a:moveTo>
                        <a:lnTo>
                          <a:pt x="43719" y="148840"/>
                        </a:lnTo>
                        <a:cubicBezTo>
                          <a:pt x="29956" y="160175"/>
                          <a:pt x="9310" y="150459"/>
                          <a:pt x="9310" y="132648"/>
                        </a:cubicBezTo>
                        <a:lnTo>
                          <a:pt x="9310" y="29421"/>
                        </a:lnTo>
                        <a:cubicBezTo>
                          <a:pt x="9310" y="11609"/>
                          <a:pt x="29956" y="1893"/>
                          <a:pt x="43719" y="13228"/>
                        </a:cubicBezTo>
                        <a:lnTo>
                          <a:pt x="104846" y="64639"/>
                        </a:lnTo>
                        <a:cubicBezTo>
                          <a:pt x="114966" y="73950"/>
                          <a:pt x="114966" y="89333"/>
                          <a:pt x="104846" y="97429"/>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EDAA3F0-77B9-BE1F-4957-CFB9B7F62F29}"/>
                      </a:ext>
                    </a:extLst>
                  </p:cNvPr>
                  <p:cNvSpPr/>
                  <p:nvPr/>
                </p:nvSpPr>
                <p:spPr>
                  <a:xfrm>
                    <a:off x="17578424" y="8915939"/>
                    <a:ext cx="433149" cy="432643"/>
                  </a:xfrm>
                  <a:custGeom>
                    <a:avLst/>
                    <a:gdLst>
                      <a:gd name="connsiteX0" fmla="*/ 216575 w 433149"/>
                      <a:gd name="connsiteY0" fmla="*/ 0 h 432643"/>
                      <a:gd name="connsiteX1" fmla="*/ 0 w 433149"/>
                      <a:gd name="connsiteY1" fmla="*/ 216170 h 432643"/>
                      <a:gd name="connsiteX2" fmla="*/ 63556 w 433149"/>
                      <a:gd name="connsiteY2" fmla="*/ 369189 h 432643"/>
                      <a:gd name="connsiteX3" fmla="*/ 369594 w 433149"/>
                      <a:gd name="connsiteY3" fmla="*/ 369189 h 432643"/>
                      <a:gd name="connsiteX4" fmla="*/ 433149 w 433149"/>
                      <a:gd name="connsiteY4" fmla="*/ 216170 h 432643"/>
                      <a:gd name="connsiteX5" fmla="*/ 216575 w 433149"/>
                      <a:gd name="connsiteY5" fmla="*/ 0 h 432643"/>
                      <a:gd name="connsiteX6" fmla="*/ 363117 w 433149"/>
                      <a:gd name="connsiteY6" fmla="*/ 362712 h 432643"/>
                      <a:gd name="connsiteX7" fmla="*/ 70033 w 433149"/>
                      <a:gd name="connsiteY7" fmla="*/ 362712 h 432643"/>
                      <a:gd name="connsiteX8" fmla="*/ 70033 w 433149"/>
                      <a:gd name="connsiteY8" fmla="*/ 69628 h 432643"/>
                      <a:gd name="connsiteX9" fmla="*/ 363117 w 433149"/>
                      <a:gd name="connsiteY9" fmla="*/ 69628 h 432643"/>
                      <a:gd name="connsiteX10" fmla="*/ 363117 w 433149"/>
                      <a:gd name="connsiteY10" fmla="*/ 362712 h 43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3149" h="432643">
                        <a:moveTo>
                          <a:pt x="216575" y="0"/>
                        </a:moveTo>
                        <a:cubicBezTo>
                          <a:pt x="97560" y="0"/>
                          <a:pt x="0" y="95940"/>
                          <a:pt x="0" y="216170"/>
                        </a:cubicBezTo>
                        <a:cubicBezTo>
                          <a:pt x="0" y="274058"/>
                          <a:pt x="22669" y="328303"/>
                          <a:pt x="63556" y="369189"/>
                        </a:cubicBezTo>
                        <a:cubicBezTo>
                          <a:pt x="148161" y="453795"/>
                          <a:pt x="284988" y="453795"/>
                          <a:pt x="369594" y="369189"/>
                        </a:cubicBezTo>
                        <a:cubicBezTo>
                          <a:pt x="410480" y="328303"/>
                          <a:pt x="433149" y="274058"/>
                          <a:pt x="433149" y="216170"/>
                        </a:cubicBezTo>
                        <a:cubicBezTo>
                          <a:pt x="433149" y="95940"/>
                          <a:pt x="335589" y="0"/>
                          <a:pt x="216575" y="0"/>
                        </a:cubicBezTo>
                        <a:close/>
                        <a:moveTo>
                          <a:pt x="363117" y="362712"/>
                        </a:moveTo>
                        <a:cubicBezTo>
                          <a:pt x="282154" y="443674"/>
                          <a:pt x="150995" y="443674"/>
                          <a:pt x="70033" y="362712"/>
                        </a:cubicBezTo>
                        <a:cubicBezTo>
                          <a:pt x="-10930" y="281749"/>
                          <a:pt x="-10930" y="150590"/>
                          <a:pt x="70033" y="69628"/>
                        </a:cubicBezTo>
                        <a:cubicBezTo>
                          <a:pt x="150590" y="-11335"/>
                          <a:pt x="282154" y="-11335"/>
                          <a:pt x="363117" y="69628"/>
                        </a:cubicBezTo>
                        <a:cubicBezTo>
                          <a:pt x="444079" y="150590"/>
                          <a:pt x="444079" y="281749"/>
                          <a:pt x="363117" y="36271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E7D04F45-38BB-0EAC-6279-D7EC77EF2838}"/>
                      </a:ext>
                    </a:extLst>
                  </p:cNvPr>
                  <p:cNvSpPr/>
                  <p:nvPr/>
                </p:nvSpPr>
                <p:spPr>
                  <a:xfrm>
                    <a:off x="18648343" y="9483081"/>
                    <a:ext cx="433149" cy="433149"/>
                  </a:xfrm>
                  <a:custGeom>
                    <a:avLst/>
                    <a:gdLst>
                      <a:gd name="connsiteX0" fmla="*/ 216575 w 433149"/>
                      <a:gd name="connsiteY0" fmla="*/ 433149 h 433149"/>
                      <a:gd name="connsiteX1" fmla="*/ 433149 w 433149"/>
                      <a:gd name="connsiteY1" fmla="*/ 216575 h 433149"/>
                      <a:gd name="connsiteX2" fmla="*/ 216575 w 433149"/>
                      <a:gd name="connsiteY2" fmla="*/ 0 h 433149"/>
                      <a:gd name="connsiteX3" fmla="*/ 0 w 433149"/>
                      <a:gd name="connsiteY3" fmla="*/ 216575 h 433149"/>
                      <a:gd name="connsiteX4" fmla="*/ 216575 w 433149"/>
                      <a:gd name="connsiteY4" fmla="*/ 433149 h 433149"/>
                      <a:gd name="connsiteX5" fmla="*/ 216575 w 433149"/>
                      <a:gd name="connsiteY5" fmla="*/ 9311 h 433149"/>
                      <a:gd name="connsiteX6" fmla="*/ 423839 w 433149"/>
                      <a:gd name="connsiteY6" fmla="*/ 216575 h 433149"/>
                      <a:gd name="connsiteX7" fmla="*/ 216575 w 433149"/>
                      <a:gd name="connsiteY7" fmla="*/ 423839 h 433149"/>
                      <a:gd name="connsiteX8" fmla="*/ 9311 w 433149"/>
                      <a:gd name="connsiteY8" fmla="*/ 216575 h 433149"/>
                      <a:gd name="connsiteX9" fmla="*/ 216575 w 433149"/>
                      <a:gd name="connsiteY9" fmla="*/ 9311 h 43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149" h="433149">
                        <a:moveTo>
                          <a:pt x="216575" y="433149"/>
                        </a:moveTo>
                        <a:cubicBezTo>
                          <a:pt x="335994" y="433149"/>
                          <a:pt x="433149" y="335994"/>
                          <a:pt x="433149" y="216575"/>
                        </a:cubicBezTo>
                        <a:cubicBezTo>
                          <a:pt x="433149" y="97155"/>
                          <a:pt x="335994" y="0"/>
                          <a:pt x="216575" y="0"/>
                        </a:cubicBezTo>
                        <a:cubicBezTo>
                          <a:pt x="97155" y="0"/>
                          <a:pt x="0" y="97155"/>
                          <a:pt x="0" y="216575"/>
                        </a:cubicBezTo>
                        <a:cubicBezTo>
                          <a:pt x="405" y="335994"/>
                          <a:pt x="97560" y="433149"/>
                          <a:pt x="216575" y="433149"/>
                        </a:cubicBezTo>
                        <a:close/>
                        <a:moveTo>
                          <a:pt x="216575" y="9311"/>
                        </a:moveTo>
                        <a:cubicBezTo>
                          <a:pt x="330732" y="9311"/>
                          <a:pt x="423839" y="102418"/>
                          <a:pt x="423839" y="216575"/>
                        </a:cubicBezTo>
                        <a:cubicBezTo>
                          <a:pt x="423839" y="330732"/>
                          <a:pt x="330732" y="423839"/>
                          <a:pt x="216575" y="423839"/>
                        </a:cubicBezTo>
                        <a:cubicBezTo>
                          <a:pt x="102418" y="423839"/>
                          <a:pt x="9311" y="330732"/>
                          <a:pt x="9311" y="216575"/>
                        </a:cubicBezTo>
                        <a:cubicBezTo>
                          <a:pt x="9716" y="102418"/>
                          <a:pt x="102418" y="9311"/>
                          <a:pt x="216575" y="9311"/>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B82567F4-0CBD-61AA-F2AC-A881B356903F}"/>
                      </a:ext>
                    </a:extLst>
                  </p:cNvPr>
                  <p:cNvSpPr/>
                  <p:nvPr/>
                </p:nvSpPr>
                <p:spPr>
                  <a:xfrm>
                    <a:off x="18431768" y="8675075"/>
                    <a:ext cx="148970" cy="148971"/>
                  </a:xfrm>
                  <a:custGeom>
                    <a:avLst/>
                    <a:gdLst>
                      <a:gd name="connsiteX0" fmla="*/ 74486 w 148970"/>
                      <a:gd name="connsiteY0" fmla="*/ 0 h 148971"/>
                      <a:gd name="connsiteX1" fmla="*/ 0 w 148970"/>
                      <a:gd name="connsiteY1" fmla="*/ 74485 h 148971"/>
                      <a:gd name="connsiteX2" fmla="*/ 74486 w 148970"/>
                      <a:gd name="connsiteY2" fmla="*/ 148971 h 148971"/>
                      <a:gd name="connsiteX3" fmla="*/ 148971 w 148970"/>
                      <a:gd name="connsiteY3" fmla="*/ 74485 h 148971"/>
                      <a:gd name="connsiteX4" fmla="*/ 74486 w 148970"/>
                      <a:gd name="connsiteY4" fmla="*/ 0 h 148971"/>
                      <a:gd name="connsiteX5" fmla="*/ 74486 w 148970"/>
                      <a:gd name="connsiteY5" fmla="*/ 139255 h 148971"/>
                      <a:gd name="connsiteX6" fmla="*/ 9311 w 148970"/>
                      <a:gd name="connsiteY6" fmla="*/ 74081 h 148971"/>
                      <a:gd name="connsiteX7" fmla="*/ 74486 w 148970"/>
                      <a:gd name="connsiteY7" fmla="*/ 8906 h 148971"/>
                      <a:gd name="connsiteX8" fmla="*/ 139660 w 148970"/>
                      <a:gd name="connsiteY8" fmla="*/ 74081 h 148971"/>
                      <a:gd name="connsiteX9" fmla="*/ 74486 w 148970"/>
                      <a:gd name="connsiteY9" fmla="*/ 139255 h 14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970" h="148971">
                        <a:moveTo>
                          <a:pt x="74486" y="0"/>
                        </a:moveTo>
                        <a:cubicBezTo>
                          <a:pt x="33599" y="0"/>
                          <a:pt x="0" y="33195"/>
                          <a:pt x="0" y="74485"/>
                        </a:cubicBezTo>
                        <a:cubicBezTo>
                          <a:pt x="0" y="115372"/>
                          <a:pt x="33195" y="148971"/>
                          <a:pt x="74486" y="148971"/>
                        </a:cubicBezTo>
                        <a:cubicBezTo>
                          <a:pt x="115372" y="148971"/>
                          <a:pt x="148971" y="115776"/>
                          <a:pt x="148971" y="74485"/>
                        </a:cubicBezTo>
                        <a:cubicBezTo>
                          <a:pt x="148971" y="33195"/>
                          <a:pt x="115776" y="0"/>
                          <a:pt x="74486" y="0"/>
                        </a:cubicBezTo>
                        <a:close/>
                        <a:moveTo>
                          <a:pt x="74486" y="139255"/>
                        </a:moveTo>
                        <a:cubicBezTo>
                          <a:pt x="38457" y="139255"/>
                          <a:pt x="9311" y="110109"/>
                          <a:pt x="9311" y="74081"/>
                        </a:cubicBezTo>
                        <a:cubicBezTo>
                          <a:pt x="9311" y="38052"/>
                          <a:pt x="38457" y="8906"/>
                          <a:pt x="74486" y="8906"/>
                        </a:cubicBezTo>
                        <a:cubicBezTo>
                          <a:pt x="110514" y="8906"/>
                          <a:pt x="139660" y="38052"/>
                          <a:pt x="139660" y="74081"/>
                        </a:cubicBezTo>
                        <a:cubicBezTo>
                          <a:pt x="139660" y="110109"/>
                          <a:pt x="110514" y="139255"/>
                          <a:pt x="74486" y="139255"/>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65ED9BCE-555C-FB00-BA4C-CB6FB905D88E}"/>
                      </a:ext>
                    </a:extLst>
                  </p:cNvPr>
                  <p:cNvSpPr/>
                  <p:nvPr/>
                </p:nvSpPr>
                <p:spPr>
                  <a:xfrm>
                    <a:off x="18482572" y="8725474"/>
                    <a:ext cx="47767" cy="47160"/>
                  </a:xfrm>
                  <a:custGeom>
                    <a:avLst/>
                    <a:gdLst>
                      <a:gd name="connsiteX0" fmla="*/ 37040 w 47767"/>
                      <a:gd name="connsiteY0" fmla="*/ 1822 h 47160"/>
                      <a:gd name="connsiteX1" fmla="*/ 1822 w 47767"/>
                      <a:gd name="connsiteY1" fmla="*/ 37040 h 47160"/>
                      <a:gd name="connsiteX2" fmla="*/ 1822 w 47767"/>
                      <a:gd name="connsiteY2" fmla="*/ 45541 h 47160"/>
                      <a:gd name="connsiteX3" fmla="*/ 6274 w 47767"/>
                      <a:gd name="connsiteY3" fmla="*/ 47161 h 47160"/>
                      <a:gd name="connsiteX4" fmla="*/ 10728 w 47767"/>
                      <a:gd name="connsiteY4" fmla="*/ 45541 h 47160"/>
                      <a:gd name="connsiteX5" fmla="*/ 45946 w 47767"/>
                      <a:gd name="connsiteY5" fmla="*/ 10323 h 47160"/>
                      <a:gd name="connsiteX6" fmla="*/ 45946 w 47767"/>
                      <a:gd name="connsiteY6" fmla="*/ 1822 h 47160"/>
                      <a:gd name="connsiteX7" fmla="*/ 37040 w 47767"/>
                      <a:gd name="connsiteY7" fmla="*/ 1822 h 4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 h="47160">
                        <a:moveTo>
                          <a:pt x="37040" y="1822"/>
                        </a:moveTo>
                        <a:lnTo>
                          <a:pt x="1822" y="37040"/>
                        </a:lnTo>
                        <a:cubicBezTo>
                          <a:pt x="-607" y="39469"/>
                          <a:pt x="-607" y="43517"/>
                          <a:pt x="1822" y="45541"/>
                        </a:cubicBezTo>
                        <a:cubicBezTo>
                          <a:pt x="3036" y="46756"/>
                          <a:pt x="4655" y="47161"/>
                          <a:pt x="6274" y="47161"/>
                        </a:cubicBezTo>
                        <a:cubicBezTo>
                          <a:pt x="7894" y="47161"/>
                          <a:pt x="9513" y="46756"/>
                          <a:pt x="10728" y="45541"/>
                        </a:cubicBezTo>
                        <a:lnTo>
                          <a:pt x="45946" y="10323"/>
                        </a:lnTo>
                        <a:cubicBezTo>
                          <a:pt x="48375" y="7894"/>
                          <a:pt x="48375" y="3846"/>
                          <a:pt x="45946" y="1822"/>
                        </a:cubicBezTo>
                        <a:cubicBezTo>
                          <a:pt x="43517" y="-607"/>
                          <a:pt x="39469" y="-607"/>
                          <a:pt x="37040" y="1822"/>
                        </a:cubicBezTo>
                        <a:close/>
                      </a:path>
                    </a:pathLst>
                  </a:custGeom>
                  <a:solidFill>
                    <a:srgbClr val="00002D"/>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F1D3F011-2E42-2B1E-098C-08E70D77DEBA}"/>
                      </a:ext>
                    </a:extLst>
                  </p:cNvPr>
                  <p:cNvSpPr/>
                  <p:nvPr/>
                </p:nvSpPr>
                <p:spPr>
                  <a:xfrm>
                    <a:off x="17355701" y="6963871"/>
                    <a:ext cx="3189998" cy="3138978"/>
                  </a:xfrm>
                  <a:custGeom>
                    <a:avLst/>
                    <a:gdLst>
                      <a:gd name="connsiteX0" fmla="*/ 3119561 w 3189998"/>
                      <a:gd name="connsiteY0" fmla="*/ 2102253 h 3138978"/>
                      <a:gd name="connsiteX1" fmla="*/ 3119561 w 3189998"/>
                      <a:gd name="connsiteY1" fmla="*/ 1936685 h 3138978"/>
                      <a:gd name="connsiteX2" fmla="*/ 3066531 w 3189998"/>
                      <a:gd name="connsiteY2" fmla="*/ 1699870 h 3138978"/>
                      <a:gd name="connsiteX3" fmla="*/ 3069769 w 3189998"/>
                      <a:gd name="connsiteY3" fmla="*/ 1614859 h 3138978"/>
                      <a:gd name="connsiteX4" fmla="*/ 2597758 w 3189998"/>
                      <a:gd name="connsiteY4" fmla="*/ 1340801 h 3138978"/>
                      <a:gd name="connsiteX5" fmla="*/ 2771017 w 3189998"/>
                      <a:gd name="connsiteY5" fmla="*/ 557894 h 3138978"/>
                      <a:gd name="connsiteX6" fmla="*/ 2767374 w 3189998"/>
                      <a:gd name="connsiteY6" fmla="*/ 552226 h 3138978"/>
                      <a:gd name="connsiteX7" fmla="*/ 273729 w 3189998"/>
                      <a:gd name="connsiteY7" fmla="*/ 62 h 3138978"/>
                      <a:gd name="connsiteX8" fmla="*/ 268467 w 3189998"/>
                      <a:gd name="connsiteY8" fmla="*/ 3705 h 3138978"/>
                      <a:gd name="connsiteX9" fmla="*/ 76 w 3189998"/>
                      <a:gd name="connsiteY9" fmla="*/ 1214500 h 3138978"/>
                      <a:gd name="connsiteX10" fmla="*/ 3719 w 3189998"/>
                      <a:gd name="connsiteY10" fmla="*/ 1220167 h 3138978"/>
                      <a:gd name="connsiteX11" fmla="*/ 948956 w 3189998"/>
                      <a:gd name="connsiteY11" fmla="*/ 1429455 h 3138978"/>
                      <a:gd name="connsiteX12" fmla="*/ 948956 w 3189998"/>
                      <a:gd name="connsiteY12" fmla="*/ 1756139 h 3138978"/>
                      <a:gd name="connsiteX13" fmla="*/ 999963 w 3189998"/>
                      <a:gd name="connsiteY13" fmla="*/ 1888512 h 3138978"/>
                      <a:gd name="connsiteX14" fmla="*/ 827918 w 3189998"/>
                      <a:gd name="connsiteY14" fmla="*/ 2060558 h 3138978"/>
                      <a:gd name="connsiteX15" fmla="*/ 724285 w 3189998"/>
                      <a:gd name="connsiteY15" fmla="*/ 1883250 h 3138978"/>
                      <a:gd name="connsiteX16" fmla="*/ 154309 w 3189998"/>
                      <a:gd name="connsiteY16" fmla="*/ 1883250 h 3138978"/>
                      <a:gd name="connsiteX17" fmla="*/ 154309 w 3189998"/>
                      <a:gd name="connsiteY17" fmla="*/ 2453226 h 3138978"/>
                      <a:gd name="connsiteX18" fmla="*/ 724285 w 3189998"/>
                      <a:gd name="connsiteY18" fmla="*/ 2453226 h 3138978"/>
                      <a:gd name="connsiteX19" fmla="*/ 1104809 w 3189998"/>
                      <a:gd name="connsiteY19" fmla="*/ 2072702 h 3138978"/>
                      <a:gd name="connsiteX20" fmla="*/ 1106429 w 3189998"/>
                      <a:gd name="connsiteY20" fmla="*/ 2079179 h 3138978"/>
                      <a:gd name="connsiteX21" fmla="*/ 1106429 w 3189998"/>
                      <a:gd name="connsiteY21" fmla="*/ 2735785 h 3138978"/>
                      <a:gd name="connsiteX22" fmla="*/ 1509622 w 3189998"/>
                      <a:gd name="connsiteY22" fmla="*/ 3138978 h 3138978"/>
                      <a:gd name="connsiteX23" fmla="*/ 1912815 w 3189998"/>
                      <a:gd name="connsiteY23" fmla="*/ 2735785 h 3138978"/>
                      <a:gd name="connsiteX24" fmla="*/ 1509622 w 3189998"/>
                      <a:gd name="connsiteY24" fmla="*/ 2332592 h 3138978"/>
                      <a:gd name="connsiteX25" fmla="*/ 1311264 w 3189998"/>
                      <a:gd name="connsiteY25" fmla="*/ 2384813 h 3138978"/>
                      <a:gd name="connsiteX26" fmla="*/ 1312883 w 3189998"/>
                      <a:gd name="connsiteY26" fmla="*/ 1921707 h 3138978"/>
                      <a:gd name="connsiteX27" fmla="*/ 1363484 w 3189998"/>
                      <a:gd name="connsiteY27" fmla="*/ 1928184 h 3138978"/>
                      <a:gd name="connsiteX28" fmla="*/ 1529053 w 3189998"/>
                      <a:gd name="connsiteY28" fmla="*/ 1871915 h 3138978"/>
                      <a:gd name="connsiteX29" fmla="*/ 1786514 w 3189998"/>
                      <a:gd name="connsiteY29" fmla="*/ 1614454 h 3138978"/>
                      <a:gd name="connsiteX30" fmla="*/ 2051666 w 3189998"/>
                      <a:gd name="connsiteY30" fmla="*/ 1673152 h 3138978"/>
                      <a:gd name="connsiteX31" fmla="*/ 2064620 w 3189998"/>
                      <a:gd name="connsiteY31" fmla="*/ 1699465 h 3138978"/>
                      <a:gd name="connsiteX32" fmla="*/ 2011184 w 3189998"/>
                      <a:gd name="connsiteY32" fmla="*/ 1936280 h 3138978"/>
                      <a:gd name="connsiteX33" fmla="*/ 2011184 w 3189998"/>
                      <a:gd name="connsiteY33" fmla="*/ 2102253 h 3138978"/>
                      <a:gd name="connsiteX34" fmla="*/ 1945200 w 3189998"/>
                      <a:gd name="connsiteY34" fmla="*/ 2179977 h 3138978"/>
                      <a:gd name="connsiteX35" fmla="*/ 2024138 w 3189998"/>
                      <a:gd name="connsiteY35" fmla="*/ 2258916 h 3138978"/>
                      <a:gd name="connsiteX36" fmla="*/ 2080812 w 3189998"/>
                      <a:gd name="connsiteY36" fmla="*/ 2258916 h 3138978"/>
                      <a:gd name="connsiteX37" fmla="*/ 2080812 w 3189998"/>
                      <a:gd name="connsiteY37" fmla="*/ 2307088 h 3138978"/>
                      <a:gd name="connsiteX38" fmla="*/ 2088099 w 3189998"/>
                      <a:gd name="connsiteY38" fmla="*/ 2332592 h 3138978"/>
                      <a:gd name="connsiteX39" fmla="*/ 2383207 w 3189998"/>
                      <a:gd name="connsiteY39" fmla="*/ 2458084 h 3138978"/>
                      <a:gd name="connsiteX40" fmla="*/ 2426927 w 3189998"/>
                      <a:gd name="connsiteY40" fmla="*/ 2405053 h 3138978"/>
                      <a:gd name="connsiteX41" fmla="*/ 2426927 w 3189998"/>
                      <a:gd name="connsiteY41" fmla="*/ 1955306 h 3138978"/>
                      <a:gd name="connsiteX42" fmla="*/ 2384017 w 3189998"/>
                      <a:gd name="connsiteY42" fmla="*/ 1902276 h 3138978"/>
                      <a:gd name="connsiteX43" fmla="*/ 2088099 w 3189998"/>
                      <a:gd name="connsiteY43" fmla="*/ 2028173 h 3138978"/>
                      <a:gd name="connsiteX44" fmla="*/ 2080812 w 3189998"/>
                      <a:gd name="connsiteY44" fmla="*/ 2053676 h 3138978"/>
                      <a:gd name="connsiteX45" fmla="*/ 2080812 w 3189998"/>
                      <a:gd name="connsiteY45" fmla="*/ 2101444 h 3138978"/>
                      <a:gd name="connsiteX46" fmla="*/ 2066644 w 3189998"/>
                      <a:gd name="connsiteY46" fmla="*/ 2101444 h 3138978"/>
                      <a:gd name="connsiteX47" fmla="*/ 2066644 w 3189998"/>
                      <a:gd name="connsiteY47" fmla="*/ 1936280 h 3138978"/>
                      <a:gd name="connsiteX48" fmla="*/ 2112388 w 3189998"/>
                      <a:gd name="connsiteY48" fmla="*/ 1727397 h 3138978"/>
                      <a:gd name="connsiteX49" fmla="*/ 2122913 w 3189998"/>
                      <a:gd name="connsiteY49" fmla="*/ 1728207 h 3138978"/>
                      <a:gd name="connsiteX50" fmla="*/ 2179586 w 3189998"/>
                      <a:gd name="connsiteY50" fmla="*/ 1701489 h 3138978"/>
                      <a:gd name="connsiteX51" fmla="*/ 2498984 w 3189998"/>
                      <a:gd name="connsiteY51" fmla="*/ 1771926 h 3138978"/>
                      <a:gd name="connsiteX52" fmla="*/ 2503436 w 3189998"/>
                      <a:gd name="connsiteY52" fmla="*/ 1768283 h 3138978"/>
                      <a:gd name="connsiteX53" fmla="*/ 2565778 w 3189998"/>
                      <a:gd name="connsiteY53" fmla="*/ 1486534 h 3138978"/>
                      <a:gd name="connsiteX54" fmla="*/ 2946706 w 3189998"/>
                      <a:gd name="connsiteY54" fmla="*/ 1694202 h 3138978"/>
                      <a:gd name="connsiteX55" fmla="*/ 3019168 w 3189998"/>
                      <a:gd name="connsiteY55" fmla="*/ 1726992 h 3138978"/>
                      <a:gd name="connsiteX56" fmla="*/ 3064912 w 3189998"/>
                      <a:gd name="connsiteY56" fmla="*/ 1935876 h 3138978"/>
                      <a:gd name="connsiteX57" fmla="*/ 3064912 w 3189998"/>
                      <a:gd name="connsiteY57" fmla="*/ 2101039 h 3138978"/>
                      <a:gd name="connsiteX58" fmla="*/ 3054386 w 3189998"/>
                      <a:gd name="connsiteY58" fmla="*/ 2101039 h 3138978"/>
                      <a:gd name="connsiteX59" fmla="*/ 3054386 w 3189998"/>
                      <a:gd name="connsiteY59" fmla="*/ 2053271 h 3138978"/>
                      <a:gd name="connsiteX60" fmla="*/ 3047100 w 3189998"/>
                      <a:gd name="connsiteY60" fmla="*/ 2027768 h 3138978"/>
                      <a:gd name="connsiteX61" fmla="*/ 2751182 w 3189998"/>
                      <a:gd name="connsiteY61" fmla="*/ 1901871 h 3138978"/>
                      <a:gd name="connsiteX62" fmla="*/ 2708271 w 3189998"/>
                      <a:gd name="connsiteY62" fmla="*/ 1954902 h 3138978"/>
                      <a:gd name="connsiteX63" fmla="*/ 2708271 w 3189998"/>
                      <a:gd name="connsiteY63" fmla="*/ 2405458 h 3138978"/>
                      <a:gd name="connsiteX64" fmla="*/ 2751991 w 3189998"/>
                      <a:gd name="connsiteY64" fmla="*/ 2458488 h 3138978"/>
                      <a:gd name="connsiteX65" fmla="*/ 3047100 w 3189998"/>
                      <a:gd name="connsiteY65" fmla="*/ 2332997 h 3138978"/>
                      <a:gd name="connsiteX66" fmla="*/ 3054386 w 3189998"/>
                      <a:gd name="connsiteY66" fmla="*/ 2307493 h 3138978"/>
                      <a:gd name="connsiteX67" fmla="*/ 3054386 w 3189998"/>
                      <a:gd name="connsiteY67" fmla="*/ 2259321 h 3138978"/>
                      <a:gd name="connsiteX68" fmla="*/ 3111060 w 3189998"/>
                      <a:gd name="connsiteY68" fmla="*/ 2259321 h 3138978"/>
                      <a:gd name="connsiteX69" fmla="*/ 3189998 w 3189998"/>
                      <a:gd name="connsiteY69" fmla="*/ 2180382 h 3138978"/>
                      <a:gd name="connsiteX70" fmla="*/ 3119561 w 3189998"/>
                      <a:gd name="connsiteY70" fmla="*/ 2102253 h 3138978"/>
                      <a:gd name="connsiteX71" fmla="*/ 2345155 w 3189998"/>
                      <a:gd name="connsiteY71" fmla="*/ 1906324 h 3138978"/>
                      <a:gd name="connsiteX72" fmla="*/ 2381588 w 3189998"/>
                      <a:gd name="connsiteY72" fmla="*/ 1911182 h 3138978"/>
                      <a:gd name="connsiteX73" fmla="*/ 2416806 w 3189998"/>
                      <a:gd name="connsiteY73" fmla="*/ 1954902 h 3138978"/>
                      <a:gd name="connsiteX74" fmla="*/ 2416806 w 3189998"/>
                      <a:gd name="connsiteY74" fmla="*/ 2405458 h 3138978"/>
                      <a:gd name="connsiteX75" fmla="*/ 2380373 w 3189998"/>
                      <a:gd name="connsiteY75" fmla="*/ 2449583 h 3138978"/>
                      <a:gd name="connsiteX76" fmla="*/ 2344750 w 3189998"/>
                      <a:gd name="connsiteY76" fmla="*/ 2454036 h 3138978"/>
                      <a:gd name="connsiteX77" fmla="*/ 2344750 w 3189998"/>
                      <a:gd name="connsiteY77" fmla="*/ 1906324 h 3138978"/>
                      <a:gd name="connsiteX78" fmla="*/ 2089313 w 3189998"/>
                      <a:gd name="connsiteY78" fmla="*/ 2053676 h 3138978"/>
                      <a:gd name="connsiteX79" fmla="*/ 2095386 w 3189998"/>
                      <a:gd name="connsiteY79" fmla="*/ 2033031 h 3138978"/>
                      <a:gd name="connsiteX80" fmla="*/ 2336249 w 3189998"/>
                      <a:gd name="connsiteY80" fmla="*/ 1905919 h 3138978"/>
                      <a:gd name="connsiteX81" fmla="*/ 2336249 w 3189998"/>
                      <a:gd name="connsiteY81" fmla="*/ 2454440 h 3138978"/>
                      <a:gd name="connsiteX82" fmla="*/ 2095386 w 3189998"/>
                      <a:gd name="connsiteY82" fmla="*/ 2327734 h 3138978"/>
                      <a:gd name="connsiteX83" fmla="*/ 2089313 w 3189998"/>
                      <a:gd name="connsiteY83" fmla="*/ 2307088 h 3138978"/>
                      <a:gd name="connsiteX84" fmla="*/ 2089313 w 3189998"/>
                      <a:gd name="connsiteY84" fmla="*/ 2053676 h 3138978"/>
                      <a:gd name="connsiteX85" fmla="*/ 2788829 w 3189998"/>
                      <a:gd name="connsiteY85" fmla="*/ 2454036 h 3138978"/>
                      <a:gd name="connsiteX86" fmla="*/ 2753206 w 3189998"/>
                      <a:gd name="connsiteY86" fmla="*/ 2449583 h 3138978"/>
                      <a:gd name="connsiteX87" fmla="*/ 2716773 w 3189998"/>
                      <a:gd name="connsiteY87" fmla="*/ 2405458 h 3138978"/>
                      <a:gd name="connsiteX88" fmla="*/ 2716773 w 3189998"/>
                      <a:gd name="connsiteY88" fmla="*/ 1955306 h 3138978"/>
                      <a:gd name="connsiteX89" fmla="*/ 2752396 w 3189998"/>
                      <a:gd name="connsiteY89" fmla="*/ 1911587 h 3138978"/>
                      <a:gd name="connsiteX90" fmla="*/ 2788829 w 3189998"/>
                      <a:gd name="connsiteY90" fmla="*/ 1906729 h 3138978"/>
                      <a:gd name="connsiteX91" fmla="*/ 2788829 w 3189998"/>
                      <a:gd name="connsiteY91" fmla="*/ 2454036 h 3138978"/>
                      <a:gd name="connsiteX92" fmla="*/ 3044671 w 3189998"/>
                      <a:gd name="connsiteY92" fmla="*/ 2307493 h 3138978"/>
                      <a:gd name="connsiteX93" fmla="*/ 3038599 w 3189998"/>
                      <a:gd name="connsiteY93" fmla="*/ 2328139 h 3138978"/>
                      <a:gd name="connsiteX94" fmla="*/ 2797735 w 3189998"/>
                      <a:gd name="connsiteY94" fmla="*/ 2454845 h 3138978"/>
                      <a:gd name="connsiteX95" fmla="*/ 2797735 w 3189998"/>
                      <a:gd name="connsiteY95" fmla="*/ 1905919 h 3138978"/>
                      <a:gd name="connsiteX96" fmla="*/ 3038599 w 3189998"/>
                      <a:gd name="connsiteY96" fmla="*/ 2033031 h 3138978"/>
                      <a:gd name="connsiteX97" fmla="*/ 3044671 w 3189998"/>
                      <a:gd name="connsiteY97" fmla="*/ 2053676 h 3138978"/>
                      <a:gd name="connsiteX98" fmla="*/ 3044671 w 3189998"/>
                      <a:gd name="connsiteY98" fmla="*/ 2307493 h 3138978"/>
                      <a:gd name="connsiteX99" fmla="*/ 1104809 w 3189998"/>
                      <a:gd name="connsiteY99" fmla="*/ 2059748 h 3138978"/>
                      <a:gd name="connsiteX100" fmla="*/ 717808 w 3189998"/>
                      <a:gd name="connsiteY100" fmla="*/ 2446749 h 3138978"/>
                      <a:gd name="connsiteX101" fmla="*/ 160787 w 3189998"/>
                      <a:gd name="connsiteY101" fmla="*/ 2446749 h 3138978"/>
                      <a:gd name="connsiteX102" fmla="*/ 160787 w 3189998"/>
                      <a:gd name="connsiteY102" fmla="*/ 1889727 h 3138978"/>
                      <a:gd name="connsiteX103" fmla="*/ 717808 w 3189998"/>
                      <a:gd name="connsiteY103" fmla="*/ 1889727 h 3138978"/>
                      <a:gd name="connsiteX104" fmla="*/ 821036 w 3189998"/>
                      <a:gd name="connsiteY104" fmla="*/ 2070678 h 3138978"/>
                      <a:gd name="connsiteX105" fmla="*/ 824274 w 3189998"/>
                      <a:gd name="connsiteY105" fmla="*/ 2073917 h 3138978"/>
                      <a:gd name="connsiteX106" fmla="*/ 828727 w 3189998"/>
                      <a:gd name="connsiteY106" fmla="*/ 2072702 h 3138978"/>
                      <a:gd name="connsiteX107" fmla="*/ 1006035 w 3189998"/>
                      <a:gd name="connsiteY107" fmla="*/ 1895394 h 3138978"/>
                      <a:gd name="connsiteX108" fmla="*/ 1104809 w 3189998"/>
                      <a:gd name="connsiteY108" fmla="*/ 1973928 h 3138978"/>
                      <a:gd name="connsiteX109" fmla="*/ 1104809 w 3189998"/>
                      <a:gd name="connsiteY109" fmla="*/ 2059748 h 3138978"/>
                      <a:gd name="connsiteX110" fmla="*/ 1033562 w 3189998"/>
                      <a:gd name="connsiteY110" fmla="*/ 1903491 h 3138978"/>
                      <a:gd name="connsiteX111" fmla="*/ 961101 w 3189998"/>
                      <a:gd name="connsiteY111" fmla="*/ 1756139 h 3138978"/>
                      <a:gd name="connsiteX112" fmla="*/ 961101 w 3189998"/>
                      <a:gd name="connsiteY112" fmla="*/ 972422 h 3138978"/>
                      <a:gd name="connsiteX113" fmla="*/ 1300334 w 3189998"/>
                      <a:gd name="connsiteY113" fmla="*/ 627521 h 3138978"/>
                      <a:gd name="connsiteX114" fmla="*/ 1300334 w 3189998"/>
                      <a:gd name="connsiteY114" fmla="*/ 2069464 h 3138978"/>
                      <a:gd name="connsiteX115" fmla="*/ 1117359 w 3189998"/>
                      <a:gd name="connsiteY115" fmla="*/ 2069464 h 3138978"/>
                      <a:gd name="connsiteX116" fmla="*/ 1117359 w 3189998"/>
                      <a:gd name="connsiteY116" fmla="*/ 2047604 h 3138978"/>
                      <a:gd name="connsiteX117" fmla="*/ 1117359 w 3189998"/>
                      <a:gd name="connsiteY117" fmla="*/ 1971094 h 3138978"/>
                      <a:gd name="connsiteX118" fmla="*/ 1114929 w 3189998"/>
                      <a:gd name="connsiteY118" fmla="*/ 1966236 h 3138978"/>
                      <a:gd name="connsiteX119" fmla="*/ 1033562 w 3189998"/>
                      <a:gd name="connsiteY119" fmla="*/ 1903491 h 3138978"/>
                      <a:gd name="connsiteX120" fmla="*/ 1509217 w 3189998"/>
                      <a:gd name="connsiteY120" fmla="*/ 2341902 h 3138978"/>
                      <a:gd name="connsiteX121" fmla="*/ 1903100 w 3189998"/>
                      <a:gd name="connsiteY121" fmla="*/ 2735785 h 3138978"/>
                      <a:gd name="connsiteX122" fmla="*/ 1509217 w 3189998"/>
                      <a:gd name="connsiteY122" fmla="*/ 3129668 h 3138978"/>
                      <a:gd name="connsiteX123" fmla="*/ 1115334 w 3189998"/>
                      <a:gd name="connsiteY123" fmla="*/ 2735785 h 3138978"/>
                      <a:gd name="connsiteX124" fmla="*/ 1115334 w 3189998"/>
                      <a:gd name="connsiteY124" fmla="*/ 2081608 h 3138978"/>
                      <a:gd name="connsiteX125" fmla="*/ 1301548 w 3189998"/>
                      <a:gd name="connsiteY125" fmla="*/ 2081608 h 3138978"/>
                      <a:gd name="connsiteX126" fmla="*/ 1301548 w 3189998"/>
                      <a:gd name="connsiteY126" fmla="*/ 2392909 h 3138978"/>
                      <a:gd name="connsiteX127" fmla="*/ 1308430 w 3189998"/>
                      <a:gd name="connsiteY127" fmla="*/ 2396957 h 3138978"/>
                      <a:gd name="connsiteX128" fmla="*/ 1509217 w 3189998"/>
                      <a:gd name="connsiteY128" fmla="*/ 2341902 h 3138978"/>
                      <a:gd name="connsiteX129" fmla="*/ 1306406 w 3189998"/>
                      <a:gd name="connsiteY129" fmla="*/ 615377 h 3138978"/>
                      <a:gd name="connsiteX130" fmla="*/ 948956 w 3189998"/>
                      <a:gd name="connsiteY130" fmla="*/ 972826 h 3138978"/>
                      <a:gd name="connsiteX131" fmla="*/ 948956 w 3189998"/>
                      <a:gd name="connsiteY131" fmla="*/ 1228668 h 3138978"/>
                      <a:gd name="connsiteX132" fmla="*/ 146618 w 3189998"/>
                      <a:gd name="connsiteY132" fmla="*/ 1050955 h 3138978"/>
                      <a:gd name="connsiteX133" fmla="*/ 332022 w 3189998"/>
                      <a:gd name="connsiteY133" fmla="*/ 213803 h 3138978"/>
                      <a:gd name="connsiteX134" fmla="*/ 1361865 w 3189998"/>
                      <a:gd name="connsiteY134" fmla="*/ 442117 h 3138978"/>
                      <a:gd name="connsiteX135" fmla="*/ 1312073 w 3189998"/>
                      <a:gd name="connsiteY135" fmla="*/ 666383 h 3138978"/>
                      <a:gd name="connsiteX136" fmla="*/ 1312073 w 3189998"/>
                      <a:gd name="connsiteY136" fmla="*/ 621854 h 3138978"/>
                      <a:gd name="connsiteX137" fmla="*/ 1306406 w 3189998"/>
                      <a:gd name="connsiteY137" fmla="*/ 615377 h 3138978"/>
                      <a:gd name="connsiteX138" fmla="*/ 1312478 w 3189998"/>
                      <a:gd name="connsiteY138" fmla="*/ 1384926 h 3138978"/>
                      <a:gd name="connsiteX139" fmla="*/ 1331099 w 3189998"/>
                      <a:gd name="connsiteY139" fmla="*/ 1388974 h 3138978"/>
                      <a:gd name="connsiteX140" fmla="*/ 1321789 w 3189998"/>
                      <a:gd name="connsiteY140" fmla="*/ 1431479 h 3138978"/>
                      <a:gd name="connsiteX141" fmla="*/ 1312478 w 3189998"/>
                      <a:gd name="connsiteY141" fmla="*/ 1429455 h 3138978"/>
                      <a:gd name="connsiteX142" fmla="*/ 1312478 w 3189998"/>
                      <a:gd name="connsiteY142" fmla="*/ 1384926 h 3138978"/>
                      <a:gd name="connsiteX143" fmla="*/ 1312478 w 3189998"/>
                      <a:gd name="connsiteY143" fmla="*/ 1509608 h 3138978"/>
                      <a:gd name="connsiteX144" fmla="*/ 1365104 w 3189998"/>
                      <a:gd name="connsiteY144" fmla="*/ 1521347 h 3138978"/>
                      <a:gd name="connsiteX145" fmla="*/ 1312478 w 3189998"/>
                      <a:gd name="connsiteY145" fmla="*/ 1573973 h 3138978"/>
                      <a:gd name="connsiteX146" fmla="*/ 1312478 w 3189998"/>
                      <a:gd name="connsiteY146" fmla="*/ 1509608 h 3138978"/>
                      <a:gd name="connsiteX147" fmla="*/ 1519742 w 3189998"/>
                      <a:gd name="connsiteY147" fmla="*/ 1863414 h 3138978"/>
                      <a:gd name="connsiteX148" fmla="*/ 1364699 w 3189998"/>
                      <a:gd name="connsiteY148" fmla="*/ 1916444 h 3138978"/>
                      <a:gd name="connsiteX149" fmla="*/ 1312478 w 3189998"/>
                      <a:gd name="connsiteY149" fmla="*/ 1909563 h 3138978"/>
                      <a:gd name="connsiteX150" fmla="*/ 1312478 w 3189998"/>
                      <a:gd name="connsiteY150" fmla="*/ 1591380 h 3138978"/>
                      <a:gd name="connsiteX151" fmla="*/ 1379272 w 3189998"/>
                      <a:gd name="connsiteY151" fmla="*/ 1524586 h 3138978"/>
                      <a:gd name="connsiteX152" fmla="*/ 1771940 w 3189998"/>
                      <a:gd name="connsiteY152" fmla="*/ 1611621 h 3138978"/>
                      <a:gd name="connsiteX153" fmla="*/ 1519742 w 3189998"/>
                      <a:gd name="connsiteY153" fmla="*/ 1863414 h 3138978"/>
                      <a:gd name="connsiteX154" fmla="*/ 2049237 w 3189998"/>
                      <a:gd name="connsiteY154" fmla="*/ 1663437 h 3138978"/>
                      <a:gd name="connsiteX155" fmla="*/ 1793395 w 3189998"/>
                      <a:gd name="connsiteY155" fmla="*/ 1606763 h 3138978"/>
                      <a:gd name="connsiteX156" fmla="*/ 1312073 w 3189998"/>
                      <a:gd name="connsiteY156" fmla="*/ 1500297 h 3138978"/>
                      <a:gd name="connsiteX157" fmla="*/ 1312073 w 3189998"/>
                      <a:gd name="connsiteY157" fmla="*/ 1438766 h 3138978"/>
                      <a:gd name="connsiteX158" fmla="*/ 1325027 w 3189998"/>
                      <a:gd name="connsiteY158" fmla="*/ 1441599 h 3138978"/>
                      <a:gd name="connsiteX159" fmla="*/ 1329480 w 3189998"/>
                      <a:gd name="connsiteY159" fmla="*/ 1437956 h 3138978"/>
                      <a:gd name="connsiteX160" fmla="*/ 1340815 w 3189998"/>
                      <a:gd name="connsiteY160" fmla="*/ 1386545 h 3138978"/>
                      <a:gd name="connsiteX161" fmla="*/ 1337172 w 3189998"/>
                      <a:gd name="connsiteY161" fmla="*/ 1381282 h 3138978"/>
                      <a:gd name="connsiteX162" fmla="*/ 1312073 w 3189998"/>
                      <a:gd name="connsiteY162" fmla="*/ 1375615 h 3138978"/>
                      <a:gd name="connsiteX163" fmla="*/ 1312073 w 3189998"/>
                      <a:gd name="connsiteY163" fmla="*/ 708484 h 3138978"/>
                      <a:gd name="connsiteX164" fmla="*/ 1371581 w 3189998"/>
                      <a:gd name="connsiteY164" fmla="*/ 439284 h 3138978"/>
                      <a:gd name="connsiteX165" fmla="*/ 1367937 w 3189998"/>
                      <a:gd name="connsiteY165" fmla="*/ 433616 h 3138978"/>
                      <a:gd name="connsiteX166" fmla="*/ 329188 w 3189998"/>
                      <a:gd name="connsiteY166" fmla="*/ 203683 h 3138978"/>
                      <a:gd name="connsiteX167" fmla="*/ 325950 w 3189998"/>
                      <a:gd name="connsiteY167" fmla="*/ 204492 h 3138978"/>
                      <a:gd name="connsiteX168" fmla="*/ 323926 w 3189998"/>
                      <a:gd name="connsiteY168" fmla="*/ 207326 h 3138978"/>
                      <a:gd name="connsiteX169" fmla="*/ 136903 w 3189998"/>
                      <a:gd name="connsiteY169" fmla="*/ 1053384 h 3138978"/>
                      <a:gd name="connsiteX170" fmla="*/ 140546 w 3189998"/>
                      <a:gd name="connsiteY170" fmla="*/ 1059052 h 3138978"/>
                      <a:gd name="connsiteX171" fmla="*/ 948956 w 3189998"/>
                      <a:gd name="connsiteY171" fmla="*/ 1237979 h 3138978"/>
                      <a:gd name="connsiteX172" fmla="*/ 948956 w 3189998"/>
                      <a:gd name="connsiteY172" fmla="*/ 1419739 h 3138978"/>
                      <a:gd name="connsiteX173" fmla="*/ 10196 w 3189998"/>
                      <a:gd name="connsiteY173" fmla="*/ 1211666 h 3138978"/>
                      <a:gd name="connsiteX174" fmla="*/ 276563 w 3189998"/>
                      <a:gd name="connsiteY174" fmla="*/ 9777 h 3138978"/>
                      <a:gd name="connsiteX175" fmla="*/ 2761707 w 3189998"/>
                      <a:gd name="connsiteY175" fmla="*/ 560323 h 3138978"/>
                      <a:gd name="connsiteX176" fmla="*/ 2588852 w 3189998"/>
                      <a:gd name="connsiteY176" fmla="*/ 1340396 h 3138978"/>
                      <a:gd name="connsiteX177" fmla="*/ 2496555 w 3189998"/>
                      <a:gd name="connsiteY177" fmla="*/ 1344040 h 3138978"/>
                      <a:gd name="connsiteX178" fmla="*/ 2635000 w 3189998"/>
                      <a:gd name="connsiteY178" fmla="*/ 719009 h 3138978"/>
                      <a:gd name="connsiteX179" fmla="*/ 2631357 w 3189998"/>
                      <a:gd name="connsiteY179" fmla="*/ 713342 h 3138978"/>
                      <a:gd name="connsiteX180" fmla="*/ 1592608 w 3189998"/>
                      <a:gd name="connsiteY180" fmla="*/ 483408 h 3138978"/>
                      <a:gd name="connsiteX181" fmla="*/ 1587346 w 3189998"/>
                      <a:gd name="connsiteY181" fmla="*/ 487051 h 3138978"/>
                      <a:gd name="connsiteX182" fmla="*/ 1399918 w 3189998"/>
                      <a:gd name="connsiteY182" fmla="*/ 1333514 h 3138978"/>
                      <a:gd name="connsiteX183" fmla="*/ 1400727 w 3189998"/>
                      <a:gd name="connsiteY183" fmla="*/ 1337158 h 3138978"/>
                      <a:gd name="connsiteX184" fmla="*/ 1403561 w 3189998"/>
                      <a:gd name="connsiteY184" fmla="*/ 1339182 h 3138978"/>
                      <a:gd name="connsiteX185" fmla="*/ 2152869 w 3189998"/>
                      <a:gd name="connsiteY185" fmla="*/ 1505155 h 3138978"/>
                      <a:gd name="connsiteX186" fmla="*/ 2061381 w 3189998"/>
                      <a:gd name="connsiteY186" fmla="*/ 1615264 h 3138978"/>
                      <a:gd name="connsiteX187" fmla="*/ 2049237 w 3189998"/>
                      <a:gd name="connsiteY187" fmla="*/ 1663437 h 3138978"/>
                      <a:gd name="connsiteX188" fmla="*/ 2486434 w 3189998"/>
                      <a:gd name="connsiteY188" fmla="*/ 1344849 h 3138978"/>
                      <a:gd name="connsiteX189" fmla="*/ 2160156 w 3189998"/>
                      <a:gd name="connsiteY189" fmla="*/ 1496654 h 3138978"/>
                      <a:gd name="connsiteX190" fmla="*/ 1409228 w 3189998"/>
                      <a:gd name="connsiteY190" fmla="*/ 1330276 h 3138978"/>
                      <a:gd name="connsiteX191" fmla="*/ 1594632 w 3189998"/>
                      <a:gd name="connsiteY191" fmla="*/ 493124 h 3138978"/>
                      <a:gd name="connsiteX192" fmla="*/ 2624475 w 3189998"/>
                      <a:gd name="connsiteY192" fmla="*/ 721438 h 3138978"/>
                      <a:gd name="connsiteX193" fmla="*/ 2486434 w 3189998"/>
                      <a:gd name="connsiteY193" fmla="*/ 1344849 h 3138978"/>
                      <a:gd name="connsiteX194" fmla="*/ 2080003 w 3189998"/>
                      <a:gd name="connsiteY194" fmla="*/ 2110754 h 3138978"/>
                      <a:gd name="connsiteX195" fmla="*/ 2080003 w 3189998"/>
                      <a:gd name="connsiteY195" fmla="*/ 2250010 h 3138978"/>
                      <a:gd name="connsiteX196" fmla="*/ 2023329 w 3189998"/>
                      <a:gd name="connsiteY196" fmla="*/ 2250010 h 3138978"/>
                      <a:gd name="connsiteX197" fmla="*/ 1953701 w 3189998"/>
                      <a:gd name="connsiteY197" fmla="*/ 2180382 h 3138978"/>
                      <a:gd name="connsiteX198" fmla="*/ 2023329 w 3189998"/>
                      <a:gd name="connsiteY198" fmla="*/ 2110754 h 3138978"/>
                      <a:gd name="connsiteX199" fmla="*/ 2080003 w 3189998"/>
                      <a:gd name="connsiteY199" fmla="*/ 2110754 h 3138978"/>
                      <a:gd name="connsiteX200" fmla="*/ 2056523 w 3189998"/>
                      <a:gd name="connsiteY200" fmla="*/ 1936685 h 3138978"/>
                      <a:gd name="connsiteX201" fmla="*/ 2056523 w 3189998"/>
                      <a:gd name="connsiteY201" fmla="*/ 2101849 h 3138978"/>
                      <a:gd name="connsiteX202" fmla="*/ 2019685 w 3189998"/>
                      <a:gd name="connsiteY202" fmla="*/ 2101849 h 3138978"/>
                      <a:gd name="connsiteX203" fmla="*/ 2019685 w 3189998"/>
                      <a:gd name="connsiteY203" fmla="*/ 1936685 h 3138978"/>
                      <a:gd name="connsiteX204" fmla="*/ 2070287 w 3189998"/>
                      <a:gd name="connsiteY204" fmla="*/ 1707156 h 3138978"/>
                      <a:gd name="connsiteX205" fmla="*/ 2102267 w 3189998"/>
                      <a:gd name="connsiteY205" fmla="*/ 1725778 h 3138978"/>
                      <a:gd name="connsiteX206" fmla="*/ 2056523 w 3189998"/>
                      <a:gd name="connsiteY206" fmla="*/ 1936685 h 3138978"/>
                      <a:gd name="connsiteX207" fmla="*/ 2494935 w 3189998"/>
                      <a:gd name="connsiteY207" fmla="*/ 1762211 h 3138978"/>
                      <a:gd name="connsiteX208" fmla="*/ 2184849 w 3189998"/>
                      <a:gd name="connsiteY208" fmla="*/ 1693393 h 3138978"/>
                      <a:gd name="connsiteX209" fmla="*/ 2340702 w 3189998"/>
                      <a:gd name="connsiteY209" fmla="*/ 1546041 h 3138978"/>
                      <a:gd name="connsiteX210" fmla="*/ 2442310 w 3189998"/>
                      <a:gd name="connsiteY210" fmla="*/ 1568306 h 3138978"/>
                      <a:gd name="connsiteX211" fmla="*/ 2446763 w 3189998"/>
                      <a:gd name="connsiteY211" fmla="*/ 1564662 h 3138978"/>
                      <a:gd name="connsiteX212" fmla="*/ 2461336 w 3189998"/>
                      <a:gd name="connsiteY212" fmla="*/ 1498678 h 3138978"/>
                      <a:gd name="connsiteX213" fmla="*/ 2555657 w 3189998"/>
                      <a:gd name="connsiteY213" fmla="*/ 1486938 h 3138978"/>
                      <a:gd name="connsiteX214" fmla="*/ 2494935 w 3189998"/>
                      <a:gd name="connsiteY214" fmla="*/ 1762211 h 3138978"/>
                      <a:gd name="connsiteX215" fmla="*/ 2353251 w 3189998"/>
                      <a:gd name="connsiteY215" fmla="*/ 1539564 h 3138978"/>
                      <a:gd name="connsiteX216" fmla="*/ 2451621 w 3189998"/>
                      <a:gd name="connsiteY216" fmla="*/ 1501512 h 3138978"/>
                      <a:gd name="connsiteX217" fmla="*/ 2439071 w 3189998"/>
                      <a:gd name="connsiteY217" fmla="*/ 1558590 h 3138978"/>
                      <a:gd name="connsiteX218" fmla="*/ 2353251 w 3189998"/>
                      <a:gd name="connsiteY218" fmla="*/ 1539564 h 3138978"/>
                      <a:gd name="connsiteX219" fmla="*/ 2953993 w 3189998"/>
                      <a:gd name="connsiteY219" fmla="*/ 1689749 h 3138978"/>
                      <a:gd name="connsiteX220" fmla="*/ 2233831 w 3189998"/>
                      <a:gd name="connsiteY220" fmla="*/ 1618098 h 3138978"/>
                      <a:gd name="connsiteX221" fmla="*/ 2175538 w 3189998"/>
                      <a:gd name="connsiteY221" fmla="*/ 1691369 h 3138978"/>
                      <a:gd name="connsiteX222" fmla="*/ 2122508 w 3189998"/>
                      <a:gd name="connsiteY222" fmla="*/ 1719301 h 3138978"/>
                      <a:gd name="connsiteX223" fmla="*/ 2068263 w 3189998"/>
                      <a:gd name="connsiteY223" fmla="*/ 1619717 h 3138978"/>
                      <a:gd name="connsiteX224" fmla="*/ 2162989 w 3189998"/>
                      <a:gd name="connsiteY224" fmla="*/ 1506774 h 3138978"/>
                      <a:gd name="connsiteX225" fmla="*/ 3062482 w 3189998"/>
                      <a:gd name="connsiteY225" fmla="*/ 1619717 h 3138978"/>
                      <a:gd name="connsiteX226" fmla="*/ 3024430 w 3189998"/>
                      <a:gd name="connsiteY226" fmla="*/ 1717277 h 3138978"/>
                      <a:gd name="connsiteX227" fmla="*/ 2953993 w 3189998"/>
                      <a:gd name="connsiteY227" fmla="*/ 1689749 h 3138978"/>
                      <a:gd name="connsiteX228" fmla="*/ 3027669 w 3189998"/>
                      <a:gd name="connsiteY228" fmla="*/ 1725778 h 3138978"/>
                      <a:gd name="connsiteX229" fmla="*/ 3059649 w 3189998"/>
                      <a:gd name="connsiteY229" fmla="*/ 1707156 h 3138978"/>
                      <a:gd name="connsiteX230" fmla="*/ 3110250 w 3189998"/>
                      <a:gd name="connsiteY230" fmla="*/ 1936685 h 3138978"/>
                      <a:gd name="connsiteX231" fmla="*/ 3110250 w 3189998"/>
                      <a:gd name="connsiteY231" fmla="*/ 2101849 h 3138978"/>
                      <a:gd name="connsiteX232" fmla="*/ 3073413 w 3189998"/>
                      <a:gd name="connsiteY232" fmla="*/ 2101849 h 3138978"/>
                      <a:gd name="connsiteX233" fmla="*/ 3073413 w 3189998"/>
                      <a:gd name="connsiteY233" fmla="*/ 1936685 h 3138978"/>
                      <a:gd name="connsiteX234" fmla="*/ 3027669 w 3189998"/>
                      <a:gd name="connsiteY234" fmla="*/ 1725778 h 3138978"/>
                      <a:gd name="connsiteX235" fmla="*/ 3110655 w 3189998"/>
                      <a:gd name="connsiteY235" fmla="*/ 2250010 h 3138978"/>
                      <a:gd name="connsiteX236" fmla="*/ 3053981 w 3189998"/>
                      <a:gd name="connsiteY236" fmla="*/ 2250010 h 3138978"/>
                      <a:gd name="connsiteX237" fmla="*/ 3053981 w 3189998"/>
                      <a:gd name="connsiteY237" fmla="*/ 2110754 h 3138978"/>
                      <a:gd name="connsiteX238" fmla="*/ 3119966 w 3189998"/>
                      <a:gd name="connsiteY238" fmla="*/ 2111564 h 3138978"/>
                      <a:gd name="connsiteX239" fmla="*/ 3180283 w 3189998"/>
                      <a:gd name="connsiteY239" fmla="*/ 2180787 h 3138978"/>
                      <a:gd name="connsiteX240" fmla="*/ 3110655 w 3189998"/>
                      <a:gd name="connsiteY240" fmla="*/ 2250010 h 313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189998" h="3138978">
                        <a:moveTo>
                          <a:pt x="3119561" y="2102253"/>
                        </a:moveTo>
                        <a:lnTo>
                          <a:pt x="3119561" y="1936685"/>
                        </a:lnTo>
                        <a:cubicBezTo>
                          <a:pt x="3119561" y="1852079"/>
                          <a:pt x="3100535" y="1771522"/>
                          <a:pt x="3066531" y="1699870"/>
                        </a:cubicBezTo>
                        <a:cubicBezTo>
                          <a:pt x="3084342" y="1676795"/>
                          <a:pt x="3087581" y="1642791"/>
                          <a:pt x="3069769" y="1614859"/>
                        </a:cubicBezTo>
                        <a:cubicBezTo>
                          <a:pt x="2964518" y="1452124"/>
                          <a:pt x="2789639" y="1350921"/>
                          <a:pt x="2597758" y="1340801"/>
                        </a:cubicBezTo>
                        <a:lnTo>
                          <a:pt x="2771017" y="557894"/>
                        </a:lnTo>
                        <a:cubicBezTo>
                          <a:pt x="2771423" y="555465"/>
                          <a:pt x="2770208" y="553036"/>
                          <a:pt x="2767374" y="552226"/>
                        </a:cubicBezTo>
                        <a:lnTo>
                          <a:pt x="273729" y="62"/>
                        </a:lnTo>
                        <a:cubicBezTo>
                          <a:pt x="271300" y="-343"/>
                          <a:pt x="268871" y="1276"/>
                          <a:pt x="268467" y="3705"/>
                        </a:cubicBezTo>
                        <a:lnTo>
                          <a:pt x="76" y="1214500"/>
                        </a:lnTo>
                        <a:cubicBezTo>
                          <a:pt x="-329" y="1216928"/>
                          <a:pt x="886" y="1219357"/>
                          <a:pt x="3719" y="1220167"/>
                        </a:cubicBezTo>
                        <a:lnTo>
                          <a:pt x="948956" y="1429455"/>
                        </a:lnTo>
                        <a:lnTo>
                          <a:pt x="948956" y="1756139"/>
                        </a:lnTo>
                        <a:cubicBezTo>
                          <a:pt x="948956" y="1805121"/>
                          <a:pt x="967578" y="1852484"/>
                          <a:pt x="999963" y="1888512"/>
                        </a:cubicBezTo>
                        <a:lnTo>
                          <a:pt x="827918" y="2060558"/>
                        </a:lnTo>
                        <a:cubicBezTo>
                          <a:pt x="809296" y="1993764"/>
                          <a:pt x="773673" y="1932637"/>
                          <a:pt x="724285" y="1883250"/>
                        </a:cubicBezTo>
                        <a:cubicBezTo>
                          <a:pt x="567623" y="1726587"/>
                          <a:pt x="312996" y="1724563"/>
                          <a:pt x="154309" y="1883250"/>
                        </a:cubicBezTo>
                        <a:cubicBezTo>
                          <a:pt x="-2758" y="2040722"/>
                          <a:pt x="-3567" y="2295349"/>
                          <a:pt x="154309" y="2453226"/>
                        </a:cubicBezTo>
                        <a:cubicBezTo>
                          <a:pt x="312186" y="2611103"/>
                          <a:pt x="567218" y="2610698"/>
                          <a:pt x="724285" y="2453226"/>
                        </a:cubicBezTo>
                        <a:lnTo>
                          <a:pt x="1104809" y="2072702"/>
                        </a:lnTo>
                        <a:cubicBezTo>
                          <a:pt x="1104809" y="2074321"/>
                          <a:pt x="1104000" y="2076750"/>
                          <a:pt x="1106429" y="2079179"/>
                        </a:cubicBezTo>
                        <a:lnTo>
                          <a:pt x="1106429" y="2735785"/>
                        </a:lnTo>
                        <a:cubicBezTo>
                          <a:pt x="1106429" y="2958027"/>
                          <a:pt x="1287380" y="3138978"/>
                          <a:pt x="1509622" y="3138978"/>
                        </a:cubicBezTo>
                        <a:cubicBezTo>
                          <a:pt x="1731864" y="3138978"/>
                          <a:pt x="1912815" y="2958027"/>
                          <a:pt x="1912815" y="2735785"/>
                        </a:cubicBezTo>
                        <a:cubicBezTo>
                          <a:pt x="1912815" y="2513543"/>
                          <a:pt x="1731864" y="2332592"/>
                          <a:pt x="1509622" y="2332592"/>
                        </a:cubicBezTo>
                        <a:cubicBezTo>
                          <a:pt x="1439994" y="2332592"/>
                          <a:pt x="1371581" y="2350403"/>
                          <a:pt x="1311264" y="2384813"/>
                        </a:cubicBezTo>
                        <a:cubicBezTo>
                          <a:pt x="1311264" y="2323281"/>
                          <a:pt x="1312478" y="2059343"/>
                          <a:pt x="1312883" y="1921707"/>
                        </a:cubicBezTo>
                        <a:lnTo>
                          <a:pt x="1363484" y="1928184"/>
                        </a:lnTo>
                        <a:cubicBezTo>
                          <a:pt x="1423802" y="1935876"/>
                          <a:pt x="1485738" y="1914825"/>
                          <a:pt x="1529053" y="1871915"/>
                        </a:cubicBezTo>
                        <a:lnTo>
                          <a:pt x="1786514" y="1614454"/>
                        </a:lnTo>
                        <a:lnTo>
                          <a:pt x="2051666" y="1673152"/>
                        </a:lnTo>
                        <a:cubicBezTo>
                          <a:pt x="2054094" y="1682868"/>
                          <a:pt x="2058547" y="1691774"/>
                          <a:pt x="2064620" y="1699465"/>
                        </a:cubicBezTo>
                        <a:cubicBezTo>
                          <a:pt x="2030616" y="1771522"/>
                          <a:pt x="2011184" y="1851674"/>
                          <a:pt x="2011184" y="1936280"/>
                        </a:cubicBezTo>
                        <a:lnTo>
                          <a:pt x="2011184" y="2102253"/>
                        </a:lnTo>
                        <a:cubicBezTo>
                          <a:pt x="1973942" y="2108326"/>
                          <a:pt x="1945200" y="2140711"/>
                          <a:pt x="1945200" y="2179977"/>
                        </a:cubicBezTo>
                        <a:cubicBezTo>
                          <a:pt x="1945200" y="2223292"/>
                          <a:pt x="1980419" y="2258916"/>
                          <a:pt x="2024138" y="2258916"/>
                        </a:cubicBezTo>
                        <a:lnTo>
                          <a:pt x="2080812" y="2258916"/>
                        </a:lnTo>
                        <a:lnTo>
                          <a:pt x="2080812" y="2307088"/>
                        </a:lnTo>
                        <a:cubicBezTo>
                          <a:pt x="2080812" y="2315994"/>
                          <a:pt x="2083241" y="2324900"/>
                          <a:pt x="2088099" y="2332592"/>
                        </a:cubicBezTo>
                        <a:cubicBezTo>
                          <a:pt x="2153274" y="2434604"/>
                          <a:pt x="2271479" y="2480753"/>
                          <a:pt x="2383207" y="2458084"/>
                        </a:cubicBezTo>
                        <a:cubicBezTo>
                          <a:pt x="2408710" y="2452821"/>
                          <a:pt x="2426927" y="2430556"/>
                          <a:pt x="2426927" y="2405053"/>
                        </a:cubicBezTo>
                        <a:lnTo>
                          <a:pt x="2426927" y="1955306"/>
                        </a:lnTo>
                        <a:cubicBezTo>
                          <a:pt x="2426927" y="1929803"/>
                          <a:pt x="2409115" y="1907539"/>
                          <a:pt x="2384017" y="1902276"/>
                        </a:cubicBezTo>
                        <a:cubicBezTo>
                          <a:pt x="2268240" y="1878797"/>
                          <a:pt x="2151654" y="1928994"/>
                          <a:pt x="2088099" y="2028173"/>
                        </a:cubicBezTo>
                        <a:cubicBezTo>
                          <a:pt x="2083241" y="2035864"/>
                          <a:pt x="2080812" y="2044770"/>
                          <a:pt x="2080812" y="2053676"/>
                        </a:cubicBezTo>
                        <a:lnTo>
                          <a:pt x="2080812" y="2101444"/>
                        </a:lnTo>
                        <a:lnTo>
                          <a:pt x="2066644" y="2101444"/>
                        </a:lnTo>
                        <a:lnTo>
                          <a:pt x="2066644" y="1936280"/>
                        </a:lnTo>
                        <a:cubicBezTo>
                          <a:pt x="2066644" y="1861795"/>
                          <a:pt x="2083241" y="1790952"/>
                          <a:pt x="2112388" y="1727397"/>
                        </a:cubicBezTo>
                        <a:cubicBezTo>
                          <a:pt x="2113197" y="1727397"/>
                          <a:pt x="2116436" y="1728207"/>
                          <a:pt x="2122913" y="1728207"/>
                        </a:cubicBezTo>
                        <a:cubicBezTo>
                          <a:pt x="2145177" y="1728207"/>
                          <a:pt x="2165823" y="1718491"/>
                          <a:pt x="2179586" y="1701489"/>
                        </a:cubicBezTo>
                        <a:cubicBezTo>
                          <a:pt x="2513152" y="1775570"/>
                          <a:pt x="2498174" y="1771926"/>
                          <a:pt x="2498984" y="1771926"/>
                        </a:cubicBezTo>
                        <a:cubicBezTo>
                          <a:pt x="2501008" y="1771926"/>
                          <a:pt x="2503032" y="1770307"/>
                          <a:pt x="2503436" y="1768283"/>
                        </a:cubicBezTo>
                        <a:lnTo>
                          <a:pt x="2565778" y="1486534"/>
                        </a:lnTo>
                        <a:cubicBezTo>
                          <a:pt x="2720416" y="1486534"/>
                          <a:pt x="2862505" y="1564258"/>
                          <a:pt x="2946706" y="1694202"/>
                        </a:cubicBezTo>
                        <a:cubicBezTo>
                          <a:pt x="2962899" y="1719301"/>
                          <a:pt x="2991640" y="1731040"/>
                          <a:pt x="3019168" y="1726992"/>
                        </a:cubicBezTo>
                        <a:cubicBezTo>
                          <a:pt x="3048719" y="1790548"/>
                          <a:pt x="3064912" y="1861390"/>
                          <a:pt x="3064912" y="1935876"/>
                        </a:cubicBezTo>
                        <a:lnTo>
                          <a:pt x="3064912" y="2101039"/>
                        </a:lnTo>
                        <a:lnTo>
                          <a:pt x="3054386" y="2101039"/>
                        </a:lnTo>
                        <a:lnTo>
                          <a:pt x="3054386" y="2053271"/>
                        </a:lnTo>
                        <a:cubicBezTo>
                          <a:pt x="3054386" y="2044365"/>
                          <a:pt x="3051957" y="2035459"/>
                          <a:pt x="3047100" y="2027768"/>
                        </a:cubicBezTo>
                        <a:cubicBezTo>
                          <a:pt x="2982330" y="1926565"/>
                          <a:pt x="2864529" y="1878797"/>
                          <a:pt x="2751182" y="1901871"/>
                        </a:cubicBezTo>
                        <a:cubicBezTo>
                          <a:pt x="2726488" y="1906729"/>
                          <a:pt x="2708271" y="1928994"/>
                          <a:pt x="2708271" y="1954902"/>
                        </a:cubicBezTo>
                        <a:lnTo>
                          <a:pt x="2708271" y="2405458"/>
                        </a:lnTo>
                        <a:cubicBezTo>
                          <a:pt x="2708271" y="2430961"/>
                          <a:pt x="2726488" y="2453631"/>
                          <a:pt x="2751991" y="2458488"/>
                        </a:cubicBezTo>
                        <a:cubicBezTo>
                          <a:pt x="2865744" y="2481158"/>
                          <a:pt x="2982735" y="2433390"/>
                          <a:pt x="3047100" y="2332997"/>
                        </a:cubicBezTo>
                        <a:cubicBezTo>
                          <a:pt x="3051957" y="2325305"/>
                          <a:pt x="3054386" y="2316804"/>
                          <a:pt x="3054386" y="2307493"/>
                        </a:cubicBezTo>
                        <a:lnTo>
                          <a:pt x="3054386" y="2259321"/>
                        </a:lnTo>
                        <a:lnTo>
                          <a:pt x="3111060" y="2259321"/>
                        </a:lnTo>
                        <a:cubicBezTo>
                          <a:pt x="3154375" y="2259321"/>
                          <a:pt x="3189998" y="2224102"/>
                          <a:pt x="3189998" y="2180382"/>
                        </a:cubicBezTo>
                        <a:cubicBezTo>
                          <a:pt x="3189189" y="2139901"/>
                          <a:pt x="3158828" y="2106706"/>
                          <a:pt x="3119561" y="2102253"/>
                        </a:cubicBezTo>
                        <a:close/>
                        <a:moveTo>
                          <a:pt x="2345155" y="1906324"/>
                        </a:moveTo>
                        <a:cubicBezTo>
                          <a:pt x="2356894" y="1907134"/>
                          <a:pt x="2370253" y="1908753"/>
                          <a:pt x="2381588" y="1911182"/>
                        </a:cubicBezTo>
                        <a:cubicBezTo>
                          <a:pt x="2402233" y="1915230"/>
                          <a:pt x="2416806" y="1933851"/>
                          <a:pt x="2416806" y="1954902"/>
                        </a:cubicBezTo>
                        <a:lnTo>
                          <a:pt x="2416806" y="2405458"/>
                        </a:lnTo>
                        <a:cubicBezTo>
                          <a:pt x="2416806" y="2426913"/>
                          <a:pt x="2401424" y="2445130"/>
                          <a:pt x="2380373" y="2449583"/>
                        </a:cubicBezTo>
                        <a:cubicBezTo>
                          <a:pt x="2369039" y="2451607"/>
                          <a:pt x="2356085" y="2453631"/>
                          <a:pt x="2344750" y="2454036"/>
                        </a:cubicBezTo>
                        <a:lnTo>
                          <a:pt x="2344750" y="1906324"/>
                        </a:lnTo>
                        <a:close/>
                        <a:moveTo>
                          <a:pt x="2089313" y="2053676"/>
                        </a:moveTo>
                        <a:cubicBezTo>
                          <a:pt x="2089313" y="2046389"/>
                          <a:pt x="2091338" y="2039103"/>
                          <a:pt x="2095386" y="2033031"/>
                        </a:cubicBezTo>
                        <a:cubicBezTo>
                          <a:pt x="2147201" y="1952068"/>
                          <a:pt x="2237475" y="1902681"/>
                          <a:pt x="2336249" y="1905919"/>
                        </a:cubicBezTo>
                        <a:lnTo>
                          <a:pt x="2336249" y="2454440"/>
                        </a:lnTo>
                        <a:cubicBezTo>
                          <a:pt x="2237070" y="2457679"/>
                          <a:pt x="2147201" y="2409101"/>
                          <a:pt x="2095386" y="2327734"/>
                        </a:cubicBezTo>
                        <a:cubicBezTo>
                          <a:pt x="2091338" y="2321662"/>
                          <a:pt x="2089313" y="2314780"/>
                          <a:pt x="2089313" y="2307088"/>
                        </a:cubicBezTo>
                        <a:lnTo>
                          <a:pt x="2089313" y="2053676"/>
                        </a:lnTo>
                        <a:close/>
                        <a:moveTo>
                          <a:pt x="2788829" y="2454036"/>
                        </a:moveTo>
                        <a:cubicBezTo>
                          <a:pt x="2777495" y="2453226"/>
                          <a:pt x="2764540" y="2451607"/>
                          <a:pt x="2753206" y="2449583"/>
                        </a:cubicBezTo>
                        <a:cubicBezTo>
                          <a:pt x="2732155" y="2445534"/>
                          <a:pt x="2716773" y="2426913"/>
                          <a:pt x="2716773" y="2405458"/>
                        </a:cubicBezTo>
                        <a:lnTo>
                          <a:pt x="2716773" y="1955306"/>
                        </a:lnTo>
                        <a:cubicBezTo>
                          <a:pt x="2716773" y="1934256"/>
                          <a:pt x="2731751" y="1915635"/>
                          <a:pt x="2752396" y="1911587"/>
                        </a:cubicBezTo>
                        <a:cubicBezTo>
                          <a:pt x="2763326" y="1909563"/>
                          <a:pt x="2775471" y="1907539"/>
                          <a:pt x="2788829" y="1906729"/>
                        </a:cubicBezTo>
                        <a:lnTo>
                          <a:pt x="2788829" y="2454036"/>
                        </a:lnTo>
                        <a:close/>
                        <a:moveTo>
                          <a:pt x="3044671" y="2307493"/>
                        </a:moveTo>
                        <a:cubicBezTo>
                          <a:pt x="3044671" y="2314780"/>
                          <a:pt x="3042647" y="2322067"/>
                          <a:pt x="3038599" y="2328139"/>
                        </a:cubicBezTo>
                        <a:cubicBezTo>
                          <a:pt x="2986783" y="2409101"/>
                          <a:pt x="2896914" y="2458084"/>
                          <a:pt x="2797735" y="2454845"/>
                        </a:cubicBezTo>
                        <a:lnTo>
                          <a:pt x="2797735" y="1905919"/>
                        </a:lnTo>
                        <a:cubicBezTo>
                          <a:pt x="2897319" y="1902681"/>
                          <a:pt x="2987187" y="1952877"/>
                          <a:pt x="3038599" y="2033031"/>
                        </a:cubicBezTo>
                        <a:cubicBezTo>
                          <a:pt x="3042647" y="2039103"/>
                          <a:pt x="3044671" y="2046389"/>
                          <a:pt x="3044671" y="2053676"/>
                        </a:cubicBezTo>
                        <a:lnTo>
                          <a:pt x="3044671" y="2307493"/>
                        </a:lnTo>
                        <a:close/>
                        <a:moveTo>
                          <a:pt x="1104809" y="2059748"/>
                        </a:moveTo>
                        <a:lnTo>
                          <a:pt x="717808" y="2446749"/>
                        </a:lnTo>
                        <a:cubicBezTo>
                          <a:pt x="563980" y="2600578"/>
                          <a:pt x="314615" y="2600578"/>
                          <a:pt x="160787" y="2446749"/>
                        </a:cubicBezTo>
                        <a:cubicBezTo>
                          <a:pt x="6958" y="2292920"/>
                          <a:pt x="6958" y="2043556"/>
                          <a:pt x="160787" y="1889727"/>
                        </a:cubicBezTo>
                        <a:cubicBezTo>
                          <a:pt x="314615" y="1735898"/>
                          <a:pt x="563980" y="1735898"/>
                          <a:pt x="717808" y="1889727"/>
                        </a:cubicBezTo>
                        <a:cubicBezTo>
                          <a:pt x="768005" y="1939924"/>
                          <a:pt x="803629" y="2002265"/>
                          <a:pt x="821036" y="2070678"/>
                        </a:cubicBezTo>
                        <a:cubicBezTo>
                          <a:pt x="821440" y="2072297"/>
                          <a:pt x="822655" y="2073512"/>
                          <a:pt x="824274" y="2073917"/>
                        </a:cubicBezTo>
                        <a:cubicBezTo>
                          <a:pt x="825893" y="2074321"/>
                          <a:pt x="827513" y="2073917"/>
                          <a:pt x="828727" y="2072702"/>
                        </a:cubicBezTo>
                        <a:lnTo>
                          <a:pt x="1006035" y="1895394"/>
                        </a:lnTo>
                        <a:cubicBezTo>
                          <a:pt x="1021823" y="1911587"/>
                          <a:pt x="1028704" y="1914420"/>
                          <a:pt x="1104809" y="1973928"/>
                        </a:cubicBezTo>
                        <a:lnTo>
                          <a:pt x="1104809" y="2059748"/>
                        </a:lnTo>
                        <a:close/>
                        <a:moveTo>
                          <a:pt x="1033562" y="1903491"/>
                        </a:moveTo>
                        <a:cubicBezTo>
                          <a:pt x="987009" y="1867057"/>
                          <a:pt x="961101" y="1812003"/>
                          <a:pt x="961101" y="1756139"/>
                        </a:cubicBezTo>
                        <a:lnTo>
                          <a:pt x="961101" y="972422"/>
                        </a:lnTo>
                        <a:cubicBezTo>
                          <a:pt x="961101" y="784184"/>
                          <a:pt x="1112501" y="630760"/>
                          <a:pt x="1300334" y="627521"/>
                        </a:cubicBezTo>
                        <a:lnTo>
                          <a:pt x="1300334" y="2069464"/>
                        </a:lnTo>
                        <a:lnTo>
                          <a:pt x="1117359" y="2069464"/>
                        </a:lnTo>
                        <a:cubicBezTo>
                          <a:pt x="1117359" y="2068654"/>
                          <a:pt x="1117359" y="2047604"/>
                          <a:pt x="1117359" y="2047604"/>
                        </a:cubicBezTo>
                        <a:lnTo>
                          <a:pt x="1117359" y="1971094"/>
                        </a:lnTo>
                        <a:cubicBezTo>
                          <a:pt x="1117359" y="1969070"/>
                          <a:pt x="1116549" y="1967451"/>
                          <a:pt x="1114929" y="1966236"/>
                        </a:cubicBezTo>
                        <a:lnTo>
                          <a:pt x="1033562" y="1903491"/>
                        </a:lnTo>
                        <a:close/>
                        <a:moveTo>
                          <a:pt x="1509217" y="2341902"/>
                        </a:moveTo>
                        <a:cubicBezTo>
                          <a:pt x="1726601" y="2341902"/>
                          <a:pt x="1903100" y="2518401"/>
                          <a:pt x="1903100" y="2735785"/>
                        </a:cubicBezTo>
                        <a:cubicBezTo>
                          <a:pt x="1903100" y="2952764"/>
                          <a:pt x="1726601" y="3129668"/>
                          <a:pt x="1509217" y="3129668"/>
                        </a:cubicBezTo>
                        <a:cubicBezTo>
                          <a:pt x="1292238" y="3129668"/>
                          <a:pt x="1115334" y="2953169"/>
                          <a:pt x="1115334" y="2735785"/>
                        </a:cubicBezTo>
                        <a:lnTo>
                          <a:pt x="1115334" y="2081608"/>
                        </a:lnTo>
                        <a:lnTo>
                          <a:pt x="1301548" y="2081608"/>
                        </a:lnTo>
                        <a:lnTo>
                          <a:pt x="1301548" y="2392909"/>
                        </a:lnTo>
                        <a:cubicBezTo>
                          <a:pt x="1301548" y="2396552"/>
                          <a:pt x="1305596" y="2398576"/>
                          <a:pt x="1308430" y="2396957"/>
                        </a:cubicBezTo>
                        <a:cubicBezTo>
                          <a:pt x="1369152" y="2360929"/>
                          <a:pt x="1438779" y="2341902"/>
                          <a:pt x="1509217" y="2341902"/>
                        </a:cubicBezTo>
                        <a:close/>
                        <a:moveTo>
                          <a:pt x="1306406" y="615377"/>
                        </a:moveTo>
                        <a:cubicBezTo>
                          <a:pt x="1109262" y="615377"/>
                          <a:pt x="948956" y="775683"/>
                          <a:pt x="948956" y="972826"/>
                        </a:cubicBezTo>
                        <a:lnTo>
                          <a:pt x="948956" y="1228668"/>
                        </a:lnTo>
                        <a:lnTo>
                          <a:pt x="146618" y="1050955"/>
                        </a:lnTo>
                        <a:lnTo>
                          <a:pt x="332022" y="213803"/>
                        </a:lnTo>
                        <a:lnTo>
                          <a:pt x="1361865" y="442117"/>
                        </a:lnTo>
                        <a:lnTo>
                          <a:pt x="1312073" y="666383"/>
                        </a:lnTo>
                        <a:lnTo>
                          <a:pt x="1312073" y="621854"/>
                        </a:lnTo>
                        <a:cubicBezTo>
                          <a:pt x="1312478" y="617806"/>
                          <a:pt x="1309644" y="615377"/>
                          <a:pt x="1306406" y="615377"/>
                        </a:cubicBezTo>
                        <a:close/>
                        <a:moveTo>
                          <a:pt x="1312478" y="1384926"/>
                        </a:moveTo>
                        <a:lnTo>
                          <a:pt x="1331099" y="1388974"/>
                        </a:lnTo>
                        <a:lnTo>
                          <a:pt x="1321789" y="1431479"/>
                        </a:lnTo>
                        <a:lnTo>
                          <a:pt x="1312478" y="1429455"/>
                        </a:lnTo>
                        <a:lnTo>
                          <a:pt x="1312478" y="1384926"/>
                        </a:lnTo>
                        <a:close/>
                        <a:moveTo>
                          <a:pt x="1312478" y="1509608"/>
                        </a:moveTo>
                        <a:lnTo>
                          <a:pt x="1365104" y="1521347"/>
                        </a:lnTo>
                        <a:lnTo>
                          <a:pt x="1312478" y="1573973"/>
                        </a:lnTo>
                        <a:lnTo>
                          <a:pt x="1312478" y="1509608"/>
                        </a:lnTo>
                        <a:close/>
                        <a:moveTo>
                          <a:pt x="1519742" y="1863414"/>
                        </a:moveTo>
                        <a:cubicBezTo>
                          <a:pt x="1479261" y="1903895"/>
                          <a:pt x="1421373" y="1923731"/>
                          <a:pt x="1364699" y="1916444"/>
                        </a:cubicBezTo>
                        <a:lnTo>
                          <a:pt x="1312478" y="1909563"/>
                        </a:lnTo>
                        <a:lnTo>
                          <a:pt x="1312478" y="1591380"/>
                        </a:lnTo>
                        <a:lnTo>
                          <a:pt x="1379272" y="1524586"/>
                        </a:lnTo>
                        <a:lnTo>
                          <a:pt x="1771940" y="1611621"/>
                        </a:lnTo>
                        <a:lnTo>
                          <a:pt x="1519742" y="1863414"/>
                        </a:lnTo>
                        <a:close/>
                        <a:moveTo>
                          <a:pt x="2049237" y="1663437"/>
                        </a:moveTo>
                        <a:lnTo>
                          <a:pt x="1793395" y="1606763"/>
                        </a:lnTo>
                        <a:cubicBezTo>
                          <a:pt x="1792181" y="1606358"/>
                          <a:pt x="1756557" y="1598667"/>
                          <a:pt x="1312073" y="1500297"/>
                        </a:cubicBezTo>
                        <a:lnTo>
                          <a:pt x="1312073" y="1438766"/>
                        </a:lnTo>
                        <a:cubicBezTo>
                          <a:pt x="1323813" y="1441195"/>
                          <a:pt x="1324218" y="1441599"/>
                          <a:pt x="1325027" y="1441599"/>
                        </a:cubicBezTo>
                        <a:cubicBezTo>
                          <a:pt x="1327051" y="1441599"/>
                          <a:pt x="1329075" y="1439980"/>
                          <a:pt x="1329480" y="1437956"/>
                        </a:cubicBezTo>
                        <a:lnTo>
                          <a:pt x="1340815" y="1386545"/>
                        </a:lnTo>
                        <a:cubicBezTo>
                          <a:pt x="1341220" y="1384116"/>
                          <a:pt x="1339600" y="1381687"/>
                          <a:pt x="1337172" y="1381282"/>
                        </a:cubicBezTo>
                        <a:lnTo>
                          <a:pt x="1312073" y="1375615"/>
                        </a:lnTo>
                        <a:lnTo>
                          <a:pt x="1312073" y="708484"/>
                        </a:lnTo>
                        <a:lnTo>
                          <a:pt x="1371581" y="439284"/>
                        </a:lnTo>
                        <a:cubicBezTo>
                          <a:pt x="1371985" y="436855"/>
                          <a:pt x="1370366" y="434426"/>
                          <a:pt x="1367937" y="433616"/>
                        </a:cubicBezTo>
                        <a:lnTo>
                          <a:pt x="329188" y="203683"/>
                        </a:lnTo>
                        <a:cubicBezTo>
                          <a:pt x="327974" y="203278"/>
                          <a:pt x="326760" y="203683"/>
                          <a:pt x="325950" y="204492"/>
                        </a:cubicBezTo>
                        <a:cubicBezTo>
                          <a:pt x="324736" y="205302"/>
                          <a:pt x="324331" y="206112"/>
                          <a:pt x="323926" y="207326"/>
                        </a:cubicBezTo>
                        <a:lnTo>
                          <a:pt x="136903" y="1053384"/>
                        </a:lnTo>
                        <a:cubicBezTo>
                          <a:pt x="136498" y="1055813"/>
                          <a:pt x="137712" y="1058242"/>
                          <a:pt x="140546" y="1059052"/>
                        </a:cubicBezTo>
                        <a:lnTo>
                          <a:pt x="948956" y="1237979"/>
                        </a:lnTo>
                        <a:lnTo>
                          <a:pt x="948956" y="1419739"/>
                        </a:lnTo>
                        <a:lnTo>
                          <a:pt x="10196" y="1211666"/>
                        </a:lnTo>
                        <a:lnTo>
                          <a:pt x="276563" y="9777"/>
                        </a:lnTo>
                        <a:lnTo>
                          <a:pt x="2761707" y="560323"/>
                        </a:lnTo>
                        <a:lnTo>
                          <a:pt x="2588852" y="1340396"/>
                        </a:lnTo>
                        <a:cubicBezTo>
                          <a:pt x="2562944" y="1339182"/>
                          <a:pt x="2530154" y="1339991"/>
                          <a:pt x="2496555" y="1344040"/>
                        </a:cubicBezTo>
                        <a:lnTo>
                          <a:pt x="2635000" y="719009"/>
                        </a:lnTo>
                        <a:cubicBezTo>
                          <a:pt x="2635405" y="716580"/>
                          <a:pt x="2634191" y="714151"/>
                          <a:pt x="2631357" y="713342"/>
                        </a:cubicBezTo>
                        <a:lnTo>
                          <a:pt x="1592608" y="483408"/>
                        </a:lnTo>
                        <a:cubicBezTo>
                          <a:pt x="1590179" y="483003"/>
                          <a:pt x="1587751" y="484623"/>
                          <a:pt x="1587346" y="487051"/>
                        </a:cubicBezTo>
                        <a:lnTo>
                          <a:pt x="1399918" y="1333514"/>
                        </a:lnTo>
                        <a:cubicBezTo>
                          <a:pt x="1399513" y="1334729"/>
                          <a:pt x="1399918" y="1335943"/>
                          <a:pt x="1400727" y="1337158"/>
                        </a:cubicBezTo>
                        <a:cubicBezTo>
                          <a:pt x="1401537" y="1337967"/>
                          <a:pt x="1402346" y="1338777"/>
                          <a:pt x="1403561" y="1339182"/>
                        </a:cubicBezTo>
                        <a:lnTo>
                          <a:pt x="2152869" y="1505155"/>
                        </a:lnTo>
                        <a:cubicBezTo>
                          <a:pt x="2118460" y="1537540"/>
                          <a:pt x="2087694" y="1574378"/>
                          <a:pt x="2061381" y="1615264"/>
                        </a:cubicBezTo>
                        <a:cubicBezTo>
                          <a:pt x="2050856" y="1629432"/>
                          <a:pt x="2047213" y="1646434"/>
                          <a:pt x="2049237" y="1663437"/>
                        </a:cubicBezTo>
                        <a:close/>
                        <a:moveTo>
                          <a:pt x="2486434" y="1344849"/>
                        </a:moveTo>
                        <a:cubicBezTo>
                          <a:pt x="2363776" y="1361042"/>
                          <a:pt x="2250429" y="1414072"/>
                          <a:pt x="2160156" y="1496654"/>
                        </a:cubicBezTo>
                        <a:lnTo>
                          <a:pt x="1409228" y="1330276"/>
                        </a:lnTo>
                        <a:lnTo>
                          <a:pt x="1594632" y="493124"/>
                        </a:lnTo>
                        <a:lnTo>
                          <a:pt x="2624475" y="721438"/>
                        </a:lnTo>
                        <a:lnTo>
                          <a:pt x="2486434" y="1344849"/>
                        </a:lnTo>
                        <a:close/>
                        <a:moveTo>
                          <a:pt x="2080003" y="2110754"/>
                        </a:moveTo>
                        <a:lnTo>
                          <a:pt x="2080003" y="2250010"/>
                        </a:lnTo>
                        <a:lnTo>
                          <a:pt x="2023329" y="2250010"/>
                        </a:lnTo>
                        <a:cubicBezTo>
                          <a:pt x="1984872" y="2250010"/>
                          <a:pt x="1953701" y="2218839"/>
                          <a:pt x="1953701" y="2180382"/>
                        </a:cubicBezTo>
                        <a:cubicBezTo>
                          <a:pt x="1953701" y="2141925"/>
                          <a:pt x="1984872" y="2110754"/>
                          <a:pt x="2023329" y="2110754"/>
                        </a:cubicBezTo>
                        <a:cubicBezTo>
                          <a:pt x="2024543" y="2110754"/>
                          <a:pt x="2080003" y="2110754"/>
                          <a:pt x="2080003" y="2110754"/>
                        </a:cubicBezTo>
                        <a:close/>
                        <a:moveTo>
                          <a:pt x="2056523" y="1936685"/>
                        </a:moveTo>
                        <a:lnTo>
                          <a:pt x="2056523" y="2101849"/>
                        </a:lnTo>
                        <a:cubicBezTo>
                          <a:pt x="2020495" y="2101849"/>
                          <a:pt x="2021305" y="2101849"/>
                          <a:pt x="2019685" y="2101849"/>
                        </a:cubicBezTo>
                        <a:lnTo>
                          <a:pt x="2019685" y="1936685"/>
                        </a:lnTo>
                        <a:cubicBezTo>
                          <a:pt x="2019685" y="1854913"/>
                          <a:pt x="2037902" y="1776784"/>
                          <a:pt x="2070287" y="1707156"/>
                        </a:cubicBezTo>
                        <a:cubicBezTo>
                          <a:pt x="2078788" y="1715657"/>
                          <a:pt x="2090123" y="1722539"/>
                          <a:pt x="2102267" y="1725778"/>
                        </a:cubicBezTo>
                        <a:cubicBezTo>
                          <a:pt x="2073121" y="1789738"/>
                          <a:pt x="2056523" y="1861390"/>
                          <a:pt x="2056523" y="1936685"/>
                        </a:cubicBezTo>
                        <a:close/>
                        <a:moveTo>
                          <a:pt x="2494935" y="1762211"/>
                        </a:moveTo>
                        <a:lnTo>
                          <a:pt x="2184849" y="1693393"/>
                        </a:lnTo>
                        <a:cubicBezTo>
                          <a:pt x="2222902" y="1634695"/>
                          <a:pt x="2275527" y="1583284"/>
                          <a:pt x="2340702" y="1546041"/>
                        </a:cubicBezTo>
                        <a:cubicBezTo>
                          <a:pt x="2447167" y="1569520"/>
                          <a:pt x="2441095" y="1568306"/>
                          <a:pt x="2442310" y="1568306"/>
                        </a:cubicBezTo>
                        <a:cubicBezTo>
                          <a:pt x="2444334" y="1568306"/>
                          <a:pt x="2446358" y="1567091"/>
                          <a:pt x="2446763" y="1564662"/>
                        </a:cubicBezTo>
                        <a:lnTo>
                          <a:pt x="2461336" y="1498678"/>
                        </a:lnTo>
                        <a:cubicBezTo>
                          <a:pt x="2491697" y="1491391"/>
                          <a:pt x="2523677" y="1487343"/>
                          <a:pt x="2555657" y="1486938"/>
                        </a:cubicBezTo>
                        <a:lnTo>
                          <a:pt x="2494935" y="1762211"/>
                        </a:lnTo>
                        <a:close/>
                        <a:moveTo>
                          <a:pt x="2353251" y="1539564"/>
                        </a:moveTo>
                        <a:cubicBezTo>
                          <a:pt x="2384421" y="1522967"/>
                          <a:pt x="2417212" y="1510417"/>
                          <a:pt x="2451621" y="1501512"/>
                        </a:cubicBezTo>
                        <a:lnTo>
                          <a:pt x="2439071" y="1558590"/>
                        </a:lnTo>
                        <a:lnTo>
                          <a:pt x="2353251" y="1539564"/>
                        </a:lnTo>
                        <a:close/>
                        <a:moveTo>
                          <a:pt x="2953993" y="1689749"/>
                        </a:moveTo>
                        <a:cubicBezTo>
                          <a:pt x="2788425" y="1433503"/>
                          <a:pt x="2433809" y="1411238"/>
                          <a:pt x="2233831" y="1618098"/>
                        </a:cubicBezTo>
                        <a:cubicBezTo>
                          <a:pt x="2196994" y="1655745"/>
                          <a:pt x="2177967" y="1688535"/>
                          <a:pt x="2175538" y="1691369"/>
                        </a:cubicBezTo>
                        <a:cubicBezTo>
                          <a:pt x="2164204" y="1707966"/>
                          <a:pt x="2144773" y="1719301"/>
                          <a:pt x="2122508" y="1719301"/>
                        </a:cubicBezTo>
                        <a:cubicBezTo>
                          <a:pt x="2072311" y="1719301"/>
                          <a:pt x="2040331" y="1663437"/>
                          <a:pt x="2068263" y="1619717"/>
                        </a:cubicBezTo>
                        <a:cubicBezTo>
                          <a:pt x="2094171" y="1579640"/>
                          <a:pt x="2125747" y="1541588"/>
                          <a:pt x="2162989" y="1506774"/>
                        </a:cubicBezTo>
                        <a:cubicBezTo>
                          <a:pt x="2449191" y="1250528"/>
                          <a:pt x="2868578" y="1319751"/>
                          <a:pt x="3062482" y="1619717"/>
                        </a:cubicBezTo>
                        <a:cubicBezTo>
                          <a:pt x="3086771" y="1656960"/>
                          <a:pt x="3066531" y="1706347"/>
                          <a:pt x="3024430" y="1717277"/>
                        </a:cubicBezTo>
                        <a:cubicBezTo>
                          <a:pt x="2999332" y="1723754"/>
                          <a:pt x="2969781" y="1714443"/>
                          <a:pt x="2953993" y="1689749"/>
                        </a:cubicBezTo>
                        <a:close/>
                        <a:moveTo>
                          <a:pt x="3027669" y="1725778"/>
                        </a:moveTo>
                        <a:cubicBezTo>
                          <a:pt x="3039408" y="1722539"/>
                          <a:pt x="3050743" y="1716062"/>
                          <a:pt x="3059649" y="1707156"/>
                        </a:cubicBezTo>
                        <a:cubicBezTo>
                          <a:pt x="3092034" y="1776784"/>
                          <a:pt x="3110250" y="1854508"/>
                          <a:pt x="3110250" y="1936685"/>
                        </a:cubicBezTo>
                        <a:lnTo>
                          <a:pt x="3110250" y="2101849"/>
                        </a:lnTo>
                        <a:lnTo>
                          <a:pt x="3073413" y="2101849"/>
                        </a:lnTo>
                        <a:lnTo>
                          <a:pt x="3073413" y="1936685"/>
                        </a:lnTo>
                        <a:cubicBezTo>
                          <a:pt x="3073817" y="1861390"/>
                          <a:pt x="3057220" y="1789738"/>
                          <a:pt x="3027669" y="1725778"/>
                        </a:cubicBezTo>
                        <a:close/>
                        <a:moveTo>
                          <a:pt x="3110655" y="2250010"/>
                        </a:moveTo>
                        <a:lnTo>
                          <a:pt x="3053981" y="2250010"/>
                        </a:lnTo>
                        <a:lnTo>
                          <a:pt x="3053981" y="2110754"/>
                        </a:lnTo>
                        <a:cubicBezTo>
                          <a:pt x="3116727" y="2110754"/>
                          <a:pt x="3114299" y="2110754"/>
                          <a:pt x="3119966" y="2111564"/>
                        </a:cubicBezTo>
                        <a:cubicBezTo>
                          <a:pt x="3153970" y="2116017"/>
                          <a:pt x="3180283" y="2145163"/>
                          <a:pt x="3180283" y="2180787"/>
                        </a:cubicBezTo>
                        <a:cubicBezTo>
                          <a:pt x="3180283" y="2218839"/>
                          <a:pt x="3148708" y="2250010"/>
                          <a:pt x="3110655" y="2250010"/>
                        </a:cubicBezTo>
                        <a:close/>
                      </a:path>
                    </a:pathLst>
                  </a:custGeom>
                  <a:solidFill>
                    <a:srgbClr val="00002D"/>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61FF1DB1-8009-C6E8-A279-501300AE2C45}"/>
                      </a:ext>
                    </a:extLst>
                  </p:cNvPr>
                  <p:cNvSpPr/>
                  <p:nvPr/>
                </p:nvSpPr>
                <p:spPr>
                  <a:xfrm>
                    <a:off x="18975182" y="9003128"/>
                    <a:ext cx="258770" cy="88748"/>
                  </a:xfrm>
                  <a:custGeom>
                    <a:avLst/>
                    <a:gdLst>
                      <a:gd name="connsiteX0" fmla="*/ 258520 w 258770"/>
                      <a:gd name="connsiteY0" fmla="*/ 85665 h 88748"/>
                      <a:gd name="connsiteX1" fmla="*/ 255687 w 258770"/>
                      <a:gd name="connsiteY1" fmla="*/ 79998 h 88748"/>
                      <a:gd name="connsiteX2" fmla="*/ 5917 w 258770"/>
                      <a:gd name="connsiteY2" fmla="*/ 250 h 88748"/>
                      <a:gd name="connsiteX3" fmla="*/ 250 w 258770"/>
                      <a:gd name="connsiteY3" fmla="*/ 3084 h 88748"/>
                      <a:gd name="connsiteX4" fmla="*/ 3084 w 258770"/>
                      <a:gd name="connsiteY4" fmla="*/ 8751 h 88748"/>
                      <a:gd name="connsiteX5" fmla="*/ 252448 w 258770"/>
                      <a:gd name="connsiteY5" fmla="*/ 88499 h 88748"/>
                      <a:gd name="connsiteX6" fmla="*/ 258520 w 258770"/>
                      <a:gd name="connsiteY6" fmla="*/ 85665 h 8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70" h="88748">
                        <a:moveTo>
                          <a:pt x="258520" y="85665"/>
                        </a:moveTo>
                        <a:cubicBezTo>
                          <a:pt x="259330" y="83236"/>
                          <a:pt x="258115" y="80808"/>
                          <a:pt x="255687" y="79998"/>
                        </a:cubicBezTo>
                        <a:lnTo>
                          <a:pt x="5917" y="250"/>
                        </a:lnTo>
                        <a:cubicBezTo>
                          <a:pt x="3488" y="-560"/>
                          <a:pt x="1059" y="655"/>
                          <a:pt x="250" y="3084"/>
                        </a:cubicBezTo>
                        <a:cubicBezTo>
                          <a:pt x="-560" y="5512"/>
                          <a:pt x="655" y="7941"/>
                          <a:pt x="3084" y="8751"/>
                        </a:cubicBezTo>
                        <a:lnTo>
                          <a:pt x="252448" y="88499"/>
                        </a:lnTo>
                        <a:cubicBezTo>
                          <a:pt x="254877" y="89309"/>
                          <a:pt x="257711" y="88094"/>
                          <a:pt x="258520" y="85665"/>
                        </a:cubicBezTo>
                        <a:close/>
                      </a:path>
                    </a:pathLst>
                  </a:custGeom>
                  <a:solidFill>
                    <a:srgbClr val="00002D"/>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0D066E53-F33C-AD5B-9E6D-8F07DA17B91A}"/>
                      </a:ext>
                    </a:extLst>
                  </p:cNvPr>
                  <p:cNvSpPr/>
                  <p:nvPr/>
                </p:nvSpPr>
                <p:spPr>
                  <a:xfrm>
                    <a:off x="18851714" y="8963862"/>
                    <a:ext cx="44624" cy="20335"/>
                  </a:xfrm>
                  <a:custGeom>
                    <a:avLst/>
                    <a:gdLst>
                      <a:gd name="connsiteX0" fmla="*/ 5917 w 44624"/>
                      <a:gd name="connsiteY0" fmla="*/ 250 h 20335"/>
                      <a:gd name="connsiteX1" fmla="*/ 250 w 44624"/>
                      <a:gd name="connsiteY1" fmla="*/ 3084 h 20335"/>
                      <a:gd name="connsiteX2" fmla="*/ 3084 w 44624"/>
                      <a:gd name="connsiteY2" fmla="*/ 8751 h 20335"/>
                      <a:gd name="connsiteX3" fmla="*/ 38707 w 44624"/>
                      <a:gd name="connsiteY3" fmla="*/ 20086 h 20335"/>
                      <a:gd name="connsiteX4" fmla="*/ 44374 w 44624"/>
                      <a:gd name="connsiteY4" fmla="*/ 17252 h 20335"/>
                      <a:gd name="connsiteX5" fmla="*/ 41541 w 44624"/>
                      <a:gd name="connsiteY5" fmla="*/ 11584 h 20335"/>
                      <a:gd name="connsiteX6" fmla="*/ 5917 w 44624"/>
                      <a:gd name="connsiteY6" fmla="*/ 250 h 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 h="20335">
                        <a:moveTo>
                          <a:pt x="5917" y="250"/>
                        </a:moveTo>
                        <a:cubicBezTo>
                          <a:pt x="3488" y="-560"/>
                          <a:pt x="1059" y="655"/>
                          <a:pt x="250" y="3084"/>
                        </a:cubicBezTo>
                        <a:cubicBezTo>
                          <a:pt x="-560" y="5512"/>
                          <a:pt x="655" y="7941"/>
                          <a:pt x="3084" y="8751"/>
                        </a:cubicBezTo>
                        <a:lnTo>
                          <a:pt x="38707" y="20086"/>
                        </a:lnTo>
                        <a:cubicBezTo>
                          <a:pt x="41136" y="20895"/>
                          <a:pt x="43565" y="19681"/>
                          <a:pt x="44374" y="17252"/>
                        </a:cubicBezTo>
                        <a:cubicBezTo>
                          <a:pt x="45184" y="14823"/>
                          <a:pt x="43969" y="12394"/>
                          <a:pt x="41541" y="11584"/>
                        </a:cubicBezTo>
                        <a:lnTo>
                          <a:pt x="5917" y="250"/>
                        </a:lnTo>
                        <a:close/>
                      </a:path>
                    </a:pathLst>
                  </a:custGeom>
                  <a:solidFill>
                    <a:srgbClr val="00002D"/>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EBC488FC-7AAB-5769-5CF5-8215C4EEC098}"/>
                      </a:ext>
                    </a:extLst>
                  </p:cNvPr>
                  <p:cNvSpPr/>
                  <p:nvPr/>
                </p:nvSpPr>
                <p:spPr>
                  <a:xfrm>
                    <a:off x="19179503" y="8944322"/>
                    <a:ext cx="79250" cy="88319"/>
                  </a:xfrm>
                  <a:custGeom>
                    <a:avLst/>
                    <a:gdLst>
                      <a:gd name="connsiteX0" fmla="*/ 77678 w 79250"/>
                      <a:gd name="connsiteY0" fmla="*/ 86988 h 88319"/>
                      <a:gd name="connsiteX1" fmla="*/ 78083 w 79250"/>
                      <a:gd name="connsiteY1" fmla="*/ 80511 h 88319"/>
                      <a:gd name="connsiteX2" fmla="*/ 8050 w 79250"/>
                      <a:gd name="connsiteY2" fmla="*/ 1573 h 88319"/>
                      <a:gd name="connsiteX3" fmla="*/ 1573 w 79250"/>
                      <a:gd name="connsiteY3" fmla="*/ 1168 h 88319"/>
                      <a:gd name="connsiteX4" fmla="*/ 1168 w 79250"/>
                      <a:gd name="connsiteY4" fmla="*/ 7645 h 88319"/>
                      <a:gd name="connsiteX5" fmla="*/ 71201 w 79250"/>
                      <a:gd name="connsiteY5" fmla="*/ 86583 h 88319"/>
                      <a:gd name="connsiteX6" fmla="*/ 77678 w 79250"/>
                      <a:gd name="connsiteY6" fmla="*/ 86988 h 8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50" h="88319">
                        <a:moveTo>
                          <a:pt x="77678" y="86988"/>
                        </a:moveTo>
                        <a:cubicBezTo>
                          <a:pt x="79702" y="85369"/>
                          <a:pt x="79702" y="82535"/>
                          <a:pt x="78083" y="80511"/>
                        </a:cubicBezTo>
                        <a:lnTo>
                          <a:pt x="8050" y="1573"/>
                        </a:lnTo>
                        <a:cubicBezTo>
                          <a:pt x="6431" y="-451"/>
                          <a:pt x="3597" y="-451"/>
                          <a:pt x="1573" y="1168"/>
                        </a:cubicBezTo>
                        <a:cubicBezTo>
                          <a:pt x="-451" y="2787"/>
                          <a:pt x="-451" y="5621"/>
                          <a:pt x="1168" y="7645"/>
                        </a:cubicBezTo>
                        <a:lnTo>
                          <a:pt x="71201" y="86583"/>
                        </a:lnTo>
                        <a:cubicBezTo>
                          <a:pt x="72820" y="88608"/>
                          <a:pt x="76058" y="89013"/>
                          <a:pt x="77678" y="86988"/>
                        </a:cubicBezTo>
                        <a:close/>
                      </a:path>
                    </a:pathLst>
                  </a:custGeom>
                  <a:solidFill>
                    <a:srgbClr val="00002D"/>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69B745E1-BB64-3866-434C-0159F0624365}"/>
                      </a:ext>
                    </a:extLst>
                  </p:cNvPr>
                  <p:cNvSpPr/>
                  <p:nvPr/>
                </p:nvSpPr>
                <p:spPr>
                  <a:xfrm>
                    <a:off x="19105828" y="8864169"/>
                    <a:ext cx="28243" cy="29863"/>
                  </a:xfrm>
                  <a:custGeom>
                    <a:avLst/>
                    <a:gdLst>
                      <a:gd name="connsiteX0" fmla="*/ 26671 w 28243"/>
                      <a:gd name="connsiteY0" fmla="*/ 28695 h 29863"/>
                      <a:gd name="connsiteX1" fmla="*/ 27076 w 28243"/>
                      <a:gd name="connsiteY1" fmla="*/ 22218 h 29863"/>
                      <a:gd name="connsiteX2" fmla="*/ 8050 w 28243"/>
                      <a:gd name="connsiteY2" fmla="*/ 1573 h 29863"/>
                      <a:gd name="connsiteX3" fmla="*/ 1573 w 28243"/>
                      <a:gd name="connsiteY3" fmla="*/ 1168 h 29863"/>
                      <a:gd name="connsiteX4" fmla="*/ 1168 w 28243"/>
                      <a:gd name="connsiteY4" fmla="*/ 7645 h 29863"/>
                      <a:gd name="connsiteX5" fmla="*/ 20194 w 28243"/>
                      <a:gd name="connsiteY5" fmla="*/ 28290 h 29863"/>
                      <a:gd name="connsiteX6" fmla="*/ 26671 w 28243"/>
                      <a:gd name="connsiteY6" fmla="*/ 28695 h 2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43" h="29863">
                        <a:moveTo>
                          <a:pt x="26671" y="28695"/>
                        </a:moveTo>
                        <a:cubicBezTo>
                          <a:pt x="28695" y="27076"/>
                          <a:pt x="28695" y="24242"/>
                          <a:pt x="27076" y="22218"/>
                        </a:cubicBezTo>
                        <a:lnTo>
                          <a:pt x="8050" y="1573"/>
                        </a:lnTo>
                        <a:cubicBezTo>
                          <a:pt x="6430" y="-451"/>
                          <a:pt x="3597" y="-451"/>
                          <a:pt x="1573" y="1168"/>
                        </a:cubicBezTo>
                        <a:cubicBezTo>
                          <a:pt x="-451" y="2787"/>
                          <a:pt x="-451" y="5621"/>
                          <a:pt x="1168" y="7645"/>
                        </a:cubicBezTo>
                        <a:lnTo>
                          <a:pt x="20194" y="28290"/>
                        </a:lnTo>
                        <a:cubicBezTo>
                          <a:pt x="21814" y="30314"/>
                          <a:pt x="24647" y="30314"/>
                          <a:pt x="26671" y="28695"/>
                        </a:cubicBezTo>
                        <a:close/>
                      </a:path>
                    </a:pathLst>
                  </a:custGeom>
                  <a:solidFill>
                    <a:srgbClr val="00002D"/>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AD8CEC56-72E7-0AA3-C80A-EFB5C77D7175}"/>
                      </a:ext>
                    </a:extLst>
                  </p:cNvPr>
                  <p:cNvSpPr/>
                  <p:nvPr/>
                </p:nvSpPr>
                <p:spPr>
                  <a:xfrm>
                    <a:off x="19049045" y="9134071"/>
                    <a:ext cx="162858" cy="34937"/>
                  </a:xfrm>
                  <a:custGeom>
                    <a:avLst/>
                    <a:gdLst>
                      <a:gd name="connsiteX0" fmla="*/ 3705 w 162858"/>
                      <a:gd name="connsiteY0" fmla="*/ 25970 h 34937"/>
                      <a:gd name="connsiteX1" fmla="*/ 62 w 162858"/>
                      <a:gd name="connsiteY1" fmla="*/ 31233 h 34937"/>
                      <a:gd name="connsiteX2" fmla="*/ 5324 w 162858"/>
                      <a:gd name="connsiteY2" fmla="*/ 34876 h 34937"/>
                      <a:gd name="connsiteX3" fmla="*/ 159153 w 162858"/>
                      <a:gd name="connsiteY3" fmla="*/ 8968 h 34937"/>
                      <a:gd name="connsiteX4" fmla="*/ 162796 w 162858"/>
                      <a:gd name="connsiteY4" fmla="*/ 3705 h 34937"/>
                      <a:gd name="connsiteX5" fmla="*/ 157534 w 162858"/>
                      <a:gd name="connsiteY5" fmla="*/ 62 h 34937"/>
                      <a:gd name="connsiteX6" fmla="*/ 3705 w 162858"/>
                      <a:gd name="connsiteY6" fmla="*/ 25970 h 3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58" h="34937">
                        <a:moveTo>
                          <a:pt x="3705" y="25970"/>
                        </a:moveTo>
                        <a:cubicBezTo>
                          <a:pt x="1276" y="26375"/>
                          <a:pt x="-343" y="28804"/>
                          <a:pt x="62" y="31233"/>
                        </a:cubicBezTo>
                        <a:cubicBezTo>
                          <a:pt x="467" y="33661"/>
                          <a:pt x="2896" y="35281"/>
                          <a:pt x="5324" y="34876"/>
                        </a:cubicBezTo>
                        <a:lnTo>
                          <a:pt x="159153" y="8968"/>
                        </a:lnTo>
                        <a:cubicBezTo>
                          <a:pt x="161582" y="8563"/>
                          <a:pt x="163202" y="6134"/>
                          <a:pt x="162796" y="3705"/>
                        </a:cubicBezTo>
                        <a:cubicBezTo>
                          <a:pt x="162392" y="1276"/>
                          <a:pt x="159963" y="-343"/>
                          <a:pt x="157534" y="62"/>
                        </a:cubicBezTo>
                        <a:lnTo>
                          <a:pt x="3705" y="25970"/>
                        </a:lnTo>
                        <a:close/>
                      </a:path>
                    </a:pathLst>
                  </a:custGeom>
                  <a:solidFill>
                    <a:srgbClr val="00002D"/>
                  </a:solidFill>
                  <a:ln w="4048" cap="flat">
                    <a:noFill/>
                    <a:prstDash val="solid"/>
                    <a:miter/>
                  </a:ln>
                </p:spPr>
                <p:txBody>
                  <a:bodyPr rtlCol="0" anchor="ctr"/>
                  <a:lstStyle/>
                  <a:p>
                    <a:endParaRPr lang="en-RS"/>
                  </a:p>
                </p:txBody>
              </p:sp>
              <p:sp>
                <p:nvSpPr>
                  <p:cNvPr id="195" name="Freeform 194">
                    <a:extLst>
                      <a:ext uri="{FF2B5EF4-FFF2-40B4-BE49-F238E27FC236}">
                        <a16:creationId xmlns:a16="http://schemas.microsoft.com/office/drawing/2014/main" id="{8C7994C2-92C1-8B3F-807D-B6CD8F85B09E}"/>
                      </a:ext>
                    </a:extLst>
                  </p:cNvPr>
                  <p:cNvSpPr/>
                  <p:nvPr/>
                </p:nvSpPr>
                <p:spPr>
                  <a:xfrm>
                    <a:off x="18932459" y="9174552"/>
                    <a:ext cx="38985" cy="14292"/>
                  </a:xfrm>
                  <a:custGeom>
                    <a:avLst/>
                    <a:gdLst>
                      <a:gd name="connsiteX0" fmla="*/ 3705 w 38985"/>
                      <a:gd name="connsiteY0" fmla="*/ 5324 h 14292"/>
                      <a:gd name="connsiteX1" fmla="*/ 62 w 38985"/>
                      <a:gd name="connsiteY1" fmla="*/ 10587 h 14292"/>
                      <a:gd name="connsiteX2" fmla="*/ 5325 w 38985"/>
                      <a:gd name="connsiteY2" fmla="*/ 14230 h 14292"/>
                      <a:gd name="connsiteX3" fmla="*/ 35281 w 38985"/>
                      <a:gd name="connsiteY3" fmla="*/ 8968 h 14292"/>
                      <a:gd name="connsiteX4" fmla="*/ 38924 w 38985"/>
                      <a:gd name="connsiteY4" fmla="*/ 3705 h 14292"/>
                      <a:gd name="connsiteX5" fmla="*/ 33661 w 38985"/>
                      <a:gd name="connsiteY5" fmla="*/ 62 h 14292"/>
                      <a:gd name="connsiteX6" fmla="*/ 3705 w 38985"/>
                      <a:gd name="connsiteY6" fmla="*/ 5324 h 1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5" h="14292">
                        <a:moveTo>
                          <a:pt x="3705" y="5324"/>
                        </a:moveTo>
                        <a:cubicBezTo>
                          <a:pt x="1276" y="5729"/>
                          <a:pt x="-343" y="8158"/>
                          <a:pt x="62" y="10587"/>
                        </a:cubicBezTo>
                        <a:cubicBezTo>
                          <a:pt x="467" y="13016"/>
                          <a:pt x="2896" y="14635"/>
                          <a:pt x="5325" y="14230"/>
                        </a:cubicBezTo>
                        <a:lnTo>
                          <a:pt x="35281" y="8968"/>
                        </a:lnTo>
                        <a:cubicBezTo>
                          <a:pt x="37710" y="8563"/>
                          <a:pt x="39329" y="6134"/>
                          <a:pt x="38924" y="3705"/>
                        </a:cubicBezTo>
                        <a:cubicBezTo>
                          <a:pt x="38519" y="1276"/>
                          <a:pt x="36090" y="-343"/>
                          <a:pt x="33661" y="62"/>
                        </a:cubicBezTo>
                        <a:lnTo>
                          <a:pt x="3705" y="5324"/>
                        </a:lnTo>
                        <a:close/>
                      </a:path>
                    </a:pathLst>
                  </a:custGeom>
                  <a:solidFill>
                    <a:srgbClr val="00002D"/>
                  </a:solidFill>
                  <a:ln w="4048" cap="flat">
                    <a:noFill/>
                    <a:prstDash val="solid"/>
                    <a:miter/>
                  </a:ln>
                </p:spPr>
                <p:txBody>
                  <a:bodyPr rtlCol="0" anchor="ctr"/>
                  <a:lstStyle/>
                  <a:p>
                    <a:endParaRPr lang="en-RS"/>
                  </a:p>
                </p:txBody>
              </p:sp>
            </p:grpSp>
          </p:grpSp>
        </p:grpSp>
        <p:sp>
          <p:nvSpPr>
            <p:cNvPr id="196" name="Freeform 195">
              <a:extLst>
                <a:ext uri="{FF2B5EF4-FFF2-40B4-BE49-F238E27FC236}">
                  <a16:creationId xmlns:a16="http://schemas.microsoft.com/office/drawing/2014/main" id="{DB1A789C-FDDD-6E07-51B3-7E46300ED669}"/>
                </a:ext>
              </a:extLst>
            </p:cNvPr>
            <p:cNvSpPr/>
            <p:nvPr/>
          </p:nvSpPr>
          <p:spPr>
            <a:xfrm>
              <a:off x="19740013" y="6959337"/>
              <a:ext cx="639428" cy="540494"/>
            </a:xfrm>
            <a:custGeom>
              <a:avLst/>
              <a:gdLst>
                <a:gd name="connsiteX0" fmla="*/ 576562 w 639428"/>
                <a:gd name="connsiteY0" fmla="*/ 539353 h 540494"/>
                <a:gd name="connsiteX1" fmla="*/ 572919 w 639428"/>
                <a:gd name="connsiteY1" fmla="*/ 526804 h 540494"/>
                <a:gd name="connsiteX2" fmla="*/ 620282 w 639428"/>
                <a:gd name="connsiteY2" fmla="*/ 338566 h 540494"/>
                <a:gd name="connsiteX3" fmla="*/ 429616 w 639428"/>
                <a:gd name="connsiteY3" fmla="*/ 143851 h 540494"/>
                <a:gd name="connsiteX4" fmla="*/ 392373 w 639428"/>
                <a:gd name="connsiteY4" fmla="*/ 357592 h 540494"/>
                <a:gd name="connsiteX5" fmla="*/ 291574 w 639428"/>
                <a:gd name="connsiteY5" fmla="*/ 360426 h 540494"/>
                <a:gd name="connsiteX6" fmla="*/ 340557 w 639428"/>
                <a:gd name="connsiteY6" fmla="*/ 153567 h 540494"/>
                <a:gd name="connsiteX7" fmla="*/ 399255 w 639428"/>
                <a:gd name="connsiteY7" fmla="*/ 128873 h 540494"/>
                <a:gd name="connsiteX8" fmla="*/ 207373 w 639428"/>
                <a:gd name="connsiteY8" fmla="*/ 22812 h 540494"/>
                <a:gd name="connsiteX9" fmla="*/ 81072 w 639428"/>
                <a:gd name="connsiteY9" fmla="*/ 32932 h 540494"/>
                <a:gd name="connsiteX10" fmla="*/ 18731 w 639428"/>
                <a:gd name="connsiteY10" fmla="*/ 129278 h 540494"/>
                <a:gd name="connsiteX11" fmla="*/ 10635 w 639428"/>
                <a:gd name="connsiteY11" fmla="*/ 139398 h 540494"/>
                <a:gd name="connsiteX12" fmla="*/ 514 w 639428"/>
                <a:gd name="connsiteY12" fmla="*/ 131302 h 540494"/>
                <a:gd name="connsiteX13" fmla="*/ 73381 w 639428"/>
                <a:gd name="connsiteY13" fmla="*/ 16335 h 540494"/>
                <a:gd name="connsiteX14" fmla="*/ 210207 w 639428"/>
                <a:gd name="connsiteY14" fmla="*/ 5000 h 540494"/>
                <a:gd name="connsiteX15" fmla="*/ 419495 w 639428"/>
                <a:gd name="connsiteY15" fmla="*/ 126039 h 540494"/>
                <a:gd name="connsiteX16" fmla="*/ 589111 w 639428"/>
                <a:gd name="connsiteY16" fmla="*/ 536114 h 540494"/>
                <a:gd name="connsiteX17" fmla="*/ 576562 w 639428"/>
                <a:gd name="connsiteY17" fmla="*/ 539353 h 540494"/>
                <a:gd name="connsiteX18" fmla="*/ 409780 w 639428"/>
                <a:gd name="connsiteY18" fmla="*/ 145470 h 540494"/>
                <a:gd name="connsiteX19" fmla="*/ 351082 w 639428"/>
                <a:gd name="connsiteY19" fmla="*/ 168545 h 540494"/>
                <a:gd name="connsiteX20" fmla="*/ 306553 w 639428"/>
                <a:gd name="connsiteY20" fmla="*/ 349091 h 540494"/>
                <a:gd name="connsiteX21" fmla="*/ 381038 w 639428"/>
                <a:gd name="connsiteY21" fmla="*/ 342614 h 540494"/>
                <a:gd name="connsiteX22" fmla="*/ 409780 w 639428"/>
                <a:gd name="connsiteY22" fmla="*/ 145470 h 5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428" h="540494">
                  <a:moveTo>
                    <a:pt x="576562" y="539353"/>
                  </a:moveTo>
                  <a:cubicBezTo>
                    <a:pt x="572109" y="536924"/>
                    <a:pt x="570490" y="531257"/>
                    <a:pt x="572919" y="526804"/>
                  </a:cubicBezTo>
                  <a:cubicBezTo>
                    <a:pt x="608543" y="464058"/>
                    <a:pt x="624735" y="398883"/>
                    <a:pt x="620282" y="338566"/>
                  </a:cubicBezTo>
                  <a:cubicBezTo>
                    <a:pt x="612186" y="232100"/>
                    <a:pt x="535272" y="140208"/>
                    <a:pt x="429616" y="143851"/>
                  </a:cubicBezTo>
                  <a:cubicBezTo>
                    <a:pt x="463215" y="211860"/>
                    <a:pt x="457547" y="307800"/>
                    <a:pt x="392373" y="357592"/>
                  </a:cubicBezTo>
                  <a:cubicBezTo>
                    <a:pt x="362416" y="380262"/>
                    <a:pt x="314244" y="390787"/>
                    <a:pt x="291574" y="360426"/>
                  </a:cubicBezTo>
                  <a:cubicBezTo>
                    <a:pt x="245021" y="297275"/>
                    <a:pt x="276596" y="197691"/>
                    <a:pt x="340557" y="153567"/>
                  </a:cubicBezTo>
                  <a:cubicBezTo>
                    <a:pt x="357964" y="141422"/>
                    <a:pt x="378204" y="133326"/>
                    <a:pt x="399255" y="128873"/>
                  </a:cubicBezTo>
                  <a:cubicBezTo>
                    <a:pt x="347438" y="56007"/>
                    <a:pt x="257570" y="31313"/>
                    <a:pt x="207373" y="22812"/>
                  </a:cubicBezTo>
                  <a:cubicBezTo>
                    <a:pt x="155557" y="14311"/>
                    <a:pt x="114267" y="17550"/>
                    <a:pt x="81072" y="32932"/>
                  </a:cubicBezTo>
                  <a:cubicBezTo>
                    <a:pt x="46663" y="48720"/>
                    <a:pt x="14278" y="87177"/>
                    <a:pt x="18731" y="129278"/>
                  </a:cubicBezTo>
                  <a:cubicBezTo>
                    <a:pt x="19136" y="134136"/>
                    <a:pt x="15492" y="138993"/>
                    <a:pt x="10635" y="139398"/>
                  </a:cubicBezTo>
                  <a:cubicBezTo>
                    <a:pt x="5777" y="139803"/>
                    <a:pt x="919" y="136160"/>
                    <a:pt x="514" y="131302"/>
                  </a:cubicBezTo>
                  <a:cubicBezTo>
                    <a:pt x="-4344" y="85963"/>
                    <a:pt x="25613" y="38600"/>
                    <a:pt x="73381" y="16335"/>
                  </a:cubicBezTo>
                  <a:cubicBezTo>
                    <a:pt x="109814" y="-667"/>
                    <a:pt x="154748" y="-4310"/>
                    <a:pt x="210207" y="5000"/>
                  </a:cubicBezTo>
                  <a:cubicBezTo>
                    <a:pt x="264857" y="13906"/>
                    <a:pt x="364440" y="41838"/>
                    <a:pt x="419495" y="126039"/>
                  </a:cubicBezTo>
                  <a:cubicBezTo>
                    <a:pt x="583444" y="111871"/>
                    <a:pt x="715413" y="312253"/>
                    <a:pt x="589111" y="536114"/>
                  </a:cubicBezTo>
                  <a:cubicBezTo>
                    <a:pt x="586278" y="540163"/>
                    <a:pt x="581015" y="541782"/>
                    <a:pt x="576562" y="539353"/>
                  </a:cubicBezTo>
                  <a:close/>
                  <a:moveTo>
                    <a:pt x="409780" y="145470"/>
                  </a:moveTo>
                  <a:cubicBezTo>
                    <a:pt x="388729" y="148709"/>
                    <a:pt x="368489" y="156400"/>
                    <a:pt x="351082" y="168545"/>
                  </a:cubicBezTo>
                  <a:cubicBezTo>
                    <a:pt x="295218" y="207002"/>
                    <a:pt x="266476" y="295251"/>
                    <a:pt x="306553" y="349091"/>
                  </a:cubicBezTo>
                  <a:cubicBezTo>
                    <a:pt x="321935" y="370141"/>
                    <a:pt x="359988" y="358402"/>
                    <a:pt x="381038" y="342614"/>
                  </a:cubicBezTo>
                  <a:cubicBezTo>
                    <a:pt x="440545" y="296870"/>
                    <a:pt x="443379" y="206597"/>
                    <a:pt x="409780" y="145470"/>
                  </a:cubicBezTo>
                  <a:close/>
                </a:path>
              </a:pathLst>
            </a:custGeom>
            <a:solidFill>
              <a:schemeClr val="accent2"/>
            </a:solidFill>
            <a:ln w="4048" cap="flat">
              <a:noFill/>
              <a:prstDash val="solid"/>
              <a:miter/>
            </a:ln>
          </p:spPr>
          <p:txBody>
            <a:bodyPr rtlCol="0" anchor="ctr"/>
            <a:lstStyle/>
            <a:p>
              <a:endParaRPr lang="en-RS" dirty="0"/>
            </a:p>
          </p:txBody>
        </p:sp>
        <p:sp>
          <p:nvSpPr>
            <p:cNvPr id="197" name="Freeform 196">
              <a:extLst>
                <a:ext uri="{FF2B5EF4-FFF2-40B4-BE49-F238E27FC236}">
                  <a16:creationId xmlns:a16="http://schemas.microsoft.com/office/drawing/2014/main" id="{88BE1741-869B-B499-9419-F46F18533E2A}"/>
                </a:ext>
              </a:extLst>
            </p:cNvPr>
            <p:cNvSpPr/>
            <p:nvPr/>
          </p:nvSpPr>
          <p:spPr>
            <a:xfrm>
              <a:off x="17400539" y="9716526"/>
              <a:ext cx="709785" cy="390780"/>
            </a:xfrm>
            <a:custGeom>
              <a:avLst/>
              <a:gdLst>
                <a:gd name="connsiteX0" fmla="*/ 252775 w 709785"/>
                <a:gd name="connsiteY0" fmla="*/ 323982 h 390780"/>
                <a:gd name="connsiteX1" fmla="*/ 2196 w 709785"/>
                <a:gd name="connsiteY1" fmla="*/ 246662 h 390780"/>
                <a:gd name="connsiteX2" fmla="*/ 3006 w 709785"/>
                <a:gd name="connsiteY2" fmla="*/ 233709 h 390780"/>
                <a:gd name="connsiteX3" fmla="*/ 15960 w 709785"/>
                <a:gd name="connsiteY3" fmla="*/ 234518 h 390780"/>
                <a:gd name="connsiteX4" fmla="*/ 235368 w 709785"/>
                <a:gd name="connsiteY4" fmla="*/ 309408 h 390780"/>
                <a:gd name="connsiteX5" fmla="*/ 169788 w 709785"/>
                <a:gd name="connsiteY5" fmla="*/ 219945 h 390780"/>
                <a:gd name="connsiteX6" fmla="*/ 212698 w 709785"/>
                <a:gd name="connsiteY6" fmla="*/ 11062 h 390780"/>
                <a:gd name="connsiteX7" fmla="*/ 386363 w 709785"/>
                <a:gd name="connsiteY7" fmla="*/ 93643 h 390780"/>
                <a:gd name="connsiteX8" fmla="*/ 274230 w 709785"/>
                <a:gd name="connsiteY8" fmla="*/ 316695 h 390780"/>
                <a:gd name="connsiteX9" fmla="*/ 438989 w 709785"/>
                <a:gd name="connsiteY9" fmla="*/ 372154 h 390780"/>
                <a:gd name="connsiteX10" fmla="*/ 692401 w 709785"/>
                <a:gd name="connsiteY10" fmla="*/ 208610 h 390780"/>
                <a:gd name="connsiteX11" fmla="*/ 704546 w 709785"/>
                <a:gd name="connsiteY11" fmla="*/ 204157 h 390780"/>
                <a:gd name="connsiteX12" fmla="*/ 708999 w 709785"/>
                <a:gd name="connsiteY12" fmla="*/ 216301 h 390780"/>
                <a:gd name="connsiteX13" fmla="*/ 440608 w 709785"/>
                <a:gd name="connsiteY13" fmla="*/ 390776 h 390780"/>
                <a:gd name="connsiteX14" fmla="*/ 252775 w 709785"/>
                <a:gd name="connsiteY14" fmla="*/ 323982 h 390780"/>
                <a:gd name="connsiteX15" fmla="*/ 221604 w 709785"/>
                <a:gd name="connsiteY15" fmla="*/ 27659 h 390780"/>
                <a:gd name="connsiteX16" fmla="*/ 186791 w 709785"/>
                <a:gd name="connsiteY16" fmla="*/ 212253 h 390780"/>
                <a:gd name="connsiteX17" fmla="*/ 257228 w 709785"/>
                <a:gd name="connsiteY17" fmla="*/ 303336 h 390780"/>
                <a:gd name="connsiteX18" fmla="*/ 301352 w 709785"/>
                <a:gd name="connsiteY18" fmla="*/ 281881 h 390780"/>
                <a:gd name="connsiteX19" fmla="*/ 368956 w 709785"/>
                <a:gd name="connsiteY19" fmla="*/ 99716 h 390780"/>
                <a:gd name="connsiteX20" fmla="*/ 221604 w 709785"/>
                <a:gd name="connsiteY20" fmla="*/ 27659 h 39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9785" h="390780">
                  <a:moveTo>
                    <a:pt x="252775" y="323982"/>
                  </a:moveTo>
                  <a:cubicBezTo>
                    <a:pt x="168169" y="347461"/>
                    <a:pt x="68180" y="320743"/>
                    <a:pt x="2196" y="246662"/>
                  </a:cubicBezTo>
                  <a:cubicBezTo>
                    <a:pt x="-1043" y="243019"/>
                    <a:pt x="-638" y="236947"/>
                    <a:pt x="3006" y="233709"/>
                  </a:cubicBezTo>
                  <a:cubicBezTo>
                    <a:pt x="6649" y="230470"/>
                    <a:pt x="12721" y="230875"/>
                    <a:pt x="15960" y="234518"/>
                  </a:cubicBezTo>
                  <a:cubicBezTo>
                    <a:pt x="73038" y="298883"/>
                    <a:pt x="158858" y="325601"/>
                    <a:pt x="235368" y="309408"/>
                  </a:cubicBezTo>
                  <a:cubicBezTo>
                    <a:pt x="208246" y="284310"/>
                    <a:pt x="185981" y="253949"/>
                    <a:pt x="169788" y="219945"/>
                  </a:cubicBezTo>
                  <a:cubicBezTo>
                    <a:pt x="135784" y="147888"/>
                    <a:pt x="142666" y="47495"/>
                    <a:pt x="212698" y="11062"/>
                  </a:cubicBezTo>
                  <a:cubicBezTo>
                    <a:pt x="277873" y="-22538"/>
                    <a:pt x="362884" y="24825"/>
                    <a:pt x="386363" y="93643"/>
                  </a:cubicBezTo>
                  <a:cubicBezTo>
                    <a:pt x="413081" y="172582"/>
                    <a:pt x="371790" y="277833"/>
                    <a:pt x="274230" y="316695"/>
                  </a:cubicBezTo>
                  <a:cubicBezTo>
                    <a:pt x="321998" y="351509"/>
                    <a:pt x="380291" y="372154"/>
                    <a:pt x="438989" y="372154"/>
                  </a:cubicBezTo>
                  <a:cubicBezTo>
                    <a:pt x="544645" y="372154"/>
                    <a:pt x="649086" y="304551"/>
                    <a:pt x="692401" y="208610"/>
                  </a:cubicBezTo>
                  <a:cubicBezTo>
                    <a:pt x="694425" y="204157"/>
                    <a:pt x="700093" y="201728"/>
                    <a:pt x="704546" y="204157"/>
                  </a:cubicBezTo>
                  <a:cubicBezTo>
                    <a:pt x="708999" y="206181"/>
                    <a:pt x="711023" y="211849"/>
                    <a:pt x="708999" y="216301"/>
                  </a:cubicBezTo>
                  <a:cubicBezTo>
                    <a:pt x="662040" y="319934"/>
                    <a:pt x="553955" y="389966"/>
                    <a:pt x="440608" y="390776"/>
                  </a:cubicBezTo>
                  <a:cubicBezTo>
                    <a:pt x="371790" y="391181"/>
                    <a:pt x="304996" y="366487"/>
                    <a:pt x="252775" y="323982"/>
                  </a:cubicBezTo>
                  <a:close/>
                  <a:moveTo>
                    <a:pt x="221604" y="27659"/>
                  </a:moveTo>
                  <a:cubicBezTo>
                    <a:pt x="161287" y="58830"/>
                    <a:pt x="156430" y="147888"/>
                    <a:pt x="186791" y="212253"/>
                  </a:cubicBezTo>
                  <a:cubicBezTo>
                    <a:pt x="203388" y="247067"/>
                    <a:pt x="227677" y="278238"/>
                    <a:pt x="257228" y="303336"/>
                  </a:cubicBezTo>
                  <a:cubicBezTo>
                    <a:pt x="273016" y="298074"/>
                    <a:pt x="287589" y="290787"/>
                    <a:pt x="301352" y="281881"/>
                  </a:cubicBezTo>
                  <a:cubicBezTo>
                    <a:pt x="361669" y="241805"/>
                    <a:pt x="390816" y="163271"/>
                    <a:pt x="368956" y="99716"/>
                  </a:cubicBezTo>
                  <a:cubicBezTo>
                    <a:pt x="349120" y="41423"/>
                    <a:pt x="276254" y="-678"/>
                    <a:pt x="221604" y="27659"/>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40369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blinds(horizontal)">
                                      <p:cBhvr>
                                        <p:cTn id="15" dur="500"/>
                                        <p:tgtEl>
                                          <p:spTgt spid="11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blinds(horizontal)">
                                      <p:cBhvr>
                                        <p:cTn id="23" dur="500"/>
                                        <p:tgtEl>
                                          <p:spTgt spid="98"/>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wipe(left)">
                                      <p:cBhvr>
                                        <p:cTn id="31" dur="500"/>
                                        <p:tgtEl>
                                          <p:spTgt spid="100"/>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additive="base">
                                        <p:cTn id="35" dur="500" fill="hold"/>
                                        <p:tgtEl>
                                          <p:spTgt spid="101"/>
                                        </p:tgtEl>
                                        <p:attrNameLst>
                                          <p:attrName>ppt_x</p:attrName>
                                        </p:attrNameLst>
                                      </p:cBhvr>
                                      <p:tavLst>
                                        <p:tav tm="0">
                                          <p:val>
                                            <p:strVal val="#ppt_x"/>
                                          </p:val>
                                        </p:tav>
                                        <p:tav tm="100000">
                                          <p:val>
                                            <p:strVal val="#ppt_x"/>
                                          </p:val>
                                        </p:tav>
                                      </p:tavLst>
                                    </p:anim>
                                    <p:anim calcmode="lin" valueType="num">
                                      <p:cBhvr additive="base">
                                        <p:cTn id="36" dur="500" fill="hold"/>
                                        <p:tgtEl>
                                          <p:spTgt spid="10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fill="hold"/>
                                        <p:tgtEl>
                                          <p:spTgt spid="106"/>
                                        </p:tgtEl>
                                        <p:attrNameLst>
                                          <p:attrName>ppt_x</p:attrName>
                                        </p:attrNameLst>
                                      </p:cBhvr>
                                      <p:tavLst>
                                        <p:tav tm="0">
                                          <p:val>
                                            <p:strVal val="#ppt_x"/>
                                          </p:val>
                                        </p:tav>
                                        <p:tav tm="100000">
                                          <p:val>
                                            <p:strVal val="#ppt_x"/>
                                          </p:val>
                                        </p:tav>
                                      </p:tavLst>
                                    </p:anim>
                                    <p:anim calcmode="lin" valueType="num">
                                      <p:cBhvr additive="base">
                                        <p:cTn id="4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97" grpId="0"/>
      <p:bldP spid="98" grpId="0"/>
      <p:bldP spid="99" grpId="0"/>
      <p:bldP spid="1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24" name="Group 123">
            <a:extLst>
              <a:ext uri="{FF2B5EF4-FFF2-40B4-BE49-F238E27FC236}">
                <a16:creationId xmlns:a16="http://schemas.microsoft.com/office/drawing/2014/main" id="{842DE7D4-ADC9-DEE7-0A46-FD66FB418ABF}"/>
              </a:ext>
            </a:extLst>
          </p:cNvPr>
          <p:cNvGrpSpPr/>
          <p:nvPr/>
        </p:nvGrpSpPr>
        <p:grpSpPr>
          <a:xfrm>
            <a:off x="12545190" y="4561608"/>
            <a:ext cx="5038816" cy="1530804"/>
            <a:chOff x="12734170" y="4159425"/>
            <a:chExt cx="5038816" cy="1530804"/>
          </a:xfrm>
        </p:grpSpPr>
        <p:sp>
          <p:nvSpPr>
            <p:cNvPr id="125" name="Rectangle 124">
              <a:extLst>
                <a:ext uri="{FF2B5EF4-FFF2-40B4-BE49-F238E27FC236}">
                  <a16:creationId xmlns:a16="http://schemas.microsoft.com/office/drawing/2014/main" id="{5C488F25-708B-F515-E9C6-818D07D9683F}"/>
                </a:ext>
              </a:extLst>
            </p:cNvPr>
            <p:cNvSpPr/>
            <p:nvPr/>
          </p:nvSpPr>
          <p:spPr>
            <a:xfrm>
              <a:off x="14153820" y="4159425"/>
              <a:ext cx="361916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26" name="Group 125">
              <a:extLst>
                <a:ext uri="{FF2B5EF4-FFF2-40B4-BE49-F238E27FC236}">
                  <a16:creationId xmlns:a16="http://schemas.microsoft.com/office/drawing/2014/main" id="{3C031D8C-11B3-7E39-A355-3EE821575030}"/>
                </a:ext>
              </a:extLst>
            </p:cNvPr>
            <p:cNvGrpSpPr>
              <a:grpSpLocks noChangeAspect="1"/>
            </p:cNvGrpSpPr>
            <p:nvPr/>
          </p:nvGrpSpPr>
          <p:grpSpPr>
            <a:xfrm>
              <a:off x="12734170" y="4250405"/>
              <a:ext cx="1331445" cy="1332000"/>
              <a:chOff x="6595018" y="9790782"/>
              <a:chExt cx="2332583" cy="2333543"/>
            </a:xfrm>
          </p:grpSpPr>
          <p:sp>
            <p:nvSpPr>
              <p:cNvPr id="127" name="Freeform 126">
                <a:extLst>
                  <a:ext uri="{FF2B5EF4-FFF2-40B4-BE49-F238E27FC236}">
                    <a16:creationId xmlns:a16="http://schemas.microsoft.com/office/drawing/2014/main" id="{CD8D1D71-01D6-039E-9584-37F502D4D99B}"/>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DE5C32CB-A94C-DA10-34B3-21905EA75E14}"/>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7AABF75-789E-21D2-B80E-941BCAB941D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30" name="Group 129">
                <a:extLst>
                  <a:ext uri="{FF2B5EF4-FFF2-40B4-BE49-F238E27FC236}">
                    <a16:creationId xmlns:a16="http://schemas.microsoft.com/office/drawing/2014/main" id="{B8416499-C372-2570-01B5-E53E50F3E9B9}"/>
                  </a:ext>
                </a:extLst>
              </p:cNvPr>
              <p:cNvGrpSpPr>
                <a:grpSpLocks noChangeAspect="1"/>
              </p:cNvGrpSpPr>
              <p:nvPr/>
            </p:nvGrpSpPr>
            <p:grpSpPr>
              <a:xfrm>
                <a:off x="7133368" y="10313838"/>
                <a:ext cx="1296002" cy="1296000"/>
                <a:chOff x="8869992" y="3328355"/>
                <a:chExt cx="844932" cy="844931"/>
              </a:xfrm>
            </p:grpSpPr>
            <p:sp>
              <p:nvSpPr>
                <p:cNvPr id="131" name="Oval 130">
                  <a:extLst>
                    <a:ext uri="{FF2B5EF4-FFF2-40B4-BE49-F238E27FC236}">
                      <a16:creationId xmlns:a16="http://schemas.microsoft.com/office/drawing/2014/main" id="{06F4DDAD-159C-7F6B-01F5-B39A9A7C9A82}"/>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2" name="Oval 131">
                  <a:extLst>
                    <a:ext uri="{FF2B5EF4-FFF2-40B4-BE49-F238E27FC236}">
                      <a16:creationId xmlns:a16="http://schemas.microsoft.com/office/drawing/2014/main" id="{00D3C96A-424B-8948-7BF0-93447FA4B6DE}"/>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3" name="Freeform: Shape 84">
                  <a:extLst>
                    <a:ext uri="{FF2B5EF4-FFF2-40B4-BE49-F238E27FC236}">
                      <a16:creationId xmlns:a16="http://schemas.microsoft.com/office/drawing/2014/main" id="{19DAEC5F-BA35-4C0F-BB9E-AD6A21B79918}"/>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34" name="Group 133">
            <a:extLst>
              <a:ext uri="{FF2B5EF4-FFF2-40B4-BE49-F238E27FC236}">
                <a16:creationId xmlns:a16="http://schemas.microsoft.com/office/drawing/2014/main" id="{7E5B3AC7-12B1-3E13-6492-2516CDD85F7D}"/>
              </a:ext>
            </a:extLst>
          </p:cNvPr>
          <p:cNvGrpSpPr/>
          <p:nvPr/>
        </p:nvGrpSpPr>
        <p:grpSpPr>
          <a:xfrm>
            <a:off x="17699660" y="4561608"/>
            <a:ext cx="4914281" cy="1530804"/>
            <a:chOff x="17874724" y="4151003"/>
            <a:chExt cx="4914281" cy="1530804"/>
          </a:xfrm>
        </p:grpSpPr>
        <p:sp>
          <p:nvSpPr>
            <p:cNvPr id="135" name="Rectangle 134">
              <a:extLst>
                <a:ext uri="{FF2B5EF4-FFF2-40B4-BE49-F238E27FC236}">
                  <a16:creationId xmlns:a16="http://schemas.microsoft.com/office/drawing/2014/main" id="{AA0DAFC4-D6E8-5E8A-B527-6530A3407615}"/>
                </a:ext>
              </a:extLst>
            </p:cNvPr>
            <p:cNvSpPr/>
            <p:nvPr/>
          </p:nvSpPr>
          <p:spPr>
            <a:xfrm>
              <a:off x="19322809" y="4151003"/>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36" name="Group 135">
              <a:extLst>
                <a:ext uri="{FF2B5EF4-FFF2-40B4-BE49-F238E27FC236}">
                  <a16:creationId xmlns:a16="http://schemas.microsoft.com/office/drawing/2014/main" id="{C947A0B1-4ACF-10EE-B474-B1F5F2E44B31}"/>
                </a:ext>
              </a:extLst>
            </p:cNvPr>
            <p:cNvGrpSpPr>
              <a:grpSpLocks noChangeAspect="1"/>
            </p:cNvGrpSpPr>
            <p:nvPr/>
          </p:nvGrpSpPr>
          <p:grpSpPr>
            <a:xfrm>
              <a:off x="17874724" y="4252361"/>
              <a:ext cx="1332000" cy="1332000"/>
              <a:chOff x="8439063" y="6597464"/>
              <a:chExt cx="2331503" cy="2331503"/>
            </a:xfrm>
          </p:grpSpPr>
          <p:sp>
            <p:nvSpPr>
              <p:cNvPr id="137" name="Freeform 136">
                <a:extLst>
                  <a:ext uri="{FF2B5EF4-FFF2-40B4-BE49-F238E27FC236}">
                    <a16:creationId xmlns:a16="http://schemas.microsoft.com/office/drawing/2014/main" id="{3D68337F-C8CA-C3DE-0FA4-75BCE38B9C00}"/>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38" name="Group 137">
                <a:extLst>
                  <a:ext uri="{FF2B5EF4-FFF2-40B4-BE49-F238E27FC236}">
                    <a16:creationId xmlns:a16="http://schemas.microsoft.com/office/drawing/2014/main" id="{7F53F2F1-6AB3-4474-99B2-00971381BC6B}"/>
                  </a:ext>
                </a:extLst>
              </p:cNvPr>
              <p:cNvGrpSpPr/>
              <p:nvPr/>
            </p:nvGrpSpPr>
            <p:grpSpPr>
              <a:xfrm>
                <a:off x="8611178" y="6769427"/>
                <a:ext cx="1987332" cy="1987331"/>
                <a:chOff x="8611178" y="6769427"/>
                <a:chExt cx="1987332" cy="1987331"/>
              </a:xfrm>
            </p:grpSpPr>
            <p:sp>
              <p:nvSpPr>
                <p:cNvPr id="139" name="Freeform 138">
                  <a:extLst>
                    <a:ext uri="{FF2B5EF4-FFF2-40B4-BE49-F238E27FC236}">
                      <a16:creationId xmlns:a16="http://schemas.microsoft.com/office/drawing/2014/main" id="{2977F9F9-3417-2F15-ECA4-8B4AA7AC81A1}"/>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984E732-4E2A-7385-A71A-BE9945F01823}"/>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41" name="Group 140">
                  <a:extLst>
                    <a:ext uri="{FF2B5EF4-FFF2-40B4-BE49-F238E27FC236}">
                      <a16:creationId xmlns:a16="http://schemas.microsoft.com/office/drawing/2014/main" id="{0483CBF0-34FA-3711-98F6-34B54A2B1360}"/>
                    </a:ext>
                  </a:extLst>
                </p:cNvPr>
                <p:cNvGrpSpPr>
                  <a:grpSpLocks noChangeAspect="1"/>
                </p:cNvGrpSpPr>
                <p:nvPr/>
              </p:nvGrpSpPr>
              <p:grpSpPr>
                <a:xfrm>
                  <a:off x="8955453" y="7110567"/>
                  <a:ext cx="1296002" cy="1296000"/>
                  <a:chOff x="5738342" y="3286296"/>
                  <a:chExt cx="844932" cy="844931"/>
                </a:xfrm>
              </p:grpSpPr>
              <p:sp>
                <p:nvSpPr>
                  <p:cNvPr id="142" name="Oval 141">
                    <a:extLst>
                      <a:ext uri="{FF2B5EF4-FFF2-40B4-BE49-F238E27FC236}">
                        <a16:creationId xmlns:a16="http://schemas.microsoft.com/office/drawing/2014/main" id="{26A252A0-0653-D55C-0E5D-460099B9A5E2}"/>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3" name="Oval 142">
                    <a:extLst>
                      <a:ext uri="{FF2B5EF4-FFF2-40B4-BE49-F238E27FC236}">
                        <a16:creationId xmlns:a16="http://schemas.microsoft.com/office/drawing/2014/main" id="{9E1E9385-7C52-0DDA-F226-925EC995FC05}"/>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4" name="Freeform: Shape 30">
                    <a:extLst>
                      <a:ext uri="{FF2B5EF4-FFF2-40B4-BE49-F238E27FC236}">
                        <a16:creationId xmlns:a16="http://schemas.microsoft.com/office/drawing/2014/main" id="{F70CD03B-927C-A915-C855-45F006340231}"/>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grpSp>
        <p:nvGrpSpPr>
          <p:cNvPr id="145" name="Group 144">
            <a:extLst>
              <a:ext uri="{FF2B5EF4-FFF2-40B4-BE49-F238E27FC236}">
                <a16:creationId xmlns:a16="http://schemas.microsoft.com/office/drawing/2014/main" id="{E7F82330-4F6E-7453-9BD4-03A3337E7C01}"/>
              </a:ext>
            </a:extLst>
          </p:cNvPr>
          <p:cNvGrpSpPr/>
          <p:nvPr/>
        </p:nvGrpSpPr>
        <p:grpSpPr>
          <a:xfrm>
            <a:off x="12545190" y="6805296"/>
            <a:ext cx="4985036" cy="1530804"/>
            <a:chOff x="12720254" y="6450459"/>
            <a:chExt cx="4985036" cy="1530804"/>
          </a:xfrm>
        </p:grpSpPr>
        <p:sp>
          <p:nvSpPr>
            <p:cNvPr id="146" name="Rectangle 145">
              <a:extLst>
                <a:ext uri="{FF2B5EF4-FFF2-40B4-BE49-F238E27FC236}">
                  <a16:creationId xmlns:a16="http://schemas.microsoft.com/office/drawing/2014/main" id="{0B1154CE-2451-89C5-29BF-D585D9BE2F11}"/>
                </a:ext>
              </a:extLst>
            </p:cNvPr>
            <p:cNvSpPr/>
            <p:nvPr/>
          </p:nvSpPr>
          <p:spPr>
            <a:xfrm>
              <a:off x="14150376" y="6450459"/>
              <a:ext cx="3554914"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47" name="Group 146">
              <a:extLst>
                <a:ext uri="{FF2B5EF4-FFF2-40B4-BE49-F238E27FC236}">
                  <a16:creationId xmlns:a16="http://schemas.microsoft.com/office/drawing/2014/main" id="{C1216406-9157-60F1-52B5-A7E4E3F32AD7}"/>
                </a:ext>
              </a:extLst>
            </p:cNvPr>
            <p:cNvGrpSpPr>
              <a:grpSpLocks noChangeAspect="1"/>
            </p:cNvGrpSpPr>
            <p:nvPr/>
          </p:nvGrpSpPr>
          <p:grpSpPr>
            <a:xfrm>
              <a:off x="12720254" y="6622479"/>
              <a:ext cx="1331852" cy="1332000"/>
              <a:chOff x="6594957" y="3401570"/>
              <a:chExt cx="2332389" cy="2332679"/>
            </a:xfrm>
          </p:grpSpPr>
          <p:sp>
            <p:nvSpPr>
              <p:cNvPr id="148" name="Freeform 147">
                <a:extLst>
                  <a:ext uri="{FF2B5EF4-FFF2-40B4-BE49-F238E27FC236}">
                    <a16:creationId xmlns:a16="http://schemas.microsoft.com/office/drawing/2014/main" id="{5A332896-6FC9-8FAE-A6E8-E708C7DEDDC5}"/>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E40F5DEE-D7CD-A602-3241-0E55DBDC10D7}"/>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4A3AC6E-6E18-F5CC-0BFE-8DD4906DCED5}"/>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AECB9922-0C8E-ADE4-A76C-0D0B8CD8FEAF}"/>
                  </a:ext>
                </a:extLst>
              </p:cNvPr>
              <p:cNvGrpSpPr>
                <a:grpSpLocks noChangeAspect="1"/>
              </p:cNvGrpSpPr>
              <p:nvPr/>
            </p:nvGrpSpPr>
            <p:grpSpPr>
              <a:xfrm>
                <a:off x="7112528" y="3922171"/>
                <a:ext cx="1296002" cy="1296000"/>
                <a:chOff x="8894154" y="2185109"/>
                <a:chExt cx="844932" cy="844931"/>
              </a:xfrm>
            </p:grpSpPr>
            <p:sp>
              <p:nvSpPr>
                <p:cNvPr id="152" name="Oval 151">
                  <a:extLst>
                    <a:ext uri="{FF2B5EF4-FFF2-40B4-BE49-F238E27FC236}">
                      <a16:creationId xmlns:a16="http://schemas.microsoft.com/office/drawing/2014/main" id="{8AFAF1FB-F8FB-690F-54A4-9E3A926AF27E}"/>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B10F7064-FA1B-EFF5-8761-B94E7A312F70}"/>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8">
                  <a:extLst>
                    <a:ext uri="{FF2B5EF4-FFF2-40B4-BE49-F238E27FC236}">
                      <a16:creationId xmlns:a16="http://schemas.microsoft.com/office/drawing/2014/main" id="{69FFEACD-D9ED-3AB3-6269-BC4ADC1A2477}"/>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55" name="Group 154">
            <a:extLst>
              <a:ext uri="{FF2B5EF4-FFF2-40B4-BE49-F238E27FC236}">
                <a16:creationId xmlns:a16="http://schemas.microsoft.com/office/drawing/2014/main" id="{C89B3E27-579D-4C12-D91E-B12D29DC852A}"/>
              </a:ext>
            </a:extLst>
          </p:cNvPr>
          <p:cNvGrpSpPr/>
          <p:nvPr/>
        </p:nvGrpSpPr>
        <p:grpSpPr>
          <a:xfrm>
            <a:off x="17699660" y="6805296"/>
            <a:ext cx="4861791" cy="1530804"/>
            <a:chOff x="17927215" y="6394691"/>
            <a:chExt cx="4861791" cy="1530804"/>
          </a:xfrm>
        </p:grpSpPr>
        <p:sp>
          <p:nvSpPr>
            <p:cNvPr id="156" name="Rectangle 155">
              <a:extLst>
                <a:ext uri="{FF2B5EF4-FFF2-40B4-BE49-F238E27FC236}">
                  <a16:creationId xmlns:a16="http://schemas.microsoft.com/office/drawing/2014/main" id="{B4911DD9-506E-0690-9581-48EBC9788C9C}"/>
                </a:ext>
              </a:extLst>
            </p:cNvPr>
            <p:cNvSpPr/>
            <p:nvPr/>
          </p:nvSpPr>
          <p:spPr>
            <a:xfrm>
              <a:off x="19322810" y="6394691"/>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57" name="Group 156">
              <a:extLst>
                <a:ext uri="{FF2B5EF4-FFF2-40B4-BE49-F238E27FC236}">
                  <a16:creationId xmlns:a16="http://schemas.microsoft.com/office/drawing/2014/main" id="{9DFA42A2-BC39-FF2E-DA2D-39DB1156B470}"/>
                </a:ext>
              </a:extLst>
            </p:cNvPr>
            <p:cNvGrpSpPr>
              <a:grpSpLocks noChangeAspect="1"/>
            </p:cNvGrpSpPr>
            <p:nvPr/>
          </p:nvGrpSpPr>
          <p:grpSpPr>
            <a:xfrm>
              <a:off x="17927215" y="6572474"/>
              <a:ext cx="1331519" cy="1332000"/>
              <a:chOff x="2906605" y="3402434"/>
              <a:chExt cx="2331810" cy="2332679"/>
            </a:xfrm>
          </p:grpSpPr>
          <p:sp>
            <p:nvSpPr>
              <p:cNvPr id="158" name="Freeform 157">
                <a:extLst>
                  <a:ext uri="{FF2B5EF4-FFF2-40B4-BE49-F238E27FC236}">
                    <a16:creationId xmlns:a16="http://schemas.microsoft.com/office/drawing/2014/main" id="{77006961-7953-B0AF-0E24-484648AFB6BD}"/>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3ACC54DA-75A3-6AB8-43CF-A2765A820A9A}"/>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CAF9BD85-1B88-BEA7-1B3D-6160DF6A87B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61" name="Group 160">
                <a:extLst>
                  <a:ext uri="{FF2B5EF4-FFF2-40B4-BE49-F238E27FC236}">
                    <a16:creationId xmlns:a16="http://schemas.microsoft.com/office/drawing/2014/main" id="{2555BC18-8049-1524-DA61-41C6857FBB06}"/>
                  </a:ext>
                </a:extLst>
              </p:cNvPr>
              <p:cNvGrpSpPr>
                <a:grpSpLocks noChangeAspect="1"/>
              </p:cNvGrpSpPr>
              <p:nvPr/>
            </p:nvGrpSpPr>
            <p:grpSpPr>
              <a:xfrm>
                <a:off x="3418155" y="3922171"/>
                <a:ext cx="1296002" cy="1296000"/>
                <a:chOff x="5730616" y="2182971"/>
                <a:chExt cx="844932" cy="844931"/>
              </a:xfrm>
            </p:grpSpPr>
            <p:sp>
              <p:nvSpPr>
                <p:cNvPr id="162" name="Oval 161">
                  <a:extLst>
                    <a:ext uri="{FF2B5EF4-FFF2-40B4-BE49-F238E27FC236}">
                      <a16:creationId xmlns:a16="http://schemas.microsoft.com/office/drawing/2014/main" id="{956FF43F-69DB-4352-9818-C78278F9308B}"/>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3" name="Oval 162">
                  <a:extLst>
                    <a:ext uri="{FF2B5EF4-FFF2-40B4-BE49-F238E27FC236}">
                      <a16:creationId xmlns:a16="http://schemas.microsoft.com/office/drawing/2014/main" id="{1487A936-87D2-2A43-0E85-3CD802BEF802}"/>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4" name="Freeform: Shape 60">
                  <a:extLst>
                    <a:ext uri="{FF2B5EF4-FFF2-40B4-BE49-F238E27FC236}">
                      <a16:creationId xmlns:a16="http://schemas.microsoft.com/office/drawing/2014/main" id="{4975BCD2-BC3E-E909-2387-42CBD26099CA}"/>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sp>
        <p:nvSpPr>
          <p:cNvPr id="165" name="Text Placeholder 33">
            <a:extLst>
              <a:ext uri="{FF2B5EF4-FFF2-40B4-BE49-F238E27FC236}">
                <a16:creationId xmlns:a16="http://schemas.microsoft.com/office/drawing/2014/main" id="{0E713A3E-F385-1ECB-B592-3E47416C914A}"/>
              </a:ext>
            </a:extLst>
          </p:cNvPr>
          <p:cNvSpPr txBox="1">
            <a:spLocks/>
          </p:cNvSpPr>
          <p:nvPr/>
        </p:nvSpPr>
        <p:spPr>
          <a:xfrm>
            <a:off x="13100465" y="9360692"/>
            <a:ext cx="5269114" cy="6123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200" b="1" dirty="0">
                <a:solidFill>
                  <a:schemeClr val="tx2"/>
                </a:solidFill>
                <a:latin typeface="Roboto Black" panose="02000000000000000000" pitchFamily="2" charset="0"/>
                <a:ea typeface="Roboto Black" panose="02000000000000000000" pitchFamily="2" charset="0"/>
                <a:cs typeface="Roboto Black" panose="02000000000000000000" pitchFamily="2" charset="0"/>
              </a:rPr>
              <a:t>Media Marketing Info</a:t>
            </a:r>
          </a:p>
        </p:txBody>
      </p:sp>
      <p:sp>
        <p:nvSpPr>
          <p:cNvPr id="166" name="Text Placeholder 32">
            <a:extLst>
              <a:ext uri="{FF2B5EF4-FFF2-40B4-BE49-F238E27FC236}">
                <a16:creationId xmlns:a16="http://schemas.microsoft.com/office/drawing/2014/main" id="{C85F2D0F-3278-D824-3FB7-29B7268CB984}"/>
              </a:ext>
            </a:extLst>
          </p:cNvPr>
          <p:cNvSpPr txBox="1">
            <a:spLocks/>
          </p:cNvSpPr>
          <p:nvPr/>
        </p:nvSpPr>
        <p:spPr>
          <a:xfrm>
            <a:off x="13100465" y="9973081"/>
            <a:ext cx="3054068" cy="196629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2400" b="1" dirty="0">
                <a:solidFill>
                  <a:schemeClr val="accent3"/>
                </a:solidFill>
                <a:latin typeface="Roboto Black" panose="02000000000000000000" pitchFamily="2" charset="0"/>
                <a:ea typeface="Roboto Black" panose="02000000000000000000" pitchFamily="2" charset="0"/>
                <a:cs typeface="Roboto Black" panose="02000000000000000000" pitchFamily="2" charset="0"/>
              </a:rPr>
              <a:t>Media Services Information Analysis</a:t>
            </a:r>
          </a:p>
        </p:txBody>
      </p:sp>
      <p:sp>
        <p:nvSpPr>
          <p:cNvPr id="167" name="Rectangle 166">
            <a:extLst>
              <a:ext uri="{FF2B5EF4-FFF2-40B4-BE49-F238E27FC236}">
                <a16:creationId xmlns:a16="http://schemas.microsoft.com/office/drawing/2014/main" id="{B6C62822-59B0-59E4-FBAE-075B9CB7992C}"/>
              </a:ext>
            </a:extLst>
          </p:cNvPr>
          <p:cNvSpPr/>
          <p:nvPr/>
        </p:nvSpPr>
        <p:spPr>
          <a:xfrm>
            <a:off x="16482009" y="9200309"/>
            <a:ext cx="6131932" cy="1562351"/>
          </a:xfrm>
          <a:prstGeom prst="rect">
            <a:avLst/>
          </a:prstGeom>
        </p:spPr>
        <p:txBody>
          <a:bodyPr wrap="square">
            <a:spAutoFit/>
          </a:bodyPr>
          <a:lstStyle/>
          <a:p>
            <a:pPr>
              <a:lnSpc>
                <a:spcPct val="150000"/>
              </a:lnSpc>
            </a:pPr>
            <a:r>
              <a:rPr lang="en-US" sz="2200" dirty="0">
                <a:latin typeface="Source Sans Pro Light" panose="020B0403030403020204" pitchFamily="34" charset="0"/>
              </a:rPr>
              <a:t>Hashtag fashion axe </a:t>
            </a:r>
            <a:r>
              <a:rPr lang="en-US" sz="2200" dirty="0" err="1">
                <a:latin typeface="Source Sans Pro Light" panose="020B0403030403020204" pitchFamily="34" charset="0"/>
              </a:rPr>
              <a:t>fingerstache</a:t>
            </a:r>
            <a:r>
              <a:rPr lang="en-US" sz="2200" dirty="0">
                <a:latin typeface="Source Sans Pro Light" panose="020B0403030403020204" pitchFamily="34" charset="0"/>
              </a:rPr>
              <a:t>, everyday carry </a:t>
            </a:r>
            <a:r>
              <a:rPr lang="en-US" sz="2200" dirty="0" err="1">
                <a:latin typeface="Source Sans Pro Light" panose="020B0403030403020204" pitchFamily="34" charset="0"/>
              </a:rPr>
              <a:t>shoreditch</a:t>
            </a:r>
            <a:r>
              <a:rPr lang="en-US" sz="2200" dirty="0">
                <a:latin typeface="Source Sans Pro Light" panose="020B0403030403020204" pitchFamily="34" charset="0"/>
              </a:rPr>
              <a:t> </a:t>
            </a:r>
            <a:r>
              <a:rPr lang="en-US" sz="2200" dirty="0" err="1">
                <a:latin typeface="Source Sans Pro Light" panose="020B0403030403020204" pitchFamily="34" charset="0"/>
              </a:rPr>
              <a:t>pinterest</a:t>
            </a:r>
            <a:r>
              <a:rPr lang="en-US" sz="2200" dirty="0">
                <a:latin typeface="Source Sans Pro Light" panose="020B0403030403020204" pitchFamily="34" charset="0"/>
              </a:rPr>
              <a:t> umami authentic </a:t>
            </a:r>
            <a:r>
              <a:rPr lang="en-US" sz="2200" dirty="0" err="1">
                <a:latin typeface="Source Sans Pro Light" panose="020B0403030403020204" pitchFamily="34" charset="0"/>
              </a:rPr>
              <a:t>brooklyn</a:t>
            </a:r>
            <a:r>
              <a:rPr lang="en-US" sz="2200" dirty="0">
                <a:latin typeface="Source Sans Pro Light" panose="020B0403030403020204" pitchFamily="34" charset="0"/>
              </a:rPr>
              <a:t> YOLO heirloom </a:t>
            </a:r>
            <a:r>
              <a:rPr lang="en-US" sz="2200" dirty="0" err="1">
                <a:latin typeface="Source Sans Pro Light" panose="020B0403030403020204" pitchFamily="34" charset="0"/>
              </a:rPr>
              <a:t>keytar</a:t>
            </a:r>
            <a:r>
              <a:rPr lang="en-US" sz="2200" dirty="0">
                <a:latin typeface="Source Sans Pro Light" panose="020B0403030403020204" pitchFamily="34" charset="0"/>
              </a:rPr>
              <a:t> waistcoat </a:t>
            </a:r>
            <a:r>
              <a:rPr lang="en-US" sz="2200" dirty="0" err="1">
                <a:latin typeface="Source Sans Pro Light" panose="020B0403030403020204" pitchFamily="34" charset="0"/>
              </a:rPr>
              <a:t>kickstarter</a:t>
            </a:r>
            <a:r>
              <a:rPr lang="en-US" sz="2200" dirty="0">
                <a:latin typeface="Source Sans Pro Light" panose="020B0403030403020204" pitchFamily="34" charset="0"/>
              </a:rPr>
              <a:t>. </a:t>
            </a:r>
          </a:p>
        </p:txBody>
      </p:sp>
      <p:grpSp>
        <p:nvGrpSpPr>
          <p:cNvPr id="208" name="Graphic 206">
            <a:extLst>
              <a:ext uri="{FF2B5EF4-FFF2-40B4-BE49-F238E27FC236}">
                <a16:creationId xmlns:a16="http://schemas.microsoft.com/office/drawing/2014/main" id="{E59B92A5-EC8E-9024-49D5-D304D5F499AB}"/>
              </a:ext>
            </a:extLst>
          </p:cNvPr>
          <p:cNvGrpSpPr/>
          <p:nvPr/>
        </p:nvGrpSpPr>
        <p:grpSpPr>
          <a:xfrm>
            <a:off x="1667128" y="3019187"/>
            <a:ext cx="9324986" cy="9103022"/>
            <a:chOff x="5263101" y="1949291"/>
            <a:chExt cx="3390304" cy="3309604"/>
          </a:xfrm>
        </p:grpSpPr>
        <p:grpSp>
          <p:nvGrpSpPr>
            <p:cNvPr id="209" name="Graphic 206">
              <a:extLst>
                <a:ext uri="{FF2B5EF4-FFF2-40B4-BE49-F238E27FC236}">
                  <a16:creationId xmlns:a16="http://schemas.microsoft.com/office/drawing/2014/main" id="{FFD516F8-5D5D-F239-C84D-212D458CF313}"/>
                </a:ext>
              </a:extLst>
            </p:cNvPr>
            <p:cNvGrpSpPr/>
            <p:nvPr/>
          </p:nvGrpSpPr>
          <p:grpSpPr>
            <a:xfrm>
              <a:off x="5263101" y="1949291"/>
              <a:ext cx="3390304" cy="3309604"/>
              <a:chOff x="5263101" y="1949291"/>
              <a:chExt cx="3390304" cy="3309604"/>
            </a:xfrm>
          </p:grpSpPr>
          <p:grpSp>
            <p:nvGrpSpPr>
              <p:cNvPr id="210" name="Graphic 206">
                <a:extLst>
                  <a:ext uri="{FF2B5EF4-FFF2-40B4-BE49-F238E27FC236}">
                    <a16:creationId xmlns:a16="http://schemas.microsoft.com/office/drawing/2014/main" id="{D5B74F01-E286-89D3-B293-8BF8578FAC78}"/>
                  </a:ext>
                </a:extLst>
              </p:cNvPr>
              <p:cNvGrpSpPr/>
              <p:nvPr/>
            </p:nvGrpSpPr>
            <p:grpSpPr>
              <a:xfrm>
                <a:off x="6486397" y="2993596"/>
                <a:ext cx="1596842" cy="1080960"/>
                <a:chOff x="6486397" y="2993596"/>
                <a:chExt cx="1596842" cy="1080960"/>
              </a:xfrm>
            </p:grpSpPr>
            <p:sp>
              <p:nvSpPr>
                <p:cNvPr id="211" name="Freeform 210">
                  <a:extLst>
                    <a:ext uri="{FF2B5EF4-FFF2-40B4-BE49-F238E27FC236}">
                      <a16:creationId xmlns:a16="http://schemas.microsoft.com/office/drawing/2014/main" id="{CBB769A2-8DD8-8810-7118-E2D4B54763C5}"/>
                    </a:ext>
                  </a:extLst>
                </p:cNvPr>
                <p:cNvSpPr/>
                <p:nvPr/>
              </p:nvSpPr>
              <p:spPr>
                <a:xfrm rot="-21638">
                  <a:off x="6489751" y="2998590"/>
                  <a:ext cx="1590134" cy="1070750"/>
                </a:xfrm>
                <a:custGeom>
                  <a:avLst/>
                  <a:gdLst>
                    <a:gd name="connsiteX0" fmla="*/ 0 w 1590134"/>
                    <a:gd name="connsiteY0" fmla="*/ 0 h 1070750"/>
                    <a:gd name="connsiteX1" fmla="*/ 1590135 w 1590134"/>
                    <a:gd name="connsiteY1" fmla="*/ 0 h 1070750"/>
                    <a:gd name="connsiteX2" fmla="*/ 1590135 w 1590134"/>
                    <a:gd name="connsiteY2" fmla="*/ 1070750 h 1070750"/>
                    <a:gd name="connsiteX3" fmla="*/ 0 w 1590134"/>
                    <a:gd name="connsiteY3" fmla="*/ 1070750 h 1070750"/>
                  </a:gdLst>
                  <a:ahLst/>
                  <a:cxnLst>
                    <a:cxn ang="0">
                      <a:pos x="connsiteX0" y="connsiteY0"/>
                    </a:cxn>
                    <a:cxn ang="0">
                      <a:pos x="connsiteX1" y="connsiteY1"/>
                    </a:cxn>
                    <a:cxn ang="0">
                      <a:pos x="connsiteX2" y="connsiteY2"/>
                    </a:cxn>
                    <a:cxn ang="0">
                      <a:pos x="connsiteX3" y="connsiteY3"/>
                    </a:cxn>
                  </a:cxnLst>
                  <a:rect l="l" t="t" r="r" b="b"/>
                  <a:pathLst>
                    <a:path w="1590134" h="1070750">
                      <a:moveTo>
                        <a:pt x="0" y="0"/>
                      </a:moveTo>
                      <a:lnTo>
                        <a:pt x="1590135" y="0"/>
                      </a:lnTo>
                      <a:lnTo>
                        <a:pt x="1590135" y="1070750"/>
                      </a:lnTo>
                      <a:lnTo>
                        <a:pt x="0" y="1070750"/>
                      </a:lnTo>
                      <a:close/>
                    </a:path>
                  </a:pathLst>
                </a:custGeom>
                <a:solidFill>
                  <a:srgbClr val="FFFFFF"/>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3BE03D2-B60E-58B4-BAEA-CC6D288C0265}"/>
                    </a:ext>
                  </a:extLst>
                </p:cNvPr>
                <p:cNvSpPr/>
                <p:nvPr/>
              </p:nvSpPr>
              <p:spPr>
                <a:xfrm>
                  <a:off x="6492922" y="3476648"/>
                  <a:ext cx="1590103" cy="597908"/>
                </a:xfrm>
                <a:custGeom>
                  <a:avLst/>
                  <a:gdLst>
                    <a:gd name="connsiteX0" fmla="*/ 0 w 1590103"/>
                    <a:gd name="connsiteY0" fmla="*/ 597908 h 597908"/>
                    <a:gd name="connsiteX1" fmla="*/ 791408 w 1590103"/>
                    <a:gd name="connsiteY1" fmla="*/ 0 h 597908"/>
                    <a:gd name="connsiteX2" fmla="*/ 1590104 w 1590103"/>
                    <a:gd name="connsiteY2" fmla="*/ 587788 h 597908"/>
                  </a:gdLst>
                  <a:ahLst/>
                  <a:cxnLst>
                    <a:cxn ang="0">
                      <a:pos x="connsiteX0" y="connsiteY0"/>
                    </a:cxn>
                    <a:cxn ang="0">
                      <a:pos x="connsiteX1" y="connsiteY1"/>
                    </a:cxn>
                    <a:cxn ang="0">
                      <a:pos x="connsiteX2" y="connsiteY2"/>
                    </a:cxn>
                  </a:cxnLst>
                  <a:rect l="l" t="t" r="r" b="b"/>
                  <a:pathLst>
                    <a:path w="1590103" h="597908">
                      <a:moveTo>
                        <a:pt x="0" y="597908"/>
                      </a:moveTo>
                      <a:lnTo>
                        <a:pt x="791408" y="0"/>
                      </a:lnTo>
                      <a:lnTo>
                        <a:pt x="1590104" y="587788"/>
                      </a:lnTo>
                      <a:close/>
                    </a:path>
                  </a:pathLst>
                </a:custGeom>
                <a:solidFill>
                  <a:srgbClr val="FFFFFF"/>
                </a:solidFill>
                <a:ln w="4048" cap="flat">
                  <a:noFill/>
                  <a:prstDash val="solid"/>
                  <a:miter/>
                </a:ln>
              </p:spPr>
              <p:txBody>
                <a:bodyPr rtlCol="0" anchor="ctr"/>
                <a:lstStyle/>
                <a:p>
                  <a:endParaRPr lang="en-RS"/>
                </a:p>
              </p:txBody>
            </p:sp>
            <p:sp>
              <p:nvSpPr>
                <p:cNvPr id="213" name="Freeform 212">
                  <a:extLst>
                    <a:ext uri="{FF2B5EF4-FFF2-40B4-BE49-F238E27FC236}">
                      <a16:creationId xmlns:a16="http://schemas.microsoft.com/office/drawing/2014/main" id="{56F44A4C-3E7F-826B-337A-CEF42AF48F95}"/>
                    </a:ext>
                  </a:extLst>
                </p:cNvPr>
                <p:cNvSpPr/>
                <p:nvPr/>
              </p:nvSpPr>
              <p:spPr>
                <a:xfrm>
                  <a:off x="6486445" y="2993707"/>
                  <a:ext cx="1589698" cy="660249"/>
                </a:xfrm>
                <a:custGeom>
                  <a:avLst/>
                  <a:gdLst>
                    <a:gd name="connsiteX0" fmla="*/ 1589699 w 1589698"/>
                    <a:gd name="connsiteY0" fmla="*/ 0 h 660249"/>
                    <a:gd name="connsiteX1" fmla="*/ 799100 w 1589698"/>
                    <a:gd name="connsiteY1" fmla="*/ 660249 h 660249"/>
                    <a:gd name="connsiteX2" fmla="*/ 0 w 1589698"/>
                    <a:gd name="connsiteY2" fmla="*/ 9715 h 660249"/>
                  </a:gdLst>
                  <a:ahLst/>
                  <a:cxnLst>
                    <a:cxn ang="0">
                      <a:pos x="connsiteX0" y="connsiteY0"/>
                    </a:cxn>
                    <a:cxn ang="0">
                      <a:pos x="connsiteX1" y="connsiteY1"/>
                    </a:cxn>
                    <a:cxn ang="0">
                      <a:pos x="connsiteX2" y="connsiteY2"/>
                    </a:cxn>
                  </a:cxnLst>
                  <a:rect l="l" t="t" r="r" b="b"/>
                  <a:pathLst>
                    <a:path w="1589698" h="660249">
                      <a:moveTo>
                        <a:pt x="1589699" y="0"/>
                      </a:moveTo>
                      <a:lnTo>
                        <a:pt x="799100" y="660249"/>
                      </a:lnTo>
                      <a:lnTo>
                        <a:pt x="0" y="9715"/>
                      </a:lnTo>
                      <a:close/>
                    </a:path>
                  </a:pathLst>
                </a:custGeom>
                <a:solidFill>
                  <a:schemeClr val="accent2"/>
                </a:solidFill>
                <a:ln w="4048" cap="flat">
                  <a:noFill/>
                  <a:prstDash val="solid"/>
                  <a:miter/>
                </a:ln>
              </p:spPr>
              <p:txBody>
                <a:bodyPr rtlCol="0" anchor="ctr"/>
                <a:lstStyle/>
                <a:p>
                  <a:endParaRPr lang="en-RS"/>
                </a:p>
              </p:txBody>
            </p:sp>
          </p:grpSp>
          <p:sp>
            <p:nvSpPr>
              <p:cNvPr id="214" name="Freeform 213">
                <a:extLst>
                  <a:ext uri="{FF2B5EF4-FFF2-40B4-BE49-F238E27FC236}">
                    <a16:creationId xmlns:a16="http://schemas.microsoft.com/office/drawing/2014/main" id="{83D8629B-530F-1959-29B2-628593EFA7A5}"/>
                  </a:ext>
                </a:extLst>
              </p:cNvPr>
              <p:cNvSpPr/>
              <p:nvPr/>
            </p:nvSpPr>
            <p:spPr>
              <a:xfrm>
                <a:off x="7742983" y="2748795"/>
                <a:ext cx="516540" cy="516945"/>
              </a:xfrm>
              <a:custGeom>
                <a:avLst/>
                <a:gdLst>
                  <a:gd name="connsiteX0" fmla="*/ 516541 w 516540"/>
                  <a:gd name="connsiteY0" fmla="*/ 258675 h 516945"/>
                  <a:gd name="connsiteX1" fmla="*/ 258270 w 516540"/>
                  <a:gd name="connsiteY1" fmla="*/ 516946 h 516945"/>
                  <a:gd name="connsiteX2" fmla="*/ 0 w 516540"/>
                  <a:gd name="connsiteY2" fmla="*/ 258675 h 516945"/>
                  <a:gd name="connsiteX3" fmla="*/ 258270 w 516540"/>
                  <a:gd name="connsiteY3" fmla="*/ 0 h 516945"/>
                  <a:gd name="connsiteX4" fmla="*/ 516541 w 516540"/>
                  <a:gd name="connsiteY4" fmla="*/ 258675 h 51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40" h="516945">
                    <a:moveTo>
                      <a:pt x="516541" y="258675"/>
                    </a:moveTo>
                    <a:cubicBezTo>
                      <a:pt x="516541" y="401169"/>
                      <a:pt x="400764" y="516946"/>
                      <a:pt x="258270" y="516946"/>
                    </a:cubicBezTo>
                    <a:cubicBezTo>
                      <a:pt x="115776" y="516946"/>
                      <a:pt x="0" y="401169"/>
                      <a:pt x="0" y="258675"/>
                    </a:cubicBezTo>
                    <a:cubicBezTo>
                      <a:pt x="0" y="115776"/>
                      <a:pt x="115776" y="0"/>
                      <a:pt x="258270" y="0"/>
                    </a:cubicBezTo>
                    <a:cubicBezTo>
                      <a:pt x="400764" y="0"/>
                      <a:pt x="516541" y="115776"/>
                      <a:pt x="516541" y="258675"/>
                    </a:cubicBezTo>
                    <a:close/>
                  </a:path>
                </a:pathLst>
              </a:custGeom>
              <a:solidFill>
                <a:schemeClr val="accent1"/>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D3A3DB09-91C0-A41F-5BF3-11D1D1B2BA9E}"/>
                  </a:ext>
                </a:extLst>
              </p:cNvPr>
              <p:cNvSpPr/>
              <p:nvPr/>
            </p:nvSpPr>
            <p:spPr>
              <a:xfrm>
                <a:off x="7917457" y="2859930"/>
                <a:ext cx="171235" cy="260888"/>
              </a:xfrm>
              <a:custGeom>
                <a:avLst/>
                <a:gdLst>
                  <a:gd name="connsiteX0" fmla="*/ 171236 w 171235"/>
                  <a:gd name="connsiteY0" fmla="*/ 234980 h 260888"/>
                  <a:gd name="connsiteX1" fmla="*/ 145328 w 171235"/>
                  <a:gd name="connsiteY1" fmla="*/ 260888 h 260888"/>
                  <a:gd name="connsiteX2" fmla="*/ 25908 w 171235"/>
                  <a:gd name="connsiteY2" fmla="*/ 260888 h 260888"/>
                  <a:gd name="connsiteX3" fmla="*/ 0 w 171235"/>
                  <a:gd name="connsiteY3" fmla="*/ 234980 h 260888"/>
                  <a:gd name="connsiteX4" fmla="*/ 25908 w 171235"/>
                  <a:gd name="connsiteY4" fmla="*/ 209072 h 260888"/>
                  <a:gd name="connsiteX5" fmla="*/ 62341 w 171235"/>
                  <a:gd name="connsiteY5" fmla="*/ 209072 h 260888"/>
                  <a:gd name="connsiteX6" fmla="*/ 62341 w 171235"/>
                  <a:gd name="connsiteY6" fmla="*/ 96130 h 260888"/>
                  <a:gd name="connsiteX7" fmla="*/ 53030 w 171235"/>
                  <a:gd name="connsiteY7" fmla="*/ 107060 h 260888"/>
                  <a:gd name="connsiteX8" fmla="*/ 16597 w 171235"/>
                  <a:gd name="connsiteY8" fmla="*/ 110298 h 260888"/>
                  <a:gd name="connsiteX9" fmla="*/ 13359 w 171235"/>
                  <a:gd name="connsiteY9" fmla="*/ 73865 h 260888"/>
                  <a:gd name="connsiteX10" fmla="*/ 68413 w 171235"/>
                  <a:gd name="connsiteY10" fmla="*/ 9095 h 260888"/>
                  <a:gd name="connsiteX11" fmla="*/ 114157 w 171235"/>
                  <a:gd name="connsiteY11" fmla="*/ 26097 h 260888"/>
                  <a:gd name="connsiteX12" fmla="*/ 114157 w 171235"/>
                  <a:gd name="connsiteY12" fmla="*/ 209882 h 260888"/>
                  <a:gd name="connsiteX13" fmla="*/ 145328 w 171235"/>
                  <a:gd name="connsiteY13" fmla="*/ 209882 h 260888"/>
                  <a:gd name="connsiteX14" fmla="*/ 171236 w 171235"/>
                  <a:gd name="connsiteY14" fmla="*/ 234980 h 26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235" h="260888">
                    <a:moveTo>
                      <a:pt x="171236" y="234980"/>
                    </a:moveTo>
                    <a:cubicBezTo>
                      <a:pt x="171236" y="249149"/>
                      <a:pt x="159496" y="260888"/>
                      <a:pt x="145328" y="260888"/>
                    </a:cubicBezTo>
                    <a:lnTo>
                      <a:pt x="25908" y="260888"/>
                    </a:lnTo>
                    <a:cubicBezTo>
                      <a:pt x="11740" y="260888"/>
                      <a:pt x="0" y="249149"/>
                      <a:pt x="0" y="234980"/>
                    </a:cubicBezTo>
                    <a:cubicBezTo>
                      <a:pt x="0" y="220407"/>
                      <a:pt x="11740" y="209072"/>
                      <a:pt x="25908" y="209072"/>
                    </a:cubicBezTo>
                    <a:lnTo>
                      <a:pt x="62341" y="209072"/>
                    </a:lnTo>
                    <a:lnTo>
                      <a:pt x="62341" y="96130"/>
                    </a:lnTo>
                    <a:lnTo>
                      <a:pt x="53030" y="107060"/>
                    </a:lnTo>
                    <a:cubicBezTo>
                      <a:pt x="43720" y="117990"/>
                      <a:pt x="27527" y="119204"/>
                      <a:pt x="16597" y="110298"/>
                    </a:cubicBezTo>
                    <a:cubicBezTo>
                      <a:pt x="5667" y="100987"/>
                      <a:pt x="4453" y="84390"/>
                      <a:pt x="13359" y="73865"/>
                    </a:cubicBezTo>
                    <a:lnTo>
                      <a:pt x="68413" y="9095"/>
                    </a:lnTo>
                    <a:cubicBezTo>
                      <a:pt x="83796" y="-9122"/>
                      <a:pt x="114157" y="1808"/>
                      <a:pt x="114157" y="26097"/>
                    </a:cubicBezTo>
                    <a:lnTo>
                      <a:pt x="114157" y="209882"/>
                    </a:lnTo>
                    <a:lnTo>
                      <a:pt x="145328" y="209882"/>
                    </a:lnTo>
                    <a:cubicBezTo>
                      <a:pt x="159901" y="208668"/>
                      <a:pt x="171236" y="220407"/>
                      <a:pt x="171236" y="234980"/>
                    </a:cubicBezTo>
                    <a:close/>
                  </a:path>
                </a:pathLst>
              </a:custGeom>
              <a:solidFill>
                <a:srgbClr val="FFFFFF"/>
              </a:solidFill>
              <a:ln w="4048" cap="flat">
                <a:noFill/>
                <a:prstDash val="solid"/>
                <a:miter/>
              </a:ln>
            </p:spPr>
            <p:txBody>
              <a:bodyPr rtlCol="0" anchor="ctr"/>
              <a:lstStyle/>
              <a:p>
                <a:endParaRPr lang="en-RS"/>
              </a:p>
            </p:txBody>
          </p:sp>
          <p:grpSp>
            <p:nvGrpSpPr>
              <p:cNvPr id="216" name="Graphic 206">
                <a:extLst>
                  <a:ext uri="{FF2B5EF4-FFF2-40B4-BE49-F238E27FC236}">
                    <a16:creationId xmlns:a16="http://schemas.microsoft.com/office/drawing/2014/main" id="{2E4AB217-7373-5998-D4CB-48AB0C1C258E}"/>
                  </a:ext>
                </a:extLst>
              </p:cNvPr>
              <p:cNvGrpSpPr/>
              <p:nvPr/>
            </p:nvGrpSpPr>
            <p:grpSpPr>
              <a:xfrm>
                <a:off x="5271602" y="3993999"/>
                <a:ext cx="1130236" cy="1130236"/>
                <a:chOff x="5271602" y="3993999"/>
                <a:chExt cx="1130236" cy="1130236"/>
              </a:xfrm>
            </p:grpSpPr>
            <p:sp>
              <p:nvSpPr>
                <p:cNvPr id="217" name="Freeform 216">
                  <a:extLst>
                    <a:ext uri="{FF2B5EF4-FFF2-40B4-BE49-F238E27FC236}">
                      <a16:creationId xmlns:a16="http://schemas.microsoft.com/office/drawing/2014/main" id="{1865B874-5124-8B26-E4D0-09FD6C2BEEC7}"/>
                    </a:ext>
                  </a:extLst>
                </p:cNvPr>
                <p:cNvSpPr/>
                <p:nvPr/>
              </p:nvSpPr>
              <p:spPr>
                <a:xfrm>
                  <a:off x="5271602" y="3993999"/>
                  <a:ext cx="1130236" cy="1130236"/>
                </a:xfrm>
                <a:custGeom>
                  <a:avLst/>
                  <a:gdLst>
                    <a:gd name="connsiteX0" fmla="*/ 0 w 1130236"/>
                    <a:gd name="connsiteY0" fmla="*/ 565118 h 1130236"/>
                    <a:gd name="connsiteX1" fmla="*/ 565118 w 1130236"/>
                    <a:gd name="connsiteY1" fmla="*/ 1130237 h 1130236"/>
                    <a:gd name="connsiteX2" fmla="*/ 1130236 w 1130236"/>
                    <a:gd name="connsiteY2" fmla="*/ 565118 h 1130236"/>
                    <a:gd name="connsiteX3" fmla="*/ 565118 w 1130236"/>
                    <a:gd name="connsiteY3" fmla="*/ 0 h 1130236"/>
                    <a:gd name="connsiteX4" fmla="*/ 0 w 1130236"/>
                    <a:gd name="connsiteY4" fmla="*/ 565118 h 1130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36" h="1130236">
                      <a:moveTo>
                        <a:pt x="0" y="565118"/>
                      </a:moveTo>
                      <a:cubicBezTo>
                        <a:pt x="0" y="877229"/>
                        <a:pt x="253008" y="1130237"/>
                        <a:pt x="565118" y="1130237"/>
                      </a:cubicBezTo>
                      <a:cubicBezTo>
                        <a:pt x="876824" y="1130237"/>
                        <a:pt x="1130236" y="877229"/>
                        <a:pt x="1130236" y="565118"/>
                      </a:cubicBezTo>
                      <a:cubicBezTo>
                        <a:pt x="1130236" y="253413"/>
                        <a:pt x="877229" y="0"/>
                        <a:pt x="565118" y="0"/>
                      </a:cubicBezTo>
                      <a:cubicBezTo>
                        <a:pt x="253008" y="0"/>
                        <a:pt x="0" y="253008"/>
                        <a:pt x="0" y="565118"/>
                      </a:cubicBezTo>
                      <a:close/>
                    </a:path>
                  </a:pathLst>
                </a:custGeom>
                <a:solidFill>
                  <a:srgbClr val="FFFFFF"/>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874544CC-4677-2703-0358-3103E0332B81}"/>
                    </a:ext>
                  </a:extLst>
                </p:cNvPr>
                <p:cNvSpPr/>
                <p:nvPr/>
              </p:nvSpPr>
              <p:spPr>
                <a:xfrm>
                  <a:off x="5341635" y="4650571"/>
                  <a:ext cx="1006363" cy="473259"/>
                </a:xfrm>
                <a:custGeom>
                  <a:avLst/>
                  <a:gdLst>
                    <a:gd name="connsiteX0" fmla="*/ 0 w 1006363"/>
                    <a:gd name="connsiteY0" fmla="*/ 187057 h 473259"/>
                    <a:gd name="connsiteX1" fmla="*/ 491442 w 1006363"/>
                    <a:gd name="connsiteY1" fmla="*/ 473259 h 473259"/>
                    <a:gd name="connsiteX2" fmla="*/ 1006364 w 1006363"/>
                    <a:gd name="connsiteY2" fmla="*/ 140908 h 473259"/>
                    <a:gd name="connsiteX3" fmla="*/ 741212 w 1006363"/>
                    <a:gd name="connsiteY3" fmla="*/ 16226 h 473259"/>
                    <a:gd name="connsiteX4" fmla="*/ 22669 w 1006363"/>
                    <a:gd name="connsiteY4" fmla="*/ 163578 h 473259"/>
                    <a:gd name="connsiteX5" fmla="*/ 0 w 1006363"/>
                    <a:gd name="connsiteY5" fmla="*/ 187057 h 47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63" h="473259">
                      <a:moveTo>
                        <a:pt x="0" y="187057"/>
                      </a:moveTo>
                      <a:cubicBezTo>
                        <a:pt x="97155" y="357888"/>
                        <a:pt x="280940" y="473259"/>
                        <a:pt x="491442" y="473259"/>
                      </a:cubicBezTo>
                      <a:cubicBezTo>
                        <a:pt x="720161" y="473259"/>
                        <a:pt x="917710" y="336838"/>
                        <a:pt x="1006364" y="140908"/>
                      </a:cubicBezTo>
                      <a:cubicBezTo>
                        <a:pt x="925806" y="65613"/>
                        <a:pt x="831890" y="29585"/>
                        <a:pt x="741212" y="16226"/>
                      </a:cubicBezTo>
                      <a:cubicBezTo>
                        <a:pt x="570381" y="-8872"/>
                        <a:pt x="221837" y="-31137"/>
                        <a:pt x="22669" y="163578"/>
                      </a:cubicBezTo>
                      <a:cubicBezTo>
                        <a:pt x="14978" y="171269"/>
                        <a:pt x="7287" y="179365"/>
                        <a:pt x="0" y="187057"/>
                      </a:cubicBezTo>
                      <a:close/>
                    </a:path>
                  </a:pathLst>
                </a:custGeom>
                <a:solidFill>
                  <a:schemeClr val="accent4"/>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50EB960A-5661-0746-4F23-F161F1B6276E}"/>
                    </a:ext>
                  </a:extLst>
                </p:cNvPr>
                <p:cNvSpPr/>
                <p:nvPr/>
              </p:nvSpPr>
              <p:spPr>
                <a:xfrm>
                  <a:off x="5732279" y="4396382"/>
                  <a:ext cx="208883" cy="369998"/>
                </a:xfrm>
                <a:custGeom>
                  <a:avLst/>
                  <a:gdLst>
                    <a:gd name="connsiteX0" fmla="*/ 0 w 208883"/>
                    <a:gd name="connsiteY0" fmla="*/ 0 h 369998"/>
                    <a:gd name="connsiteX1" fmla="*/ 0 w 208883"/>
                    <a:gd name="connsiteY1" fmla="*/ 265557 h 369998"/>
                    <a:gd name="connsiteX2" fmla="*/ 104442 w 208883"/>
                    <a:gd name="connsiteY2" fmla="*/ 369999 h 369998"/>
                    <a:gd name="connsiteX3" fmla="*/ 104442 w 208883"/>
                    <a:gd name="connsiteY3" fmla="*/ 369999 h 369998"/>
                    <a:gd name="connsiteX4" fmla="*/ 208883 w 208883"/>
                    <a:gd name="connsiteY4" fmla="*/ 265557 h 369998"/>
                    <a:gd name="connsiteX5" fmla="*/ 208883 w 208883"/>
                    <a:gd name="connsiteY5" fmla="*/ 0 h 369998"/>
                    <a:gd name="connsiteX6" fmla="*/ 0 w 208883"/>
                    <a:gd name="connsiteY6" fmla="*/ 0 h 36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83" h="369998">
                      <a:moveTo>
                        <a:pt x="0" y="0"/>
                      </a:moveTo>
                      <a:lnTo>
                        <a:pt x="0" y="265557"/>
                      </a:lnTo>
                      <a:cubicBezTo>
                        <a:pt x="0" y="323040"/>
                        <a:pt x="46553" y="369999"/>
                        <a:pt x="104442" y="369999"/>
                      </a:cubicBezTo>
                      <a:lnTo>
                        <a:pt x="104442" y="369999"/>
                      </a:lnTo>
                      <a:cubicBezTo>
                        <a:pt x="161925" y="369999"/>
                        <a:pt x="208883" y="323445"/>
                        <a:pt x="208883" y="265557"/>
                      </a:cubicBezTo>
                      <a:lnTo>
                        <a:pt x="208883" y="0"/>
                      </a:lnTo>
                      <a:lnTo>
                        <a:pt x="0" y="0"/>
                      </a:lnTo>
                      <a:close/>
                    </a:path>
                  </a:pathLst>
                </a:custGeom>
                <a:solidFill>
                  <a:srgbClr val="FFFFFF"/>
                </a:solidFill>
                <a:ln w="4048" cap="flat">
                  <a:noFill/>
                  <a:prstDash val="solid"/>
                  <a:miter/>
                </a:ln>
              </p:spPr>
              <p:txBody>
                <a:bodyPr rtlCol="0" anchor="ctr"/>
                <a:lstStyle/>
                <a:p>
                  <a:endParaRPr lang="en-RS"/>
                </a:p>
              </p:txBody>
            </p:sp>
            <p:grpSp>
              <p:nvGrpSpPr>
                <p:cNvPr id="220" name="Graphic 206">
                  <a:extLst>
                    <a:ext uri="{FF2B5EF4-FFF2-40B4-BE49-F238E27FC236}">
                      <a16:creationId xmlns:a16="http://schemas.microsoft.com/office/drawing/2014/main" id="{8695EF3F-C5B6-8B9C-96AA-0386817A413B}"/>
                    </a:ext>
                  </a:extLst>
                </p:cNvPr>
                <p:cNvGrpSpPr/>
                <p:nvPr/>
              </p:nvGrpSpPr>
              <p:grpSpPr>
                <a:xfrm>
                  <a:off x="5681822" y="4208290"/>
                  <a:ext cx="433669" cy="433668"/>
                  <a:chOff x="5681822" y="4208290"/>
                  <a:chExt cx="433669" cy="433668"/>
                </a:xfrm>
                <a:solidFill>
                  <a:srgbClr val="FFFFFF"/>
                </a:solidFill>
              </p:grpSpPr>
              <p:sp>
                <p:nvSpPr>
                  <p:cNvPr id="221" name="Freeform 220">
                    <a:extLst>
                      <a:ext uri="{FF2B5EF4-FFF2-40B4-BE49-F238E27FC236}">
                        <a16:creationId xmlns:a16="http://schemas.microsoft.com/office/drawing/2014/main" id="{AEDFC016-75D1-C8C5-9F52-DF14C1D3A3AE}"/>
                      </a:ext>
                    </a:extLst>
                  </p:cNvPr>
                  <p:cNvSpPr/>
                  <p:nvPr/>
                </p:nvSpPr>
                <p:spPr>
                  <a:xfrm>
                    <a:off x="5681822" y="4208290"/>
                    <a:ext cx="433669" cy="433668"/>
                  </a:xfrm>
                  <a:custGeom>
                    <a:avLst/>
                    <a:gdLst>
                      <a:gd name="connsiteX0" fmla="*/ 6737 w 433669"/>
                      <a:gd name="connsiteY0" fmla="*/ 269865 h 433668"/>
                      <a:gd name="connsiteX1" fmla="*/ 269865 w 433669"/>
                      <a:gd name="connsiteY1" fmla="*/ 426932 h 433668"/>
                      <a:gd name="connsiteX2" fmla="*/ 426932 w 433669"/>
                      <a:gd name="connsiteY2" fmla="*/ 163804 h 433668"/>
                      <a:gd name="connsiteX3" fmla="*/ 163804 w 433669"/>
                      <a:gd name="connsiteY3" fmla="*/ 6737 h 433668"/>
                      <a:gd name="connsiteX4" fmla="*/ 6737 w 433669"/>
                      <a:gd name="connsiteY4" fmla="*/ 269865 h 43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669" h="433668">
                        <a:moveTo>
                          <a:pt x="6737" y="269865"/>
                        </a:moveTo>
                        <a:cubicBezTo>
                          <a:pt x="35883" y="386046"/>
                          <a:pt x="154089" y="456483"/>
                          <a:pt x="269865" y="426932"/>
                        </a:cubicBezTo>
                        <a:cubicBezTo>
                          <a:pt x="386046" y="397786"/>
                          <a:pt x="456484" y="279580"/>
                          <a:pt x="426932" y="163804"/>
                        </a:cubicBezTo>
                        <a:cubicBezTo>
                          <a:pt x="397786" y="47623"/>
                          <a:pt x="279580" y="-22814"/>
                          <a:pt x="163804" y="6737"/>
                        </a:cubicBezTo>
                        <a:cubicBezTo>
                          <a:pt x="47623" y="35883"/>
                          <a:pt x="-22815" y="153684"/>
                          <a:pt x="6737" y="269865"/>
                        </a:cubicBezTo>
                        <a:close/>
                      </a:path>
                    </a:pathLst>
                  </a:custGeom>
                  <a:solidFill>
                    <a:srgbClr val="FFFFFF"/>
                  </a:solidFill>
                  <a:ln w="4048" cap="flat">
                    <a:noFill/>
                    <a:prstDash val="solid"/>
                    <a:miter/>
                  </a:ln>
                </p:spPr>
                <p:txBody>
                  <a:bodyPr rtlCol="0" anchor="ctr"/>
                  <a:lstStyle/>
                  <a:p>
                    <a:endParaRPr lang="en-RS"/>
                  </a:p>
                </p:txBody>
              </p:sp>
              <p:sp>
                <p:nvSpPr>
                  <p:cNvPr id="222" name="Freeform 221">
                    <a:extLst>
                      <a:ext uri="{FF2B5EF4-FFF2-40B4-BE49-F238E27FC236}">
                        <a16:creationId xmlns:a16="http://schemas.microsoft.com/office/drawing/2014/main" id="{6FD7A51D-DEEB-FA6D-B166-2BCA841AA8FF}"/>
                      </a:ext>
                    </a:extLst>
                  </p:cNvPr>
                  <p:cNvSpPr/>
                  <p:nvPr/>
                </p:nvSpPr>
                <p:spPr>
                  <a:xfrm>
                    <a:off x="5729581" y="4433324"/>
                    <a:ext cx="80826" cy="96136"/>
                  </a:xfrm>
                  <a:custGeom>
                    <a:avLst/>
                    <a:gdLst>
                      <a:gd name="connsiteX0" fmla="*/ 80827 w 80826"/>
                      <a:gd name="connsiteY0" fmla="*/ 37948 h 96136"/>
                      <a:gd name="connsiteX1" fmla="*/ 29416 w 80826"/>
                      <a:gd name="connsiteY1" fmla="*/ 1110 h 96136"/>
                      <a:gd name="connsiteX2" fmla="*/ 1888 w 80826"/>
                      <a:gd name="connsiteY2" fmla="*/ 58189 h 96136"/>
                      <a:gd name="connsiteX3" fmla="*/ 53300 w 80826"/>
                      <a:gd name="connsiteY3" fmla="*/ 95027 h 96136"/>
                    </a:gdLst>
                    <a:ahLst/>
                    <a:cxnLst>
                      <a:cxn ang="0">
                        <a:pos x="connsiteX0" y="connsiteY0"/>
                      </a:cxn>
                      <a:cxn ang="0">
                        <a:pos x="connsiteX1" y="connsiteY1"/>
                      </a:cxn>
                      <a:cxn ang="0">
                        <a:pos x="connsiteX2" y="connsiteY2"/>
                      </a:cxn>
                      <a:cxn ang="0">
                        <a:pos x="connsiteX3" y="connsiteY3"/>
                      </a:cxn>
                    </a:cxnLst>
                    <a:rect l="l" t="t" r="r" b="b"/>
                    <a:pathLst>
                      <a:path w="80826" h="96136">
                        <a:moveTo>
                          <a:pt x="80827" y="37948"/>
                        </a:moveTo>
                        <a:cubicBezTo>
                          <a:pt x="74350" y="12040"/>
                          <a:pt x="51276" y="-4557"/>
                          <a:pt x="29416" y="1110"/>
                        </a:cubicBezTo>
                        <a:cubicBezTo>
                          <a:pt x="7556" y="6778"/>
                          <a:pt x="-4993" y="32281"/>
                          <a:pt x="1888" y="58189"/>
                        </a:cubicBezTo>
                        <a:cubicBezTo>
                          <a:pt x="8365" y="84097"/>
                          <a:pt x="31440" y="100694"/>
                          <a:pt x="53300" y="95027"/>
                        </a:cubicBezTo>
                      </a:path>
                    </a:pathLst>
                  </a:custGeom>
                  <a:solidFill>
                    <a:srgbClr val="FFFFFF"/>
                  </a:solidFill>
                  <a:ln w="4048" cap="flat">
                    <a:noFill/>
                    <a:prstDash val="solid"/>
                    <a:miter/>
                  </a:ln>
                </p:spPr>
                <p:txBody>
                  <a:bodyPr rtlCol="0" anchor="ctr"/>
                  <a:lstStyle/>
                  <a:p>
                    <a:endParaRPr lang="en-RS"/>
                  </a:p>
                </p:txBody>
              </p:sp>
            </p:grpSp>
          </p:grpSp>
          <p:grpSp>
            <p:nvGrpSpPr>
              <p:cNvPr id="223" name="Graphic 206">
                <a:extLst>
                  <a:ext uri="{FF2B5EF4-FFF2-40B4-BE49-F238E27FC236}">
                    <a16:creationId xmlns:a16="http://schemas.microsoft.com/office/drawing/2014/main" id="{CAD663EA-C1E3-C9F4-3025-4320AA881C2C}"/>
                  </a:ext>
                </a:extLst>
              </p:cNvPr>
              <p:cNvGrpSpPr/>
              <p:nvPr/>
            </p:nvGrpSpPr>
            <p:grpSpPr>
              <a:xfrm>
                <a:off x="5996622" y="1954149"/>
                <a:ext cx="845248" cy="845248"/>
                <a:chOff x="5996622" y="1954149"/>
                <a:chExt cx="845248" cy="845248"/>
              </a:xfrm>
            </p:grpSpPr>
            <p:sp>
              <p:nvSpPr>
                <p:cNvPr id="224" name="Freeform 223">
                  <a:extLst>
                    <a:ext uri="{FF2B5EF4-FFF2-40B4-BE49-F238E27FC236}">
                      <a16:creationId xmlns:a16="http://schemas.microsoft.com/office/drawing/2014/main" id="{F45D6CE7-1B90-79D6-D044-5B8F6F73DF6A}"/>
                    </a:ext>
                  </a:extLst>
                </p:cNvPr>
                <p:cNvSpPr/>
                <p:nvPr/>
              </p:nvSpPr>
              <p:spPr>
                <a:xfrm>
                  <a:off x="5996622" y="1954149"/>
                  <a:ext cx="845248" cy="845248"/>
                </a:xfrm>
                <a:custGeom>
                  <a:avLst/>
                  <a:gdLst>
                    <a:gd name="connsiteX0" fmla="*/ 845248 w 845248"/>
                    <a:gd name="connsiteY0" fmla="*/ 422624 h 845248"/>
                    <a:gd name="connsiteX1" fmla="*/ 422624 w 845248"/>
                    <a:gd name="connsiteY1" fmla="*/ 845249 h 845248"/>
                    <a:gd name="connsiteX2" fmla="*/ 0 w 845248"/>
                    <a:gd name="connsiteY2" fmla="*/ 422624 h 845248"/>
                    <a:gd name="connsiteX3" fmla="*/ 422624 w 845248"/>
                    <a:gd name="connsiteY3" fmla="*/ 0 h 845248"/>
                    <a:gd name="connsiteX4" fmla="*/ 845248 w 845248"/>
                    <a:gd name="connsiteY4" fmla="*/ 422624 h 84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248" h="845248">
                      <a:moveTo>
                        <a:pt x="845248" y="422624"/>
                      </a:moveTo>
                      <a:cubicBezTo>
                        <a:pt x="845248" y="656201"/>
                        <a:pt x="656201" y="845249"/>
                        <a:pt x="422624" y="845249"/>
                      </a:cubicBezTo>
                      <a:cubicBezTo>
                        <a:pt x="189047" y="845249"/>
                        <a:pt x="0" y="656201"/>
                        <a:pt x="0" y="422624"/>
                      </a:cubicBezTo>
                      <a:cubicBezTo>
                        <a:pt x="0" y="189452"/>
                        <a:pt x="189452" y="0"/>
                        <a:pt x="422624" y="0"/>
                      </a:cubicBezTo>
                      <a:cubicBezTo>
                        <a:pt x="655796" y="0"/>
                        <a:pt x="845248" y="189452"/>
                        <a:pt x="845248" y="422624"/>
                      </a:cubicBezTo>
                      <a:close/>
                    </a:path>
                  </a:pathLst>
                </a:custGeom>
                <a:solidFill>
                  <a:srgbClr val="FFFFFF"/>
                </a:solidFill>
                <a:ln w="4048" cap="flat">
                  <a:noFill/>
                  <a:prstDash val="solid"/>
                  <a:miter/>
                </a:ln>
              </p:spPr>
              <p:txBody>
                <a:bodyPr rtlCol="0" anchor="ctr"/>
                <a:lstStyle/>
                <a:p>
                  <a:endParaRPr lang="en-RS"/>
                </a:p>
              </p:txBody>
            </p:sp>
            <p:sp>
              <p:nvSpPr>
                <p:cNvPr id="225" name="Freeform 224">
                  <a:extLst>
                    <a:ext uri="{FF2B5EF4-FFF2-40B4-BE49-F238E27FC236}">
                      <a16:creationId xmlns:a16="http://schemas.microsoft.com/office/drawing/2014/main" id="{E74E5DD1-254C-7AE2-5A6D-9246D2A38782}"/>
                    </a:ext>
                  </a:extLst>
                </p:cNvPr>
                <p:cNvSpPr/>
                <p:nvPr/>
              </p:nvSpPr>
              <p:spPr>
                <a:xfrm>
                  <a:off x="6034269" y="2445439"/>
                  <a:ext cx="752546" cy="353957"/>
                </a:xfrm>
                <a:custGeom>
                  <a:avLst/>
                  <a:gdLst>
                    <a:gd name="connsiteX0" fmla="*/ 752547 w 752546"/>
                    <a:gd name="connsiteY0" fmla="*/ 139812 h 353957"/>
                    <a:gd name="connsiteX1" fmla="*/ 384977 w 752546"/>
                    <a:gd name="connsiteY1" fmla="*/ 353958 h 353957"/>
                    <a:gd name="connsiteX2" fmla="*/ 0 w 752546"/>
                    <a:gd name="connsiteY2" fmla="*/ 105403 h 353957"/>
                    <a:gd name="connsiteX3" fmla="*/ 198358 w 752546"/>
                    <a:gd name="connsiteY3" fmla="*/ 12296 h 353957"/>
                    <a:gd name="connsiteX4" fmla="*/ 735949 w 752546"/>
                    <a:gd name="connsiteY4" fmla="*/ 122405 h 353957"/>
                    <a:gd name="connsiteX5" fmla="*/ 752547 w 752546"/>
                    <a:gd name="connsiteY5" fmla="*/ 139812 h 35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546" h="353957">
                      <a:moveTo>
                        <a:pt x="752547" y="139812"/>
                      </a:moveTo>
                      <a:cubicBezTo>
                        <a:pt x="680085" y="267733"/>
                        <a:pt x="542449" y="353958"/>
                        <a:pt x="384977" y="353958"/>
                      </a:cubicBezTo>
                      <a:cubicBezTo>
                        <a:pt x="213741" y="353958"/>
                        <a:pt x="66389" y="251945"/>
                        <a:pt x="0" y="105403"/>
                      </a:cubicBezTo>
                      <a:cubicBezTo>
                        <a:pt x="60317" y="49134"/>
                        <a:pt x="130754" y="22012"/>
                        <a:pt x="198358" y="12296"/>
                      </a:cubicBezTo>
                      <a:cubicBezTo>
                        <a:pt x="326279" y="-6730"/>
                        <a:pt x="586978" y="-23327"/>
                        <a:pt x="735949" y="122405"/>
                      </a:cubicBezTo>
                      <a:cubicBezTo>
                        <a:pt x="741212" y="128072"/>
                        <a:pt x="746879" y="133740"/>
                        <a:pt x="752547" y="139812"/>
                      </a:cubicBezTo>
                      <a:close/>
                    </a:path>
                  </a:pathLst>
                </a:custGeom>
                <a:solidFill>
                  <a:schemeClr val="accent3"/>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79C992F7-BD4F-C80E-0BC9-B2713B52EDA0}"/>
                    </a:ext>
                  </a:extLst>
                </p:cNvPr>
                <p:cNvSpPr/>
                <p:nvPr/>
              </p:nvSpPr>
              <p:spPr>
                <a:xfrm>
                  <a:off x="6338283" y="2254924"/>
                  <a:ext cx="156257" cy="276891"/>
                </a:xfrm>
                <a:custGeom>
                  <a:avLst/>
                  <a:gdLst>
                    <a:gd name="connsiteX0" fmla="*/ 156258 w 156257"/>
                    <a:gd name="connsiteY0" fmla="*/ 0 h 276891"/>
                    <a:gd name="connsiteX1" fmla="*/ 156258 w 156257"/>
                    <a:gd name="connsiteY1" fmla="*/ 198763 h 276891"/>
                    <a:gd name="connsiteX2" fmla="*/ 78129 w 156257"/>
                    <a:gd name="connsiteY2" fmla="*/ 276892 h 276891"/>
                    <a:gd name="connsiteX3" fmla="*/ 78129 w 156257"/>
                    <a:gd name="connsiteY3" fmla="*/ 276892 h 276891"/>
                    <a:gd name="connsiteX4" fmla="*/ 0 w 156257"/>
                    <a:gd name="connsiteY4" fmla="*/ 198763 h 276891"/>
                    <a:gd name="connsiteX5" fmla="*/ 0 w 156257"/>
                    <a:gd name="connsiteY5" fmla="*/ 0 h 276891"/>
                    <a:gd name="connsiteX6" fmla="*/ 156258 w 156257"/>
                    <a:gd name="connsiteY6" fmla="*/ 0 h 2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57" h="276891">
                      <a:moveTo>
                        <a:pt x="156258" y="0"/>
                      </a:moveTo>
                      <a:lnTo>
                        <a:pt x="156258" y="198763"/>
                      </a:lnTo>
                      <a:cubicBezTo>
                        <a:pt x="156258" y="242078"/>
                        <a:pt x="121444" y="276892"/>
                        <a:pt x="78129" y="276892"/>
                      </a:cubicBezTo>
                      <a:lnTo>
                        <a:pt x="78129" y="276892"/>
                      </a:lnTo>
                      <a:cubicBezTo>
                        <a:pt x="34814" y="276892"/>
                        <a:pt x="0" y="242078"/>
                        <a:pt x="0" y="198763"/>
                      </a:cubicBezTo>
                      <a:lnTo>
                        <a:pt x="0" y="0"/>
                      </a:lnTo>
                      <a:lnTo>
                        <a:pt x="156258" y="0"/>
                      </a:lnTo>
                      <a:close/>
                    </a:path>
                  </a:pathLst>
                </a:custGeom>
                <a:solidFill>
                  <a:srgbClr val="FFFFFF"/>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7B0F6DD3-1788-AE38-55B7-5F4413EAC1C6}"/>
                    </a:ext>
                  </a:extLst>
                </p:cNvPr>
                <p:cNvSpPr/>
                <p:nvPr/>
              </p:nvSpPr>
              <p:spPr>
                <a:xfrm>
                  <a:off x="6169881" y="2086522"/>
                  <a:ext cx="324659" cy="324659"/>
                </a:xfrm>
                <a:custGeom>
                  <a:avLst/>
                  <a:gdLst>
                    <a:gd name="connsiteX0" fmla="*/ 324660 w 324659"/>
                    <a:gd name="connsiteY0" fmla="*/ 162330 h 324659"/>
                    <a:gd name="connsiteX1" fmla="*/ 162330 w 324659"/>
                    <a:gd name="connsiteY1" fmla="*/ 324660 h 324659"/>
                    <a:gd name="connsiteX2" fmla="*/ 0 w 324659"/>
                    <a:gd name="connsiteY2" fmla="*/ 162330 h 324659"/>
                    <a:gd name="connsiteX3" fmla="*/ 162330 w 324659"/>
                    <a:gd name="connsiteY3" fmla="*/ 0 h 324659"/>
                    <a:gd name="connsiteX4" fmla="*/ 324660 w 324659"/>
                    <a:gd name="connsiteY4" fmla="*/ 162330 h 324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59" h="324659">
                      <a:moveTo>
                        <a:pt x="324660" y="162330"/>
                      </a:moveTo>
                      <a:cubicBezTo>
                        <a:pt x="324660" y="251793"/>
                        <a:pt x="252198" y="324660"/>
                        <a:pt x="162330" y="324660"/>
                      </a:cubicBezTo>
                      <a:cubicBezTo>
                        <a:pt x="72866" y="324660"/>
                        <a:pt x="0" y="252198"/>
                        <a:pt x="0" y="162330"/>
                      </a:cubicBezTo>
                      <a:cubicBezTo>
                        <a:pt x="0" y="72866"/>
                        <a:pt x="72462" y="0"/>
                        <a:pt x="162330" y="0"/>
                      </a:cubicBezTo>
                      <a:cubicBezTo>
                        <a:pt x="251793" y="405"/>
                        <a:pt x="324660" y="72866"/>
                        <a:pt x="324660" y="162330"/>
                      </a:cubicBezTo>
                      <a:close/>
                    </a:path>
                  </a:pathLst>
                </a:custGeom>
                <a:solidFill>
                  <a:srgbClr val="FFFFFF"/>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A1F6A91C-B349-79E3-67C2-455C30AA0CC5}"/>
                    </a:ext>
                  </a:extLst>
                </p:cNvPr>
                <p:cNvSpPr/>
                <p:nvPr/>
              </p:nvSpPr>
              <p:spPr>
                <a:xfrm>
                  <a:off x="6404672" y="2230231"/>
                  <a:ext cx="60721" cy="72056"/>
                </a:xfrm>
                <a:custGeom>
                  <a:avLst/>
                  <a:gdLst>
                    <a:gd name="connsiteX0" fmla="*/ 0 w 60721"/>
                    <a:gd name="connsiteY0" fmla="*/ 36028 h 72056"/>
                    <a:gd name="connsiteX1" fmla="*/ 30361 w 60721"/>
                    <a:gd name="connsiteY1" fmla="*/ 0 h 72056"/>
                    <a:gd name="connsiteX2" fmla="*/ 60722 w 60721"/>
                    <a:gd name="connsiteY2" fmla="*/ 36028 h 72056"/>
                    <a:gd name="connsiteX3" fmla="*/ 30361 w 60721"/>
                    <a:gd name="connsiteY3" fmla="*/ 72057 h 72056"/>
                  </a:gdLst>
                  <a:ahLst/>
                  <a:cxnLst>
                    <a:cxn ang="0">
                      <a:pos x="connsiteX0" y="connsiteY0"/>
                    </a:cxn>
                    <a:cxn ang="0">
                      <a:pos x="connsiteX1" y="connsiteY1"/>
                    </a:cxn>
                    <a:cxn ang="0">
                      <a:pos x="connsiteX2" y="connsiteY2"/>
                    </a:cxn>
                    <a:cxn ang="0">
                      <a:pos x="connsiteX3" y="connsiteY3"/>
                    </a:cxn>
                  </a:cxnLst>
                  <a:rect l="l" t="t" r="r" b="b"/>
                  <a:pathLst>
                    <a:path w="60721" h="72056">
                      <a:moveTo>
                        <a:pt x="0" y="36028"/>
                      </a:moveTo>
                      <a:cubicBezTo>
                        <a:pt x="0" y="16192"/>
                        <a:pt x="13764" y="0"/>
                        <a:pt x="30361" y="0"/>
                      </a:cubicBezTo>
                      <a:cubicBezTo>
                        <a:pt x="47363" y="0"/>
                        <a:pt x="60722" y="16192"/>
                        <a:pt x="60722" y="36028"/>
                      </a:cubicBezTo>
                      <a:cubicBezTo>
                        <a:pt x="60722" y="55864"/>
                        <a:pt x="46958" y="72057"/>
                        <a:pt x="30361" y="72057"/>
                      </a:cubicBezTo>
                    </a:path>
                  </a:pathLst>
                </a:custGeom>
                <a:solidFill>
                  <a:srgbClr val="FFFFFF"/>
                </a:solidFill>
                <a:ln w="4048" cap="flat">
                  <a:noFill/>
                  <a:prstDash val="solid"/>
                  <a:miter/>
                </a:ln>
              </p:spPr>
              <p:txBody>
                <a:bodyPr rtlCol="0" anchor="ctr"/>
                <a:lstStyle/>
                <a:p>
                  <a:endParaRPr lang="en-RS"/>
                </a:p>
              </p:txBody>
            </p:sp>
          </p:grpSp>
          <p:grpSp>
            <p:nvGrpSpPr>
              <p:cNvPr id="229" name="Graphic 206">
                <a:extLst>
                  <a:ext uri="{FF2B5EF4-FFF2-40B4-BE49-F238E27FC236}">
                    <a16:creationId xmlns:a16="http://schemas.microsoft.com/office/drawing/2014/main" id="{3777DEA6-AB1C-1CBD-3DF9-C481A2D00D15}"/>
                  </a:ext>
                </a:extLst>
              </p:cNvPr>
              <p:cNvGrpSpPr/>
              <p:nvPr/>
            </p:nvGrpSpPr>
            <p:grpSpPr>
              <a:xfrm>
                <a:off x="7827993" y="4406907"/>
                <a:ext cx="717732" cy="737164"/>
                <a:chOff x="7827993" y="4406907"/>
                <a:chExt cx="717732" cy="737164"/>
              </a:xfrm>
            </p:grpSpPr>
            <p:sp>
              <p:nvSpPr>
                <p:cNvPr id="230" name="Freeform 229">
                  <a:extLst>
                    <a:ext uri="{FF2B5EF4-FFF2-40B4-BE49-F238E27FC236}">
                      <a16:creationId xmlns:a16="http://schemas.microsoft.com/office/drawing/2014/main" id="{C902A35B-E3A9-133C-F0E0-79246FD0DE33}"/>
                    </a:ext>
                  </a:extLst>
                </p:cNvPr>
                <p:cNvSpPr/>
                <p:nvPr/>
              </p:nvSpPr>
              <p:spPr>
                <a:xfrm>
                  <a:off x="7827993" y="4788393"/>
                  <a:ext cx="717732" cy="355679"/>
                </a:xfrm>
                <a:custGeom>
                  <a:avLst/>
                  <a:gdLst>
                    <a:gd name="connsiteX0" fmla="*/ 0 w 717732"/>
                    <a:gd name="connsiteY0" fmla="*/ 184443 h 355679"/>
                    <a:gd name="connsiteX1" fmla="*/ 717732 w 717732"/>
                    <a:gd name="connsiteY1" fmla="*/ 184443 h 355679"/>
                    <a:gd name="connsiteX2" fmla="*/ 0 w 717732"/>
                    <a:gd name="connsiteY2" fmla="*/ 184443 h 355679"/>
                  </a:gdLst>
                  <a:ahLst/>
                  <a:cxnLst>
                    <a:cxn ang="0">
                      <a:pos x="connsiteX0" y="connsiteY0"/>
                    </a:cxn>
                    <a:cxn ang="0">
                      <a:pos x="connsiteX1" y="connsiteY1"/>
                    </a:cxn>
                    <a:cxn ang="0">
                      <a:pos x="connsiteX2" y="connsiteY2"/>
                    </a:cxn>
                  </a:cxnLst>
                  <a:rect l="l" t="t" r="r" b="b"/>
                  <a:pathLst>
                    <a:path w="717732" h="355679">
                      <a:moveTo>
                        <a:pt x="0" y="184443"/>
                      </a:moveTo>
                      <a:cubicBezTo>
                        <a:pt x="185809" y="413971"/>
                        <a:pt x="533543" y="411543"/>
                        <a:pt x="717732" y="184443"/>
                      </a:cubicBezTo>
                      <a:cubicBezTo>
                        <a:pt x="541639" y="-61278"/>
                        <a:pt x="176498" y="-61683"/>
                        <a:pt x="0" y="184443"/>
                      </a:cubicBezTo>
                      <a:close/>
                    </a:path>
                  </a:pathLst>
                </a:custGeom>
                <a:solidFill>
                  <a:schemeClr val="accent5"/>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D7811F61-310B-19FF-2DAD-6939F6277995}"/>
                    </a:ext>
                  </a:extLst>
                </p:cNvPr>
                <p:cNvSpPr/>
                <p:nvPr/>
              </p:nvSpPr>
              <p:spPr>
                <a:xfrm>
                  <a:off x="8159130" y="4716184"/>
                  <a:ext cx="75295" cy="106870"/>
                </a:xfrm>
                <a:custGeom>
                  <a:avLst/>
                  <a:gdLst>
                    <a:gd name="connsiteX0" fmla="*/ 75296 w 75295"/>
                    <a:gd name="connsiteY0" fmla="*/ 0 h 106870"/>
                    <a:gd name="connsiteX1" fmla="*/ 75296 w 75295"/>
                    <a:gd name="connsiteY1" fmla="*/ 69223 h 106870"/>
                    <a:gd name="connsiteX2" fmla="*/ 37648 w 75295"/>
                    <a:gd name="connsiteY2" fmla="*/ 106871 h 106870"/>
                    <a:gd name="connsiteX3" fmla="*/ 37648 w 75295"/>
                    <a:gd name="connsiteY3" fmla="*/ 106871 h 106870"/>
                    <a:gd name="connsiteX4" fmla="*/ 0 w 75295"/>
                    <a:gd name="connsiteY4" fmla="*/ 69223 h 106870"/>
                    <a:gd name="connsiteX5" fmla="*/ 0 w 75295"/>
                    <a:gd name="connsiteY5" fmla="*/ 0 h 106870"/>
                    <a:gd name="connsiteX6" fmla="*/ 75296 w 75295"/>
                    <a:gd name="connsiteY6" fmla="*/ 0 h 10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95" h="106870">
                      <a:moveTo>
                        <a:pt x="75296" y="0"/>
                      </a:moveTo>
                      <a:lnTo>
                        <a:pt x="75296" y="69223"/>
                      </a:lnTo>
                      <a:cubicBezTo>
                        <a:pt x="75296" y="89868"/>
                        <a:pt x="58293" y="106871"/>
                        <a:pt x="37648" y="106871"/>
                      </a:cubicBezTo>
                      <a:lnTo>
                        <a:pt x="37648" y="106871"/>
                      </a:lnTo>
                      <a:cubicBezTo>
                        <a:pt x="17002" y="106871"/>
                        <a:pt x="0" y="89868"/>
                        <a:pt x="0" y="69223"/>
                      </a:cubicBezTo>
                      <a:lnTo>
                        <a:pt x="0" y="0"/>
                      </a:lnTo>
                      <a:lnTo>
                        <a:pt x="75296" y="0"/>
                      </a:lnTo>
                      <a:close/>
                    </a:path>
                  </a:pathLst>
                </a:custGeom>
                <a:solidFill>
                  <a:srgbClr val="FFFFFF"/>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FAC8D56F-FD7E-4163-1E19-263ED51A7D3D}"/>
                    </a:ext>
                  </a:extLst>
                </p:cNvPr>
                <p:cNvSpPr/>
                <p:nvPr/>
              </p:nvSpPr>
              <p:spPr>
                <a:xfrm>
                  <a:off x="8037281" y="4406907"/>
                  <a:ext cx="329517" cy="329517"/>
                </a:xfrm>
                <a:custGeom>
                  <a:avLst/>
                  <a:gdLst>
                    <a:gd name="connsiteX0" fmla="*/ 329517 w 329517"/>
                    <a:gd name="connsiteY0" fmla="*/ 164759 h 329517"/>
                    <a:gd name="connsiteX1" fmla="*/ 164759 w 329517"/>
                    <a:gd name="connsiteY1" fmla="*/ 329517 h 329517"/>
                    <a:gd name="connsiteX2" fmla="*/ 0 w 329517"/>
                    <a:gd name="connsiteY2" fmla="*/ 164759 h 329517"/>
                    <a:gd name="connsiteX3" fmla="*/ 164759 w 329517"/>
                    <a:gd name="connsiteY3" fmla="*/ 0 h 329517"/>
                    <a:gd name="connsiteX4" fmla="*/ 329517 w 329517"/>
                    <a:gd name="connsiteY4" fmla="*/ 164759 h 32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17" h="329517">
                      <a:moveTo>
                        <a:pt x="329517" y="164759"/>
                      </a:moveTo>
                      <a:cubicBezTo>
                        <a:pt x="329517" y="255752"/>
                        <a:pt x="255752" y="329517"/>
                        <a:pt x="164759" y="329517"/>
                      </a:cubicBezTo>
                      <a:cubicBezTo>
                        <a:pt x="73765" y="329517"/>
                        <a:pt x="0" y="255753"/>
                        <a:pt x="0" y="164759"/>
                      </a:cubicBezTo>
                      <a:cubicBezTo>
                        <a:pt x="0" y="73765"/>
                        <a:pt x="73766" y="0"/>
                        <a:pt x="164759" y="0"/>
                      </a:cubicBezTo>
                      <a:cubicBezTo>
                        <a:pt x="255753" y="0"/>
                        <a:pt x="329517" y="73765"/>
                        <a:pt x="329517" y="164759"/>
                      </a:cubicBezTo>
                      <a:close/>
                    </a:path>
                  </a:pathLst>
                </a:custGeom>
                <a:solidFill>
                  <a:srgbClr val="FFFFFF"/>
                </a:solidFill>
                <a:ln w="4048" cap="flat">
                  <a:noFill/>
                  <a:prstDash val="solid"/>
                  <a:miter/>
                </a:ln>
              </p:spPr>
              <p:txBody>
                <a:bodyPr rtlCol="0" anchor="ctr"/>
                <a:lstStyle/>
                <a:p>
                  <a:endParaRPr lang="en-RS"/>
                </a:p>
              </p:txBody>
            </p:sp>
          </p:grpSp>
          <p:sp>
            <p:nvSpPr>
              <p:cNvPr id="233" name="Freeform 232">
                <a:extLst>
                  <a:ext uri="{FF2B5EF4-FFF2-40B4-BE49-F238E27FC236}">
                    <a16:creationId xmlns:a16="http://schemas.microsoft.com/office/drawing/2014/main" id="{5D2D2F6D-990E-E567-FA88-90478BCE1C84}"/>
                  </a:ext>
                </a:extLst>
              </p:cNvPr>
              <p:cNvSpPr/>
              <p:nvPr/>
            </p:nvSpPr>
            <p:spPr>
              <a:xfrm>
                <a:off x="6925588" y="5107155"/>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6"/>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3F53E31B-A784-B57A-BDC6-E932CFD18362}"/>
                  </a:ext>
                </a:extLst>
              </p:cNvPr>
              <p:cNvSpPr/>
              <p:nvPr/>
            </p:nvSpPr>
            <p:spPr>
              <a:xfrm>
                <a:off x="5443165" y="3257971"/>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5"/>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grpSp>
            <p:nvGrpSpPr>
              <p:cNvPr id="235" name="Graphic 206">
                <a:extLst>
                  <a:ext uri="{FF2B5EF4-FFF2-40B4-BE49-F238E27FC236}">
                    <a16:creationId xmlns:a16="http://schemas.microsoft.com/office/drawing/2014/main" id="{0A0DC2F6-C540-2F90-6BC1-54E8888EA426}"/>
                  </a:ext>
                </a:extLst>
              </p:cNvPr>
              <p:cNvGrpSpPr/>
              <p:nvPr/>
            </p:nvGrpSpPr>
            <p:grpSpPr>
              <a:xfrm>
                <a:off x="5263101" y="1949291"/>
                <a:ext cx="3390304" cy="3309604"/>
                <a:chOff x="5263101" y="1949291"/>
                <a:chExt cx="3390304" cy="3309604"/>
              </a:xfrm>
              <a:solidFill>
                <a:srgbClr val="00002D"/>
              </a:solidFill>
            </p:grpSpPr>
            <p:sp>
              <p:nvSpPr>
                <p:cNvPr id="236" name="Freeform 235">
                  <a:extLst>
                    <a:ext uri="{FF2B5EF4-FFF2-40B4-BE49-F238E27FC236}">
                      <a16:creationId xmlns:a16="http://schemas.microsoft.com/office/drawing/2014/main" id="{2B33752B-BFC5-3F0D-6BB3-1914F64FF46E}"/>
                    </a:ext>
                  </a:extLst>
                </p:cNvPr>
                <p:cNvSpPr/>
                <p:nvPr/>
              </p:nvSpPr>
              <p:spPr>
                <a:xfrm>
                  <a:off x="8081001" y="2992897"/>
                  <a:ext cx="4048" cy="1619"/>
                </a:xfrm>
                <a:custGeom>
                  <a:avLst/>
                  <a:gdLst>
                    <a:gd name="connsiteX0" fmla="*/ 0 w 4048"/>
                    <a:gd name="connsiteY0" fmla="*/ 810 h 1619"/>
                    <a:gd name="connsiteX1" fmla="*/ 0 w 4048"/>
                    <a:gd name="connsiteY1" fmla="*/ 0 h 1619"/>
                    <a:gd name="connsiteX2" fmla="*/ 0 w 4048"/>
                    <a:gd name="connsiteY2" fmla="*/ 1619 h 1619"/>
                    <a:gd name="connsiteX3" fmla="*/ 0 w 4048"/>
                    <a:gd name="connsiteY3" fmla="*/ 810 h 1619"/>
                  </a:gdLst>
                  <a:ahLst/>
                  <a:cxnLst>
                    <a:cxn ang="0">
                      <a:pos x="connsiteX0" y="connsiteY0"/>
                    </a:cxn>
                    <a:cxn ang="0">
                      <a:pos x="connsiteX1" y="connsiteY1"/>
                    </a:cxn>
                    <a:cxn ang="0">
                      <a:pos x="connsiteX2" y="connsiteY2"/>
                    </a:cxn>
                    <a:cxn ang="0">
                      <a:pos x="connsiteX3" y="connsiteY3"/>
                    </a:cxn>
                  </a:cxnLst>
                  <a:rect l="l" t="t" r="r" b="b"/>
                  <a:pathLst>
                    <a:path w="4048" h="1619">
                      <a:moveTo>
                        <a:pt x="0" y="810"/>
                      </a:moveTo>
                      <a:cubicBezTo>
                        <a:pt x="0" y="405"/>
                        <a:pt x="0" y="0"/>
                        <a:pt x="0" y="0"/>
                      </a:cubicBezTo>
                      <a:cubicBezTo>
                        <a:pt x="0" y="405"/>
                        <a:pt x="0" y="1215"/>
                        <a:pt x="0" y="1619"/>
                      </a:cubicBezTo>
                      <a:lnTo>
                        <a:pt x="0" y="810"/>
                      </a:ln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C534E41-4E3B-08B4-310C-33EA46E3C6F1}"/>
                    </a:ext>
                  </a:extLst>
                </p:cNvPr>
                <p:cNvSpPr/>
                <p:nvPr/>
              </p:nvSpPr>
              <p:spPr>
                <a:xfrm>
                  <a:off x="7912599" y="2853785"/>
                  <a:ext cx="180950" cy="271486"/>
                </a:xfrm>
                <a:custGeom>
                  <a:avLst/>
                  <a:gdLst>
                    <a:gd name="connsiteX0" fmla="*/ 30766 w 180950"/>
                    <a:gd name="connsiteY0" fmla="*/ 209955 h 271486"/>
                    <a:gd name="connsiteX1" fmla="*/ 0 w 180950"/>
                    <a:gd name="connsiteY1" fmla="*/ 240721 h 271486"/>
                    <a:gd name="connsiteX2" fmla="*/ 30766 w 180950"/>
                    <a:gd name="connsiteY2" fmla="*/ 271486 h 271486"/>
                    <a:gd name="connsiteX3" fmla="*/ 150185 w 180950"/>
                    <a:gd name="connsiteY3" fmla="*/ 271486 h 271486"/>
                    <a:gd name="connsiteX4" fmla="*/ 180951 w 180950"/>
                    <a:gd name="connsiteY4" fmla="*/ 240721 h 271486"/>
                    <a:gd name="connsiteX5" fmla="*/ 150185 w 180950"/>
                    <a:gd name="connsiteY5" fmla="*/ 209955 h 271486"/>
                    <a:gd name="connsiteX6" fmla="*/ 123873 w 180950"/>
                    <a:gd name="connsiteY6" fmla="*/ 209955 h 271486"/>
                    <a:gd name="connsiteX7" fmla="*/ 123873 w 180950"/>
                    <a:gd name="connsiteY7" fmla="*/ 31028 h 271486"/>
                    <a:gd name="connsiteX8" fmla="*/ 103632 w 180950"/>
                    <a:gd name="connsiteY8" fmla="*/ 1881 h 271486"/>
                    <a:gd name="connsiteX9" fmla="*/ 69628 w 180950"/>
                    <a:gd name="connsiteY9" fmla="*/ 10787 h 271486"/>
                    <a:gd name="connsiteX10" fmla="*/ 14573 w 180950"/>
                    <a:gd name="connsiteY10" fmla="*/ 75557 h 271486"/>
                    <a:gd name="connsiteX11" fmla="*/ 18217 w 180950"/>
                    <a:gd name="connsiteY11" fmla="*/ 118872 h 271486"/>
                    <a:gd name="connsiteX12" fmla="*/ 61531 w 180950"/>
                    <a:gd name="connsiteY12" fmla="*/ 115229 h 271486"/>
                    <a:gd name="connsiteX13" fmla="*/ 62341 w 180950"/>
                    <a:gd name="connsiteY13" fmla="*/ 114419 h 271486"/>
                    <a:gd name="connsiteX14" fmla="*/ 62341 w 180950"/>
                    <a:gd name="connsiteY14" fmla="*/ 209550 h 271486"/>
                    <a:gd name="connsiteX15" fmla="*/ 30766 w 180950"/>
                    <a:gd name="connsiteY15" fmla="*/ 209550 h 271486"/>
                    <a:gd name="connsiteX16" fmla="*/ 63555 w 180950"/>
                    <a:gd name="connsiteY16" fmla="*/ 98631 h 271486"/>
                    <a:gd name="connsiteX17" fmla="*/ 54244 w 180950"/>
                    <a:gd name="connsiteY17" fmla="*/ 109561 h 271486"/>
                    <a:gd name="connsiteX18" fmla="*/ 24289 w 180950"/>
                    <a:gd name="connsiteY18" fmla="*/ 111990 h 271486"/>
                    <a:gd name="connsiteX19" fmla="*/ 21859 w 180950"/>
                    <a:gd name="connsiteY19" fmla="*/ 82034 h 271486"/>
                    <a:gd name="connsiteX20" fmla="*/ 76914 w 180950"/>
                    <a:gd name="connsiteY20" fmla="*/ 17264 h 271486"/>
                    <a:gd name="connsiteX21" fmla="*/ 114157 w 180950"/>
                    <a:gd name="connsiteY21" fmla="*/ 31028 h 271486"/>
                    <a:gd name="connsiteX22" fmla="*/ 114157 w 180950"/>
                    <a:gd name="connsiteY22" fmla="*/ 214813 h 271486"/>
                    <a:gd name="connsiteX23" fmla="*/ 119014 w 180950"/>
                    <a:gd name="connsiteY23" fmla="*/ 219670 h 271486"/>
                    <a:gd name="connsiteX24" fmla="*/ 150185 w 180950"/>
                    <a:gd name="connsiteY24" fmla="*/ 219670 h 271486"/>
                    <a:gd name="connsiteX25" fmla="*/ 171235 w 180950"/>
                    <a:gd name="connsiteY25" fmla="*/ 240721 h 271486"/>
                    <a:gd name="connsiteX26" fmla="*/ 150185 w 180950"/>
                    <a:gd name="connsiteY26" fmla="*/ 261771 h 271486"/>
                    <a:gd name="connsiteX27" fmla="*/ 30766 w 180950"/>
                    <a:gd name="connsiteY27" fmla="*/ 261771 h 271486"/>
                    <a:gd name="connsiteX28" fmla="*/ 9715 w 180950"/>
                    <a:gd name="connsiteY28" fmla="*/ 240721 h 271486"/>
                    <a:gd name="connsiteX29" fmla="*/ 30766 w 180950"/>
                    <a:gd name="connsiteY29" fmla="*/ 219670 h 271486"/>
                    <a:gd name="connsiteX30" fmla="*/ 67199 w 180950"/>
                    <a:gd name="connsiteY30" fmla="*/ 219670 h 271486"/>
                    <a:gd name="connsiteX31" fmla="*/ 72056 w 180950"/>
                    <a:gd name="connsiteY31" fmla="*/ 214813 h 271486"/>
                    <a:gd name="connsiteX32" fmla="*/ 72056 w 180950"/>
                    <a:gd name="connsiteY32" fmla="*/ 101870 h 271486"/>
                    <a:gd name="connsiteX33" fmla="*/ 63555 w 180950"/>
                    <a:gd name="connsiteY33" fmla="*/ 98631 h 27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0950" h="271486">
                      <a:moveTo>
                        <a:pt x="30766" y="209955"/>
                      </a:moveTo>
                      <a:cubicBezTo>
                        <a:pt x="13763" y="209955"/>
                        <a:pt x="0" y="223719"/>
                        <a:pt x="0" y="240721"/>
                      </a:cubicBezTo>
                      <a:cubicBezTo>
                        <a:pt x="0" y="257723"/>
                        <a:pt x="13763" y="271486"/>
                        <a:pt x="30766" y="271486"/>
                      </a:cubicBezTo>
                      <a:lnTo>
                        <a:pt x="150185" y="271486"/>
                      </a:lnTo>
                      <a:cubicBezTo>
                        <a:pt x="167187" y="271486"/>
                        <a:pt x="180951" y="257723"/>
                        <a:pt x="180951" y="240721"/>
                      </a:cubicBezTo>
                      <a:cubicBezTo>
                        <a:pt x="180951" y="223719"/>
                        <a:pt x="167187" y="209955"/>
                        <a:pt x="150185" y="209955"/>
                      </a:cubicBezTo>
                      <a:lnTo>
                        <a:pt x="123873" y="209955"/>
                      </a:lnTo>
                      <a:lnTo>
                        <a:pt x="123873" y="31028"/>
                      </a:lnTo>
                      <a:cubicBezTo>
                        <a:pt x="123873" y="18074"/>
                        <a:pt x="115776" y="6334"/>
                        <a:pt x="103632" y="1881"/>
                      </a:cubicBezTo>
                      <a:cubicBezTo>
                        <a:pt x="91488" y="-2572"/>
                        <a:pt x="77724" y="1072"/>
                        <a:pt x="69628" y="10787"/>
                      </a:cubicBezTo>
                      <a:lnTo>
                        <a:pt x="14573" y="75557"/>
                      </a:lnTo>
                      <a:cubicBezTo>
                        <a:pt x="3643" y="88511"/>
                        <a:pt x="5262" y="107942"/>
                        <a:pt x="18217" y="118872"/>
                      </a:cubicBezTo>
                      <a:cubicBezTo>
                        <a:pt x="31170" y="129802"/>
                        <a:pt x="50602" y="128183"/>
                        <a:pt x="61531" y="115229"/>
                      </a:cubicBezTo>
                      <a:lnTo>
                        <a:pt x="62341" y="114419"/>
                      </a:lnTo>
                      <a:lnTo>
                        <a:pt x="62341" y="209550"/>
                      </a:lnTo>
                      <a:lnTo>
                        <a:pt x="30766" y="209550"/>
                      </a:lnTo>
                      <a:close/>
                      <a:moveTo>
                        <a:pt x="63555" y="98631"/>
                      </a:moveTo>
                      <a:lnTo>
                        <a:pt x="54244" y="109561"/>
                      </a:lnTo>
                      <a:cubicBezTo>
                        <a:pt x="46553" y="118467"/>
                        <a:pt x="33599" y="119682"/>
                        <a:pt x="24289" y="111990"/>
                      </a:cubicBezTo>
                      <a:cubicBezTo>
                        <a:pt x="15383" y="104704"/>
                        <a:pt x="14168" y="91345"/>
                        <a:pt x="21859" y="82034"/>
                      </a:cubicBezTo>
                      <a:lnTo>
                        <a:pt x="76914" y="17264"/>
                      </a:lnTo>
                      <a:cubicBezTo>
                        <a:pt x="89463" y="2286"/>
                        <a:pt x="114157" y="11192"/>
                        <a:pt x="114157" y="31028"/>
                      </a:cubicBezTo>
                      <a:lnTo>
                        <a:pt x="114157" y="214813"/>
                      </a:lnTo>
                      <a:cubicBezTo>
                        <a:pt x="114157" y="217646"/>
                        <a:pt x="116181" y="219670"/>
                        <a:pt x="119014" y="219670"/>
                      </a:cubicBezTo>
                      <a:lnTo>
                        <a:pt x="150185" y="219670"/>
                      </a:lnTo>
                      <a:cubicBezTo>
                        <a:pt x="161925" y="219670"/>
                        <a:pt x="171235" y="228981"/>
                        <a:pt x="171235" y="240721"/>
                      </a:cubicBezTo>
                      <a:cubicBezTo>
                        <a:pt x="171235" y="252460"/>
                        <a:pt x="161925" y="261771"/>
                        <a:pt x="150185" y="261771"/>
                      </a:cubicBezTo>
                      <a:lnTo>
                        <a:pt x="30766" y="261771"/>
                      </a:lnTo>
                      <a:cubicBezTo>
                        <a:pt x="19026" y="261771"/>
                        <a:pt x="9715" y="252460"/>
                        <a:pt x="9715" y="240721"/>
                      </a:cubicBezTo>
                      <a:cubicBezTo>
                        <a:pt x="9715" y="228981"/>
                        <a:pt x="19026" y="219670"/>
                        <a:pt x="30766" y="219670"/>
                      </a:cubicBezTo>
                      <a:lnTo>
                        <a:pt x="67199" y="219670"/>
                      </a:lnTo>
                      <a:cubicBezTo>
                        <a:pt x="70032" y="219670"/>
                        <a:pt x="72056" y="217646"/>
                        <a:pt x="72056" y="214813"/>
                      </a:cubicBezTo>
                      <a:lnTo>
                        <a:pt x="72056" y="101870"/>
                      </a:lnTo>
                      <a:cubicBezTo>
                        <a:pt x="72056" y="97417"/>
                        <a:pt x="66389" y="95393"/>
                        <a:pt x="63555" y="9863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883AC38E-C076-4CDF-1DA8-1B12E334EF90}"/>
                    </a:ext>
                  </a:extLst>
                </p:cNvPr>
                <p:cNvSpPr/>
                <p:nvPr/>
              </p:nvSpPr>
              <p:spPr>
                <a:xfrm>
                  <a:off x="5993459" y="4441798"/>
                  <a:ext cx="30790" cy="55383"/>
                </a:xfrm>
                <a:custGeom>
                  <a:avLst/>
                  <a:gdLst>
                    <a:gd name="connsiteX0" fmla="*/ 24212 w 30790"/>
                    <a:gd name="connsiteY0" fmla="*/ 40000 h 55383"/>
                    <a:gd name="connsiteX1" fmla="*/ 8020 w 30790"/>
                    <a:gd name="connsiteY1" fmla="*/ 48906 h 55383"/>
                    <a:gd name="connsiteX2" fmla="*/ 5186 w 30790"/>
                    <a:gd name="connsiteY2" fmla="*/ 52549 h 55383"/>
                    <a:gd name="connsiteX3" fmla="*/ 8830 w 30790"/>
                    <a:gd name="connsiteY3" fmla="*/ 55383 h 55383"/>
                    <a:gd name="connsiteX4" fmla="*/ 30285 w 30790"/>
                    <a:gd name="connsiteY4" fmla="*/ 41619 h 55383"/>
                    <a:gd name="connsiteX5" fmla="*/ 5186 w 30790"/>
                    <a:gd name="connsiteY5" fmla="*/ 733 h 55383"/>
                    <a:gd name="connsiteX6" fmla="*/ 733 w 30790"/>
                    <a:gd name="connsiteY6" fmla="*/ 1138 h 55383"/>
                    <a:gd name="connsiteX7" fmla="*/ 1138 w 30790"/>
                    <a:gd name="connsiteY7" fmla="*/ 5591 h 55383"/>
                    <a:gd name="connsiteX8" fmla="*/ 24212 w 30790"/>
                    <a:gd name="connsiteY8" fmla="*/ 40000 h 5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90" h="55383">
                      <a:moveTo>
                        <a:pt x="24212" y="40000"/>
                      </a:moveTo>
                      <a:cubicBezTo>
                        <a:pt x="22998" y="44453"/>
                        <a:pt x="17331" y="47287"/>
                        <a:pt x="8020" y="48906"/>
                      </a:cubicBezTo>
                      <a:cubicBezTo>
                        <a:pt x="6401" y="49311"/>
                        <a:pt x="5186" y="50930"/>
                        <a:pt x="5186" y="52549"/>
                      </a:cubicBezTo>
                      <a:cubicBezTo>
                        <a:pt x="5591" y="54168"/>
                        <a:pt x="7210" y="55383"/>
                        <a:pt x="8830" y="55383"/>
                      </a:cubicBezTo>
                      <a:cubicBezTo>
                        <a:pt x="21379" y="53359"/>
                        <a:pt x="28261" y="48906"/>
                        <a:pt x="30285" y="41619"/>
                      </a:cubicBezTo>
                      <a:cubicBezTo>
                        <a:pt x="34737" y="25427"/>
                        <a:pt x="8425" y="3162"/>
                        <a:pt x="5186" y="733"/>
                      </a:cubicBezTo>
                      <a:cubicBezTo>
                        <a:pt x="3972" y="-481"/>
                        <a:pt x="1948" y="-76"/>
                        <a:pt x="733" y="1138"/>
                      </a:cubicBezTo>
                      <a:cubicBezTo>
                        <a:pt x="-481" y="2352"/>
                        <a:pt x="-76" y="4377"/>
                        <a:pt x="1138" y="5591"/>
                      </a:cubicBezTo>
                      <a:cubicBezTo>
                        <a:pt x="11663" y="14497"/>
                        <a:pt x="26641" y="31094"/>
                        <a:pt x="24212" y="40000"/>
                      </a:cubicBezTo>
                      <a:close/>
                    </a:path>
                  </a:pathLst>
                </a:custGeom>
                <a:solidFill>
                  <a:srgbClr val="00002D"/>
                </a:solidFill>
                <a:ln w="4048" cap="flat">
                  <a:noFill/>
                  <a:prstDash val="solid"/>
                  <a:miter/>
                </a:ln>
              </p:spPr>
              <p:txBody>
                <a:bodyPr rtlCol="0" anchor="ctr"/>
                <a:lstStyle/>
                <a:p>
                  <a:endParaRPr lang="en-RS"/>
                </a:p>
              </p:txBody>
            </p:sp>
            <p:sp>
              <p:nvSpPr>
                <p:cNvPr id="239" name="Freeform 238">
                  <a:extLst>
                    <a:ext uri="{FF2B5EF4-FFF2-40B4-BE49-F238E27FC236}">
                      <a16:creationId xmlns:a16="http://schemas.microsoft.com/office/drawing/2014/main" id="{F59AAC19-0F26-E79B-B9A8-41818911D591}"/>
                    </a:ext>
                  </a:extLst>
                </p:cNvPr>
                <p:cNvSpPr/>
                <p:nvPr/>
              </p:nvSpPr>
              <p:spPr>
                <a:xfrm>
                  <a:off x="5949967" y="4542418"/>
                  <a:ext cx="65128" cy="26540"/>
                </a:xfrm>
                <a:custGeom>
                  <a:avLst/>
                  <a:gdLst>
                    <a:gd name="connsiteX0" fmla="*/ 43821 w 65128"/>
                    <a:gd name="connsiteY0" fmla="*/ 26009 h 26540"/>
                    <a:gd name="connsiteX1" fmla="*/ 64871 w 65128"/>
                    <a:gd name="connsiteY1" fmla="*/ 6173 h 26540"/>
                    <a:gd name="connsiteX2" fmla="*/ 62847 w 65128"/>
                    <a:gd name="connsiteY2" fmla="*/ 2125 h 26540"/>
                    <a:gd name="connsiteX3" fmla="*/ 58799 w 65128"/>
                    <a:gd name="connsiteY3" fmla="*/ 4149 h 26540"/>
                    <a:gd name="connsiteX4" fmla="*/ 42202 w 65128"/>
                    <a:gd name="connsiteY4" fmla="*/ 19532 h 26540"/>
                    <a:gd name="connsiteX5" fmla="*/ 5364 w 65128"/>
                    <a:gd name="connsiteY5" fmla="*/ 911 h 26540"/>
                    <a:gd name="connsiteX6" fmla="*/ 911 w 65128"/>
                    <a:gd name="connsiteY6" fmla="*/ 911 h 26540"/>
                    <a:gd name="connsiteX7" fmla="*/ 911 w 65128"/>
                    <a:gd name="connsiteY7" fmla="*/ 5364 h 26540"/>
                    <a:gd name="connsiteX8" fmla="*/ 43821 w 65128"/>
                    <a:gd name="connsiteY8" fmla="*/ 26009 h 2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28" h="26540">
                      <a:moveTo>
                        <a:pt x="43821" y="26009"/>
                      </a:moveTo>
                      <a:cubicBezTo>
                        <a:pt x="58799" y="22771"/>
                        <a:pt x="64871" y="6983"/>
                        <a:pt x="64871" y="6173"/>
                      </a:cubicBezTo>
                      <a:cubicBezTo>
                        <a:pt x="65681" y="4554"/>
                        <a:pt x="64466" y="2530"/>
                        <a:pt x="62847" y="2125"/>
                      </a:cubicBezTo>
                      <a:cubicBezTo>
                        <a:pt x="61228" y="1316"/>
                        <a:pt x="59204" y="2530"/>
                        <a:pt x="58799" y="4149"/>
                      </a:cubicBezTo>
                      <a:cubicBezTo>
                        <a:pt x="58799" y="4149"/>
                        <a:pt x="53941" y="17103"/>
                        <a:pt x="42202" y="19532"/>
                      </a:cubicBezTo>
                      <a:cubicBezTo>
                        <a:pt x="32081" y="21556"/>
                        <a:pt x="19532" y="15079"/>
                        <a:pt x="5364" y="911"/>
                      </a:cubicBezTo>
                      <a:cubicBezTo>
                        <a:pt x="4149" y="-304"/>
                        <a:pt x="2125" y="-304"/>
                        <a:pt x="911" y="911"/>
                      </a:cubicBezTo>
                      <a:cubicBezTo>
                        <a:pt x="-304" y="2125"/>
                        <a:pt x="-304" y="4149"/>
                        <a:pt x="911" y="5364"/>
                      </a:cubicBezTo>
                      <a:cubicBezTo>
                        <a:pt x="12650" y="17103"/>
                        <a:pt x="28438" y="29248"/>
                        <a:pt x="43821" y="26009"/>
                      </a:cubicBezTo>
                      <a:close/>
                    </a:path>
                  </a:pathLst>
                </a:custGeom>
                <a:solidFill>
                  <a:srgbClr val="00002D"/>
                </a:solidFill>
                <a:ln w="4048" cap="flat">
                  <a:noFill/>
                  <a:prstDash val="solid"/>
                  <a:miter/>
                </a:ln>
              </p:spPr>
              <p:txBody>
                <a:bodyPr rtlCol="0" anchor="ctr"/>
                <a:lstStyle/>
                <a:p>
                  <a:endParaRPr lang="en-RS"/>
                </a:p>
              </p:txBody>
            </p:sp>
            <p:sp>
              <p:nvSpPr>
                <p:cNvPr id="240" name="Freeform 239">
                  <a:extLst>
                    <a:ext uri="{FF2B5EF4-FFF2-40B4-BE49-F238E27FC236}">
                      <a16:creationId xmlns:a16="http://schemas.microsoft.com/office/drawing/2014/main" id="{F3BDA871-3AF3-38E3-D5A8-4794D4EBCC39}"/>
                    </a:ext>
                  </a:extLst>
                </p:cNvPr>
                <p:cNvSpPr/>
                <p:nvPr/>
              </p:nvSpPr>
              <p:spPr>
                <a:xfrm>
                  <a:off x="6007424" y="4381098"/>
                  <a:ext cx="56499" cy="27324"/>
                </a:xfrm>
                <a:custGeom>
                  <a:avLst/>
                  <a:gdLst>
                    <a:gd name="connsiteX0" fmla="*/ 5794 w 56499"/>
                    <a:gd name="connsiteY0" fmla="*/ 25809 h 27324"/>
                    <a:gd name="connsiteX1" fmla="*/ 52348 w 56499"/>
                    <a:gd name="connsiteY1" fmla="*/ 9212 h 27324"/>
                    <a:gd name="connsiteX2" fmla="*/ 56396 w 56499"/>
                    <a:gd name="connsiteY2" fmla="*/ 7188 h 27324"/>
                    <a:gd name="connsiteX3" fmla="*/ 54372 w 56499"/>
                    <a:gd name="connsiteY3" fmla="*/ 3140 h 27324"/>
                    <a:gd name="connsiteX4" fmla="*/ 532 w 56499"/>
                    <a:gd name="connsiteY4" fmla="*/ 22166 h 27324"/>
                    <a:gd name="connsiteX5" fmla="*/ 1342 w 56499"/>
                    <a:gd name="connsiteY5" fmla="*/ 26619 h 27324"/>
                    <a:gd name="connsiteX6" fmla="*/ 5794 w 56499"/>
                    <a:gd name="connsiteY6" fmla="*/ 25809 h 2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99" h="27324">
                      <a:moveTo>
                        <a:pt x="5794" y="25809"/>
                      </a:moveTo>
                      <a:cubicBezTo>
                        <a:pt x="17939" y="7997"/>
                        <a:pt x="32917" y="2735"/>
                        <a:pt x="52348" y="9212"/>
                      </a:cubicBezTo>
                      <a:cubicBezTo>
                        <a:pt x="53967" y="9617"/>
                        <a:pt x="55991" y="8807"/>
                        <a:pt x="56396" y="7188"/>
                      </a:cubicBezTo>
                      <a:cubicBezTo>
                        <a:pt x="56801" y="5568"/>
                        <a:pt x="55991" y="3544"/>
                        <a:pt x="54372" y="3140"/>
                      </a:cubicBezTo>
                      <a:cubicBezTo>
                        <a:pt x="32107" y="-4552"/>
                        <a:pt x="13891" y="1925"/>
                        <a:pt x="532" y="22166"/>
                      </a:cubicBezTo>
                      <a:cubicBezTo>
                        <a:pt x="-278" y="23785"/>
                        <a:pt x="-278" y="25809"/>
                        <a:pt x="1342" y="26619"/>
                      </a:cubicBezTo>
                      <a:cubicBezTo>
                        <a:pt x="2961" y="27833"/>
                        <a:pt x="4985" y="27428"/>
                        <a:pt x="5794" y="25809"/>
                      </a:cubicBezTo>
                      <a:close/>
                    </a:path>
                  </a:pathLst>
                </a:custGeom>
                <a:solidFill>
                  <a:srgbClr val="00002D"/>
                </a:solidFill>
                <a:ln w="4048" cap="flat">
                  <a:noFill/>
                  <a:prstDash val="solid"/>
                  <a:miter/>
                </a:ln>
              </p:spPr>
              <p:txBody>
                <a:bodyPr rtlCol="0" anchor="ctr"/>
                <a:lstStyle/>
                <a:p>
                  <a:endParaRPr lang="en-RS"/>
                </a:p>
              </p:txBody>
            </p:sp>
            <p:sp>
              <p:nvSpPr>
                <p:cNvPr id="241" name="Freeform 240">
                  <a:extLst>
                    <a:ext uri="{FF2B5EF4-FFF2-40B4-BE49-F238E27FC236}">
                      <a16:creationId xmlns:a16="http://schemas.microsoft.com/office/drawing/2014/main" id="{62DD156D-FF10-5FC2-ECE3-59C95078C967}"/>
                    </a:ext>
                  </a:extLst>
                </p:cNvPr>
                <p:cNvSpPr/>
                <p:nvPr/>
              </p:nvSpPr>
              <p:spPr>
                <a:xfrm>
                  <a:off x="5888030" y="4404585"/>
                  <a:ext cx="59203" cy="21044"/>
                </a:xfrm>
                <a:custGeom>
                  <a:avLst/>
                  <a:gdLst>
                    <a:gd name="connsiteX0" fmla="*/ 54346 w 59203"/>
                    <a:gd name="connsiteY0" fmla="*/ 12442 h 21044"/>
                    <a:gd name="connsiteX1" fmla="*/ 58799 w 59203"/>
                    <a:gd name="connsiteY1" fmla="*/ 11228 h 21044"/>
                    <a:gd name="connsiteX2" fmla="*/ 57585 w 59203"/>
                    <a:gd name="connsiteY2" fmla="*/ 6775 h 21044"/>
                    <a:gd name="connsiteX3" fmla="*/ 911 w 59203"/>
                    <a:gd name="connsiteY3" fmla="*/ 15681 h 21044"/>
                    <a:gd name="connsiteX4" fmla="*/ 911 w 59203"/>
                    <a:gd name="connsiteY4" fmla="*/ 20134 h 21044"/>
                    <a:gd name="connsiteX5" fmla="*/ 5364 w 59203"/>
                    <a:gd name="connsiteY5" fmla="*/ 20134 h 21044"/>
                    <a:gd name="connsiteX6" fmla="*/ 54346 w 59203"/>
                    <a:gd name="connsiteY6" fmla="*/ 12442 h 2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03" h="21044">
                      <a:moveTo>
                        <a:pt x="54346" y="12442"/>
                      </a:moveTo>
                      <a:cubicBezTo>
                        <a:pt x="55965" y="13252"/>
                        <a:pt x="57989" y="12847"/>
                        <a:pt x="58799" y="11228"/>
                      </a:cubicBezTo>
                      <a:cubicBezTo>
                        <a:pt x="59609" y="9609"/>
                        <a:pt x="59204" y="7585"/>
                        <a:pt x="57585" y="6775"/>
                      </a:cubicBezTo>
                      <a:cubicBezTo>
                        <a:pt x="37344" y="-4560"/>
                        <a:pt x="17913" y="-1726"/>
                        <a:pt x="911" y="15681"/>
                      </a:cubicBezTo>
                      <a:cubicBezTo>
                        <a:pt x="-304" y="16895"/>
                        <a:pt x="-304" y="18920"/>
                        <a:pt x="911" y="20134"/>
                      </a:cubicBezTo>
                      <a:cubicBezTo>
                        <a:pt x="2125" y="21348"/>
                        <a:pt x="4149" y="21348"/>
                        <a:pt x="5364" y="20134"/>
                      </a:cubicBezTo>
                      <a:cubicBezTo>
                        <a:pt x="20342" y="5156"/>
                        <a:pt x="36534" y="2322"/>
                        <a:pt x="54346" y="12442"/>
                      </a:cubicBezTo>
                      <a:close/>
                    </a:path>
                  </a:pathLst>
                </a:custGeom>
                <a:solidFill>
                  <a:srgbClr val="00002D"/>
                </a:solidFill>
                <a:ln w="4048" cap="flat">
                  <a:noFill/>
                  <a:prstDash val="solid"/>
                  <a:miter/>
                </a:ln>
              </p:spPr>
              <p:txBody>
                <a:bodyPr rtlCol="0" anchor="ctr"/>
                <a:lstStyle/>
                <a:p>
                  <a:endParaRPr lang="en-RS"/>
                </a:p>
              </p:txBody>
            </p:sp>
            <p:sp>
              <p:nvSpPr>
                <p:cNvPr id="242" name="Freeform 241">
                  <a:extLst>
                    <a:ext uri="{FF2B5EF4-FFF2-40B4-BE49-F238E27FC236}">
                      <a16:creationId xmlns:a16="http://schemas.microsoft.com/office/drawing/2014/main" id="{DFF837D4-3E7E-9A29-7B3B-23442C466192}"/>
                    </a:ext>
                  </a:extLst>
                </p:cNvPr>
                <p:cNvSpPr/>
                <p:nvPr/>
              </p:nvSpPr>
              <p:spPr>
                <a:xfrm>
                  <a:off x="5890648" y="4442531"/>
                  <a:ext cx="58064" cy="48020"/>
                </a:xfrm>
                <a:custGeom>
                  <a:avLst/>
                  <a:gdLst>
                    <a:gd name="connsiteX0" fmla="*/ 5175 w 58064"/>
                    <a:gd name="connsiteY0" fmla="*/ 22669 h 48020"/>
                    <a:gd name="connsiteX1" fmla="*/ 21368 w 58064"/>
                    <a:gd name="connsiteY1" fmla="*/ 21455 h 48020"/>
                    <a:gd name="connsiteX2" fmla="*/ 43632 w 58064"/>
                    <a:gd name="connsiteY2" fmla="*/ 47363 h 48020"/>
                    <a:gd name="connsiteX3" fmla="*/ 57396 w 58064"/>
                    <a:gd name="connsiteY3" fmla="*/ 24289 h 48020"/>
                    <a:gd name="connsiteX4" fmla="*/ 29869 w 58064"/>
                    <a:gd name="connsiteY4" fmla="*/ 12144 h 48020"/>
                    <a:gd name="connsiteX5" fmla="*/ 8009 w 58064"/>
                    <a:gd name="connsiteY5" fmla="*/ 0 h 48020"/>
                    <a:gd name="connsiteX6" fmla="*/ 4770 w 58064"/>
                    <a:gd name="connsiteY6" fmla="*/ 2833 h 48020"/>
                    <a:gd name="connsiteX7" fmla="*/ 7604 w 58064"/>
                    <a:gd name="connsiteY7" fmla="*/ 6072 h 48020"/>
                    <a:gd name="connsiteX8" fmla="*/ 24606 w 58064"/>
                    <a:gd name="connsiteY8" fmla="*/ 15788 h 48020"/>
                    <a:gd name="connsiteX9" fmla="*/ 1937 w 58064"/>
                    <a:gd name="connsiteY9" fmla="*/ 16597 h 48020"/>
                    <a:gd name="connsiteX10" fmla="*/ 318 w 58064"/>
                    <a:gd name="connsiteY10" fmla="*/ 21050 h 48020"/>
                    <a:gd name="connsiteX11" fmla="*/ 5175 w 58064"/>
                    <a:gd name="connsiteY11" fmla="*/ 22669 h 4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064" h="48020">
                      <a:moveTo>
                        <a:pt x="5175" y="22669"/>
                      </a:moveTo>
                      <a:cubicBezTo>
                        <a:pt x="5580" y="22265"/>
                        <a:pt x="13676" y="18621"/>
                        <a:pt x="21368" y="21455"/>
                      </a:cubicBezTo>
                      <a:cubicBezTo>
                        <a:pt x="15296" y="36028"/>
                        <a:pt x="28250" y="51411"/>
                        <a:pt x="43632" y="47363"/>
                      </a:cubicBezTo>
                      <a:cubicBezTo>
                        <a:pt x="53753" y="44934"/>
                        <a:pt x="60230" y="34409"/>
                        <a:pt x="57396" y="24289"/>
                      </a:cubicBezTo>
                      <a:cubicBezTo>
                        <a:pt x="54562" y="12549"/>
                        <a:pt x="41204" y="6072"/>
                        <a:pt x="29869" y="12144"/>
                      </a:cubicBezTo>
                      <a:cubicBezTo>
                        <a:pt x="22582" y="809"/>
                        <a:pt x="8414" y="0"/>
                        <a:pt x="8009" y="0"/>
                      </a:cubicBezTo>
                      <a:cubicBezTo>
                        <a:pt x="6390" y="0"/>
                        <a:pt x="4770" y="1214"/>
                        <a:pt x="4770" y="2833"/>
                      </a:cubicBezTo>
                      <a:cubicBezTo>
                        <a:pt x="4770" y="4453"/>
                        <a:pt x="5985" y="6072"/>
                        <a:pt x="7604" y="6072"/>
                      </a:cubicBezTo>
                      <a:cubicBezTo>
                        <a:pt x="8009" y="6072"/>
                        <a:pt x="19344" y="6882"/>
                        <a:pt x="24606" y="15788"/>
                      </a:cubicBezTo>
                      <a:cubicBezTo>
                        <a:pt x="16105" y="12144"/>
                        <a:pt x="6795" y="14573"/>
                        <a:pt x="1937" y="16597"/>
                      </a:cubicBezTo>
                      <a:cubicBezTo>
                        <a:pt x="318" y="17407"/>
                        <a:pt x="-492" y="19431"/>
                        <a:pt x="318" y="21050"/>
                      </a:cubicBezTo>
                      <a:cubicBezTo>
                        <a:pt x="1937" y="22669"/>
                        <a:pt x="3961" y="23074"/>
                        <a:pt x="5175" y="22669"/>
                      </a:cubicBezTo>
                      <a:close/>
                    </a:path>
                  </a:pathLst>
                </a:custGeom>
                <a:solidFill>
                  <a:srgbClr val="00002D"/>
                </a:solidFill>
                <a:ln w="4048" cap="flat">
                  <a:noFill/>
                  <a:prstDash val="solid"/>
                  <a:miter/>
                </a:ln>
              </p:spPr>
              <p:txBody>
                <a:bodyPr rtlCol="0" anchor="ctr"/>
                <a:lstStyle/>
                <a:p>
                  <a:endParaRPr lang="en-RS"/>
                </a:p>
              </p:txBody>
            </p:sp>
            <p:sp>
              <p:nvSpPr>
                <p:cNvPr id="243" name="Freeform 242">
                  <a:extLst>
                    <a:ext uri="{FF2B5EF4-FFF2-40B4-BE49-F238E27FC236}">
                      <a16:creationId xmlns:a16="http://schemas.microsoft.com/office/drawing/2014/main" id="{EE1DAF2B-31E4-2793-2A95-887C671B0370}"/>
                    </a:ext>
                  </a:extLst>
                </p:cNvPr>
                <p:cNvSpPr/>
                <p:nvPr/>
              </p:nvSpPr>
              <p:spPr>
                <a:xfrm>
                  <a:off x="6030901" y="4407654"/>
                  <a:ext cx="57525" cy="47960"/>
                </a:xfrm>
                <a:custGeom>
                  <a:avLst/>
                  <a:gdLst>
                    <a:gd name="connsiteX0" fmla="*/ 28062 w 57525"/>
                    <a:gd name="connsiteY0" fmla="*/ 12207 h 47960"/>
                    <a:gd name="connsiteX1" fmla="*/ 534 w 57525"/>
                    <a:gd name="connsiteY1" fmla="*/ 24352 h 47960"/>
                    <a:gd name="connsiteX2" fmla="*/ 14298 w 57525"/>
                    <a:gd name="connsiteY2" fmla="*/ 47426 h 47960"/>
                    <a:gd name="connsiteX3" fmla="*/ 37372 w 57525"/>
                    <a:gd name="connsiteY3" fmla="*/ 33662 h 47960"/>
                    <a:gd name="connsiteX4" fmla="*/ 36563 w 57525"/>
                    <a:gd name="connsiteY4" fmla="*/ 21518 h 47960"/>
                    <a:gd name="connsiteX5" fmla="*/ 52755 w 57525"/>
                    <a:gd name="connsiteY5" fmla="*/ 22733 h 47960"/>
                    <a:gd name="connsiteX6" fmla="*/ 57208 w 57525"/>
                    <a:gd name="connsiteY6" fmla="*/ 21113 h 47960"/>
                    <a:gd name="connsiteX7" fmla="*/ 55589 w 57525"/>
                    <a:gd name="connsiteY7" fmla="*/ 16660 h 47960"/>
                    <a:gd name="connsiteX8" fmla="*/ 32919 w 57525"/>
                    <a:gd name="connsiteY8" fmla="*/ 15851 h 47960"/>
                    <a:gd name="connsiteX9" fmla="*/ 49921 w 57525"/>
                    <a:gd name="connsiteY9" fmla="*/ 6135 h 47960"/>
                    <a:gd name="connsiteX10" fmla="*/ 52755 w 57525"/>
                    <a:gd name="connsiteY10" fmla="*/ 2897 h 47960"/>
                    <a:gd name="connsiteX11" fmla="*/ 49517 w 57525"/>
                    <a:gd name="connsiteY11" fmla="*/ 63 h 47960"/>
                    <a:gd name="connsiteX12" fmla="*/ 28062 w 57525"/>
                    <a:gd name="connsiteY12" fmla="*/ 12207 h 4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25" h="47960">
                      <a:moveTo>
                        <a:pt x="28062" y="12207"/>
                      </a:moveTo>
                      <a:cubicBezTo>
                        <a:pt x="16727" y="6135"/>
                        <a:pt x="3368" y="12612"/>
                        <a:pt x="534" y="24352"/>
                      </a:cubicBezTo>
                      <a:cubicBezTo>
                        <a:pt x="-1895" y="34472"/>
                        <a:pt x="4178" y="44997"/>
                        <a:pt x="14298" y="47426"/>
                      </a:cubicBezTo>
                      <a:cubicBezTo>
                        <a:pt x="24418" y="49855"/>
                        <a:pt x="34943" y="43783"/>
                        <a:pt x="37372" y="33662"/>
                      </a:cubicBezTo>
                      <a:cubicBezTo>
                        <a:pt x="38587" y="29614"/>
                        <a:pt x="37777" y="25161"/>
                        <a:pt x="36563" y="21518"/>
                      </a:cubicBezTo>
                      <a:cubicBezTo>
                        <a:pt x="44659" y="18684"/>
                        <a:pt x="52350" y="22328"/>
                        <a:pt x="52755" y="22733"/>
                      </a:cubicBezTo>
                      <a:cubicBezTo>
                        <a:pt x="54374" y="23542"/>
                        <a:pt x="56399" y="22733"/>
                        <a:pt x="57208" y="21113"/>
                      </a:cubicBezTo>
                      <a:cubicBezTo>
                        <a:pt x="58018" y="19494"/>
                        <a:pt x="57208" y="17470"/>
                        <a:pt x="55589" y="16660"/>
                      </a:cubicBezTo>
                      <a:cubicBezTo>
                        <a:pt x="50731" y="14231"/>
                        <a:pt x="41825" y="12207"/>
                        <a:pt x="32919" y="15851"/>
                      </a:cubicBezTo>
                      <a:cubicBezTo>
                        <a:pt x="38182" y="7349"/>
                        <a:pt x="49517" y="6135"/>
                        <a:pt x="49921" y="6135"/>
                      </a:cubicBezTo>
                      <a:cubicBezTo>
                        <a:pt x="51541" y="6135"/>
                        <a:pt x="53160" y="4516"/>
                        <a:pt x="52755" y="2897"/>
                      </a:cubicBezTo>
                      <a:cubicBezTo>
                        <a:pt x="52755" y="1277"/>
                        <a:pt x="51136" y="-342"/>
                        <a:pt x="49517" y="63"/>
                      </a:cubicBezTo>
                      <a:cubicBezTo>
                        <a:pt x="44254" y="63"/>
                        <a:pt x="33729" y="3301"/>
                        <a:pt x="28062" y="12207"/>
                      </a:cubicBezTo>
                      <a:close/>
                    </a:path>
                  </a:pathLst>
                </a:custGeom>
                <a:solidFill>
                  <a:srgbClr val="00002D"/>
                </a:solidFill>
                <a:ln w="4048" cap="flat">
                  <a:noFill/>
                  <a:prstDash val="solid"/>
                  <a:miter/>
                </a:ln>
              </p:spPr>
              <p:txBody>
                <a:bodyPr rtlCol="0" anchor="ctr"/>
                <a:lstStyle/>
                <a:p>
                  <a:endParaRPr lang="en-RS"/>
                </a:p>
              </p:txBody>
            </p:sp>
            <p:sp>
              <p:nvSpPr>
                <p:cNvPr id="244" name="Freeform 243">
                  <a:extLst>
                    <a:ext uri="{FF2B5EF4-FFF2-40B4-BE49-F238E27FC236}">
                      <a16:creationId xmlns:a16="http://schemas.microsoft.com/office/drawing/2014/main" id="{48D932D7-50C7-9F4C-408B-5205BE7A1838}"/>
                    </a:ext>
                  </a:extLst>
                </p:cNvPr>
                <p:cNvSpPr/>
                <p:nvPr/>
              </p:nvSpPr>
              <p:spPr>
                <a:xfrm>
                  <a:off x="5753277" y="4464744"/>
                  <a:ext cx="32841" cy="34055"/>
                </a:xfrm>
                <a:custGeom>
                  <a:avLst/>
                  <a:gdLst>
                    <a:gd name="connsiteX0" fmla="*/ 28389 w 32841"/>
                    <a:gd name="connsiteY0" fmla="*/ 24341 h 34055"/>
                    <a:gd name="connsiteX1" fmla="*/ 9767 w 32841"/>
                    <a:gd name="connsiteY1" fmla="*/ 4100 h 34055"/>
                    <a:gd name="connsiteX2" fmla="*/ 4100 w 32841"/>
                    <a:gd name="connsiteY2" fmla="*/ 52 h 34055"/>
                    <a:gd name="connsiteX3" fmla="*/ 52 w 32841"/>
                    <a:gd name="connsiteY3" fmla="*/ 5719 h 34055"/>
                    <a:gd name="connsiteX4" fmla="*/ 27579 w 32841"/>
                    <a:gd name="connsiteY4" fmla="*/ 34056 h 34055"/>
                    <a:gd name="connsiteX5" fmla="*/ 32842 w 32841"/>
                    <a:gd name="connsiteY5" fmla="*/ 29603 h 34055"/>
                    <a:gd name="connsiteX6" fmla="*/ 28389 w 32841"/>
                    <a:gd name="connsiteY6" fmla="*/ 24341 h 3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1" h="34055">
                      <a:moveTo>
                        <a:pt x="28389" y="24341"/>
                      </a:moveTo>
                      <a:cubicBezTo>
                        <a:pt x="13411" y="23126"/>
                        <a:pt x="9767" y="4909"/>
                        <a:pt x="9767" y="4100"/>
                      </a:cubicBezTo>
                      <a:cubicBezTo>
                        <a:pt x="9363" y="1671"/>
                        <a:pt x="6933" y="-353"/>
                        <a:pt x="4100" y="52"/>
                      </a:cubicBezTo>
                      <a:cubicBezTo>
                        <a:pt x="1671" y="457"/>
                        <a:pt x="-353" y="2885"/>
                        <a:pt x="52" y="5719"/>
                      </a:cubicBezTo>
                      <a:cubicBezTo>
                        <a:pt x="52" y="6933"/>
                        <a:pt x="5314" y="32032"/>
                        <a:pt x="27579" y="34056"/>
                      </a:cubicBezTo>
                      <a:cubicBezTo>
                        <a:pt x="30413" y="34056"/>
                        <a:pt x="32437" y="32032"/>
                        <a:pt x="32842" y="29603"/>
                      </a:cubicBezTo>
                      <a:cubicBezTo>
                        <a:pt x="32842" y="27174"/>
                        <a:pt x="31222" y="24745"/>
                        <a:pt x="28389" y="24341"/>
                      </a:cubicBezTo>
                      <a:close/>
                    </a:path>
                  </a:pathLst>
                </a:custGeom>
                <a:solidFill>
                  <a:srgbClr val="00002D"/>
                </a:solidFill>
                <a:ln w="4048" cap="flat">
                  <a:noFill/>
                  <a:prstDash val="solid"/>
                  <a:miter/>
                </a:ln>
              </p:spPr>
              <p:txBody>
                <a:bodyPr rtlCol="0" anchor="ctr"/>
                <a:lstStyle/>
                <a:p>
                  <a:endParaRPr lang="en-RS"/>
                </a:p>
              </p:txBody>
            </p:sp>
            <p:sp>
              <p:nvSpPr>
                <p:cNvPr id="245" name="Freeform 244">
                  <a:extLst>
                    <a:ext uri="{FF2B5EF4-FFF2-40B4-BE49-F238E27FC236}">
                      <a16:creationId xmlns:a16="http://schemas.microsoft.com/office/drawing/2014/main" id="{E74B0BEC-F40E-F3D7-C2CC-1827A8BA7288}"/>
                    </a:ext>
                  </a:extLst>
                </p:cNvPr>
                <p:cNvSpPr/>
                <p:nvPr/>
              </p:nvSpPr>
              <p:spPr>
                <a:xfrm>
                  <a:off x="6303856" y="2273950"/>
                  <a:ext cx="28354" cy="28336"/>
                </a:xfrm>
                <a:custGeom>
                  <a:avLst/>
                  <a:gdLst>
                    <a:gd name="connsiteX0" fmla="*/ 14186 w 28354"/>
                    <a:gd name="connsiteY0" fmla="*/ 28337 h 28336"/>
                    <a:gd name="connsiteX1" fmla="*/ 28355 w 28354"/>
                    <a:gd name="connsiteY1" fmla="*/ 14168 h 28336"/>
                    <a:gd name="connsiteX2" fmla="*/ 14186 w 28354"/>
                    <a:gd name="connsiteY2" fmla="*/ 0 h 28336"/>
                    <a:gd name="connsiteX3" fmla="*/ 18 w 28354"/>
                    <a:gd name="connsiteY3" fmla="*/ 14168 h 28336"/>
                    <a:gd name="connsiteX4" fmla="*/ 14186 w 28354"/>
                    <a:gd name="connsiteY4" fmla="*/ 28337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54" h="28336">
                      <a:moveTo>
                        <a:pt x="14186" y="28337"/>
                      </a:moveTo>
                      <a:cubicBezTo>
                        <a:pt x="21878" y="28337"/>
                        <a:pt x="28355" y="21860"/>
                        <a:pt x="28355" y="14168"/>
                      </a:cubicBezTo>
                      <a:cubicBezTo>
                        <a:pt x="28355" y="6072"/>
                        <a:pt x="21878" y="0"/>
                        <a:pt x="14186" y="0"/>
                      </a:cubicBezTo>
                      <a:cubicBezTo>
                        <a:pt x="6090" y="0"/>
                        <a:pt x="18" y="6477"/>
                        <a:pt x="18" y="14168"/>
                      </a:cubicBezTo>
                      <a:cubicBezTo>
                        <a:pt x="-387" y="22265"/>
                        <a:pt x="6090" y="28337"/>
                        <a:pt x="14186" y="28337"/>
                      </a:cubicBezTo>
                      <a:close/>
                    </a:path>
                  </a:pathLst>
                </a:custGeom>
                <a:solidFill>
                  <a:srgbClr val="00002D"/>
                </a:solidFill>
                <a:ln w="4048" cap="flat">
                  <a:noFill/>
                  <a:prstDash val="solid"/>
                  <a:miter/>
                </a:ln>
              </p:spPr>
              <p:txBody>
                <a:bodyPr rtlCol="0" anchor="ctr"/>
                <a:lstStyle/>
                <a:p>
                  <a:endParaRPr lang="en-RS"/>
                </a:p>
              </p:txBody>
            </p:sp>
            <p:sp>
              <p:nvSpPr>
                <p:cNvPr id="246" name="Freeform 245">
                  <a:extLst>
                    <a:ext uri="{FF2B5EF4-FFF2-40B4-BE49-F238E27FC236}">
                      <a16:creationId xmlns:a16="http://schemas.microsoft.com/office/drawing/2014/main" id="{72459C09-7C20-2395-7C22-0031837AD740}"/>
                    </a:ext>
                  </a:extLst>
                </p:cNvPr>
                <p:cNvSpPr/>
                <p:nvPr/>
              </p:nvSpPr>
              <p:spPr>
                <a:xfrm>
                  <a:off x="6206314" y="2273950"/>
                  <a:ext cx="28336" cy="28336"/>
                </a:xfrm>
                <a:custGeom>
                  <a:avLst/>
                  <a:gdLst>
                    <a:gd name="connsiteX0" fmla="*/ 28337 w 28336"/>
                    <a:gd name="connsiteY0" fmla="*/ 14168 h 28336"/>
                    <a:gd name="connsiteX1" fmla="*/ 14168 w 28336"/>
                    <a:gd name="connsiteY1" fmla="*/ 0 h 28336"/>
                    <a:gd name="connsiteX2" fmla="*/ 0 w 28336"/>
                    <a:gd name="connsiteY2" fmla="*/ 14168 h 28336"/>
                    <a:gd name="connsiteX3" fmla="*/ 14168 w 28336"/>
                    <a:gd name="connsiteY3" fmla="*/ 28337 h 28336"/>
                    <a:gd name="connsiteX4" fmla="*/ 28337 w 28336"/>
                    <a:gd name="connsiteY4" fmla="*/ 14168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36" h="28336">
                      <a:moveTo>
                        <a:pt x="28337" y="14168"/>
                      </a:moveTo>
                      <a:cubicBezTo>
                        <a:pt x="28337" y="6072"/>
                        <a:pt x="21860" y="0"/>
                        <a:pt x="14168" y="0"/>
                      </a:cubicBezTo>
                      <a:cubicBezTo>
                        <a:pt x="6072" y="0"/>
                        <a:pt x="0" y="6477"/>
                        <a:pt x="0" y="14168"/>
                      </a:cubicBezTo>
                      <a:cubicBezTo>
                        <a:pt x="0" y="22265"/>
                        <a:pt x="6477" y="28337"/>
                        <a:pt x="14168" y="28337"/>
                      </a:cubicBezTo>
                      <a:cubicBezTo>
                        <a:pt x="22265" y="28337"/>
                        <a:pt x="28337" y="22265"/>
                        <a:pt x="28337" y="14168"/>
                      </a:cubicBezTo>
                      <a:close/>
                    </a:path>
                  </a:pathLst>
                </a:custGeom>
                <a:solidFill>
                  <a:srgbClr val="00002D"/>
                </a:solidFill>
                <a:ln w="4048" cap="flat">
                  <a:noFill/>
                  <a:prstDash val="solid"/>
                  <a:miter/>
                </a:ln>
              </p:spPr>
              <p:txBody>
                <a:bodyPr rtlCol="0" anchor="ctr"/>
                <a:lstStyle/>
                <a:p>
                  <a:endParaRPr lang="en-RS"/>
                </a:p>
              </p:txBody>
            </p:sp>
            <p:sp>
              <p:nvSpPr>
                <p:cNvPr id="247" name="Freeform 246">
                  <a:extLst>
                    <a:ext uri="{FF2B5EF4-FFF2-40B4-BE49-F238E27FC236}">
                      <a16:creationId xmlns:a16="http://schemas.microsoft.com/office/drawing/2014/main" id="{326FA919-AA52-F6E4-2620-DC750DAAF729}"/>
                    </a:ext>
                  </a:extLst>
                </p:cNvPr>
                <p:cNvSpPr/>
                <p:nvPr/>
              </p:nvSpPr>
              <p:spPr>
                <a:xfrm>
                  <a:off x="6249606" y="2279112"/>
                  <a:ext cx="30080" cy="58394"/>
                </a:xfrm>
                <a:custGeom>
                  <a:avLst/>
                  <a:gdLst>
                    <a:gd name="connsiteX0" fmla="*/ 1237 w 30080"/>
                    <a:gd name="connsiteY0" fmla="*/ 49084 h 58394"/>
                    <a:gd name="connsiteX1" fmla="*/ 22692 w 30080"/>
                    <a:gd name="connsiteY1" fmla="*/ 58394 h 58394"/>
                    <a:gd name="connsiteX2" fmla="*/ 25931 w 30080"/>
                    <a:gd name="connsiteY2" fmla="*/ 55156 h 58394"/>
                    <a:gd name="connsiteX3" fmla="*/ 22692 w 30080"/>
                    <a:gd name="connsiteY3" fmla="*/ 51917 h 58394"/>
                    <a:gd name="connsiteX4" fmla="*/ 22692 w 30080"/>
                    <a:gd name="connsiteY4" fmla="*/ 51917 h 58394"/>
                    <a:gd name="connsiteX5" fmla="*/ 7309 w 30080"/>
                    <a:gd name="connsiteY5" fmla="*/ 46655 h 58394"/>
                    <a:gd name="connsiteX6" fmla="*/ 29169 w 30080"/>
                    <a:gd name="connsiteY6" fmla="*/ 5364 h 58394"/>
                    <a:gd name="connsiteX7" fmla="*/ 29169 w 30080"/>
                    <a:gd name="connsiteY7" fmla="*/ 911 h 58394"/>
                    <a:gd name="connsiteX8" fmla="*/ 24716 w 30080"/>
                    <a:gd name="connsiteY8" fmla="*/ 911 h 58394"/>
                    <a:gd name="connsiteX9" fmla="*/ 1237 w 30080"/>
                    <a:gd name="connsiteY9" fmla="*/ 49084 h 5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80" h="58394">
                      <a:moveTo>
                        <a:pt x="1237" y="49084"/>
                      </a:moveTo>
                      <a:cubicBezTo>
                        <a:pt x="4476" y="56775"/>
                        <a:pt x="14191" y="58394"/>
                        <a:pt x="22692" y="58394"/>
                      </a:cubicBezTo>
                      <a:cubicBezTo>
                        <a:pt x="24312" y="58394"/>
                        <a:pt x="25931" y="56775"/>
                        <a:pt x="25931" y="55156"/>
                      </a:cubicBezTo>
                      <a:cubicBezTo>
                        <a:pt x="25931" y="53536"/>
                        <a:pt x="24312" y="51917"/>
                        <a:pt x="22692" y="51917"/>
                      </a:cubicBezTo>
                      <a:cubicBezTo>
                        <a:pt x="22692" y="51917"/>
                        <a:pt x="22692" y="51917"/>
                        <a:pt x="22692" y="51917"/>
                      </a:cubicBezTo>
                      <a:cubicBezTo>
                        <a:pt x="16620" y="51917"/>
                        <a:pt x="9333" y="51108"/>
                        <a:pt x="7309" y="46655"/>
                      </a:cubicBezTo>
                      <a:cubicBezTo>
                        <a:pt x="3261" y="37749"/>
                        <a:pt x="18644" y="16699"/>
                        <a:pt x="29169" y="5364"/>
                      </a:cubicBezTo>
                      <a:cubicBezTo>
                        <a:pt x="30384" y="4149"/>
                        <a:pt x="30384" y="2125"/>
                        <a:pt x="29169" y="911"/>
                      </a:cubicBezTo>
                      <a:cubicBezTo>
                        <a:pt x="27955" y="-304"/>
                        <a:pt x="25931" y="-304"/>
                        <a:pt x="24716" y="911"/>
                      </a:cubicBezTo>
                      <a:cubicBezTo>
                        <a:pt x="21073" y="3745"/>
                        <a:pt x="-6049" y="32891"/>
                        <a:pt x="1237" y="49084"/>
                      </a:cubicBezTo>
                      <a:close/>
                    </a:path>
                  </a:pathLst>
                </a:custGeom>
                <a:solidFill>
                  <a:srgbClr val="00002D"/>
                </a:solidFill>
                <a:ln w="4048" cap="flat">
                  <a:noFill/>
                  <a:prstDash val="solid"/>
                  <a:miter/>
                </a:ln>
              </p:spPr>
              <p:txBody>
                <a:bodyPr rtlCol="0" anchor="ctr"/>
                <a:lstStyle/>
                <a:p>
                  <a:endParaRPr lang="en-RS"/>
                </a:p>
              </p:txBody>
            </p:sp>
            <p:sp>
              <p:nvSpPr>
                <p:cNvPr id="248" name="Freeform 247">
                  <a:extLst>
                    <a:ext uri="{FF2B5EF4-FFF2-40B4-BE49-F238E27FC236}">
                      <a16:creationId xmlns:a16="http://schemas.microsoft.com/office/drawing/2014/main" id="{54757AE8-1404-DFD0-2E9C-192A2596D1DD}"/>
                    </a:ext>
                  </a:extLst>
                </p:cNvPr>
                <p:cNvSpPr/>
                <p:nvPr/>
              </p:nvSpPr>
              <p:spPr>
                <a:xfrm>
                  <a:off x="6286544" y="2351778"/>
                  <a:ext cx="49612" cy="24994"/>
                </a:xfrm>
                <a:custGeom>
                  <a:avLst/>
                  <a:gdLst>
                    <a:gd name="connsiteX0" fmla="*/ 19759 w 49612"/>
                    <a:gd name="connsiteY0" fmla="*/ 24995 h 24994"/>
                    <a:gd name="connsiteX1" fmla="*/ 48906 w 49612"/>
                    <a:gd name="connsiteY1" fmla="*/ 5159 h 24994"/>
                    <a:gd name="connsiteX2" fmla="*/ 48096 w 49612"/>
                    <a:gd name="connsiteY2" fmla="*/ 706 h 24994"/>
                    <a:gd name="connsiteX3" fmla="*/ 43644 w 49612"/>
                    <a:gd name="connsiteY3" fmla="*/ 1516 h 24994"/>
                    <a:gd name="connsiteX4" fmla="*/ 20569 w 49612"/>
                    <a:gd name="connsiteY4" fmla="*/ 18518 h 24994"/>
                    <a:gd name="connsiteX5" fmla="*/ 5591 w 49612"/>
                    <a:gd name="connsiteY5" fmla="*/ 11636 h 24994"/>
                    <a:gd name="connsiteX6" fmla="*/ 1138 w 49612"/>
                    <a:gd name="connsiteY6" fmla="*/ 11231 h 24994"/>
                    <a:gd name="connsiteX7" fmla="*/ 733 w 49612"/>
                    <a:gd name="connsiteY7" fmla="*/ 15684 h 24994"/>
                    <a:gd name="connsiteX8" fmla="*/ 19759 w 49612"/>
                    <a:gd name="connsiteY8" fmla="*/ 24995 h 2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12" h="24994">
                      <a:moveTo>
                        <a:pt x="19759" y="24995"/>
                      </a:moveTo>
                      <a:cubicBezTo>
                        <a:pt x="31904" y="24995"/>
                        <a:pt x="42024" y="15279"/>
                        <a:pt x="48906" y="5159"/>
                      </a:cubicBezTo>
                      <a:cubicBezTo>
                        <a:pt x="50120" y="3540"/>
                        <a:pt x="49716" y="1516"/>
                        <a:pt x="48096" y="706"/>
                      </a:cubicBezTo>
                      <a:cubicBezTo>
                        <a:pt x="46477" y="-508"/>
                        <a:pt x="44453" y="-104"/>
                        <a:pt x="43644" y="1516"/>
                      </a:cubicBezTo>
                      <a:cubicBezTo>
                        <a:pt x="35952" y="12446"/>
                        <a:pt x="28260" y="18113"/>
                        <a:pt x="20569" y="18518"/>
                      </a:cubicBezTo>
                      <a:cubicBezTo>
                        <a:pt x="11663" y="18923"/>
                        <a:pt x="5591" y="12041"/>
                        <a:pt x="5591" y="11636"/>
                      </a:cubicBezTo>
                      <a:cubicBezTo>
                        <a:pt x="4377" y="10422"/>
                        <a:pt x="2353" y="10017"/>
                        <a:pt x="1138" y="11231"/>
                      </a:cubicBezTo>
                      <a:cubicBezTo>
                        <a:pt x="-76" y="12446"/>
                        <a:pt x="-481" y="14470"/>
                        <a:pt x="733" y="15684"/>
                      </a:cubicBezTo>
                      <a:cubicBezTo>
                        <a:pt x="1138" y="16089"/>
                        <a:pt x="8425" y="24995"/>
                        <a:pt x="19759" y="24995"/>
                      </a:cubicBezTo>
                      <a:close/>
                    </a:path>
                  </a:pathLst>
                </a:custGeom>
                <a:solidFill>
                  <a:srgbClr val="00002D"/>
                </a:solidFill>
                <a:ln w="4048" cap="flat">
                  <a:noFill/>
                  <a:prstDash val="solid"/>
                  <a:miter/>
                </a:ln>
              </p:spPr>
              <p:txBody>
                <a:bodyPr rtlCol="0" anchor="ctr"/>
                <a:lstStyle/>
                <a:p>
                  <a:endParaRPr lang="en-RS"/>
                </a:p>
              </p:txBody>
            </p:sp>
            <p:sp>
              <p:nvSpPr>
                <p:cNvPr id="249" name="Freeform 248">
                  <a:extLst>
                    <a:ext uri="{FF2B5EF4-FFF2-40B4-BE49-F238E27FC236}">
                      <a16:creationId xmlns:a16="http://schemas.microsoft.com/office/drawing/2014/main" id="{F5C258E0-2BAF-5F28-B386-B5705C1CFEF1}"/>
                    </a:ext>
                  </a:extLst>
                </p:cNvPr>
                <p:cNvSpPr/>
                <p:nvPr/>
              </p:nvSpPr>
              <p:spPr>
                <a:xfrm>
                  <a:off x="6305236" y="2245535"/>
                  <a:ext cx="53771" cy="15074"/>
                </a:xfrm>
                <a:custGeom>
                  <a:avLst/>
                  <a:gdLst>
                    <a:gd name="connsiteX0" fmla="*/ 2282 w 53771"/>
                    <a:gd name="connsiteY0" fmla="*/ 6555 h 15074"/>
                    <a:gd name="connsiteX1" fmla="*/ 50455 w 53771"/>
                    <a:gd name="connsiteY1" fmla="*/ 15056 h 15074"/>
                    <a:gd name="connsiteX2" fmla="*/ 53693 w 53771"/>
                    <a:gd name="connsiteY2" fmla="*/ 12223 h 15074"/>
                    <a:gd name="connsiteX3" fmla="*/ 51264 w 53771"/>
                    <a:gd name="connsiteY3" fmla="*/ 8580 h 15074"/>
                    <a:gd name="connsiteX4" fmla="*/ 3901 w 53771"/>
                    <a:gd name="connsiteY4" fmla="*/ 78 h 15074"/>
                    <a:gd name="connsiteX5" fmla="*/ 258 w 53771"/>
                    <a:gd name="connsiteY5" fmla="*/ 2507 h 15074"/>
                    <a:gd name="connsiteX6" fmla="*/ 2282 w 53771"/>
                    <a:gd name="connsiteY6" fmla="*/ 6555 h 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71" h="15074">
                      <a:moveTo>
                        <a:pt x="2282" y="6555"/>
                      </a:moveTo>
                      <a:cubicBezTo>
                        <a:pt x="53288" y="15866"/>
                        <a:pt x="49645" y="15056"/>
                        <a:pt x="50455" y="15056"/>
                      </a:cubicBezTo>
                      <a:cubicBezTo>
                        <a:pt x="52074" y="15056"/>
                        <a:pt x="53288" y="13842"/>
                        <a:pt x="53693" y="12223"/>
                      </a:cubicBezTo>
                      <a:cubicBezTo>
                        <a:pt x="54098" y="10604"/>
                        <a:pt x="52883" y="8984"/>
                        <a:pt x="51264" y="8580"/>
                      </a:cubicBezTo>
                      <a:lnTo>
                        <a:pt x="3901" y="78"/>
                      </a:lnTo>
                      <a:cubicBezTo>
                        <a:pt x="2282" y="-326"/>
                        <a:pt x="663" y="888"/>
                        <a:pt x="258" y="2507"/>
                      </a:cubicBezTo>
                      <a:cubicBezTo>
                        <a:pt x="-552" y="4531"/>
                        <a:pt x="663" y="6151"/>
                        <a:pt x="2282" y="6555"/>
                      </a:cubicBezTo>
                      <a:close/>
                    </a:path>
                  </a:pathLst>
                </a:custGeom>
                <a:solidFill>
                  <a:srgbClr val="00002D"/>
                </a:solidFill>
                <a:ln w="4048" cap="flat">
                  <a:noFill/>
                  <a:prstDash val="solid"/>
                  <a:miter/>
                </a:ln>
              </p:spPr>
              <p:txBody>
                <a:bodyPr rtlCol="0" anchor="ctr"/>
                <a:lstStyle/>
                <a:p>
                  <a:endParaRPr lang="en-RS"/>
                </a:p>
              </p:txBody>
            </p:sp>
            <p:sp>
              <p:nvSpPr>
                <p:cNvPr id="250" name="Freeform 249">
                  <a:extLst>
                    <a:ext uri="{FF2B5EF4-FFF2-40B4-BE49-F238E27FC236}">
                      <a16:creationId xmlns:a16="http://schemas.microsoft.com/office/drawing/2014/main" id="{96CB994D-8A05-1289-3D56-12FD9EA8DB81}"/>
                    </a:ext>
                  </a:extLst>
                </p:cNvPr>
                <p:cNvSpPr/>
                <p:nvPr/>
              </p:nvSpPr>
              <p:spPr>
                <a:xfrm>
                  <a:off x="6200569" y="2243511"/>
                  <a:ext cx="53592" cy="14730"/>
                </a:xfrm>
                <a:custGeom>
                  <a:avLst/>
                  <a:gdLst>
                    <a:gd name="connsiteX0" fmla="*/ 53514 w 53592"/>
                    <a:gd name="connsiteY0" fmla="*/ 12223 h 14730"/>
                    <a:gd name="connsiteX1" fmla="*/ 51085 w 53592"/>
                    <a:gd name="connsiteY1" fmla="*/ 8580 h 14730"/>
                    <a:gd name="connsiteX2" fmla="*/ 3722 w 53592"/>
                    <a:gd name="connsiteY2" fmla="*/ 78 h 14730"/>
                    <a:gd name="connsiteX3" fmla="*/ 79 w 53592"/>
                    <a:gd name="connsiteY3" fmla="*/ 2507 h 14730"/>
                    <a:gd name="connsiteX4" fmla="*/ 2507 w 53592"/>
                    <a:gd name="connsiteY4" fmla="*/ 6151 h 14730"/>
                    <a:gd name="connsiteX5" fmla="*/ 49870 w 53592"/>
                    <a:gd name="connsiteY5" fmla="*/ 14652 h 14730"/>
                    <a:gd name="connsiteX6" fmla="*/ 53514 w 53592"/>
                    <a:gd name="connsiteY6" fmla="*/ 12223 h 1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92" h="14730">
                      <a:moveTo>
                        <a:pt x="53514" y="12223"/>
                      </a:moveTo>
                      <a:cubicBezTo>
                        <a:pt x="53919" y="10604"/>
                        <a:pt x="52704" y="8984"/>
                        <a:pt x="51085" y="8580"/>
                      </a:cubicBezTo>
                      <a:lnTo>
                        <a:pt x="3722" y="78"/>
                      </a:lnTo>
                      <a:cubicBezTo>
                        <a:pt x="2103" y="-326"/>
                        <a:pt x="483" y="888"/>
                        <a:pt x="79" y="2507"/>
                      </a:cubicBezTo>
                      <a:cubicBezTo>
                        <a:pt x="-326" y="4127"/>
                        <a:pt x="888" y="5746"/>
                        <a:pt x="2507" y="6151"/>
                      </a:cubicBezTo>
                      <a:lnTo>
                        <a:pt x="49870" y="14652"/>
                      </a:lnTo>
                      <a:cubicBezTo>
                        <a:pt x="51490" y="15056"/>
                        <a:pt x="53109" y="13842"/>
                        <a:pt x="53514" y="12223"/>
                      </a:cubicBezTo>
                      <a:close/>
                    </a:path>
                  </a:pathLst>
                </a:custGeom>
                <a:solidFill>
                  <a:srgbClr val="00002D"/>
                </a:solidFill>
                <a:ln w="4048" cap="flat">
                  <a:noFill/>
                  <a:prstDash val="solid"/>
                  <a:miter/>
                </a:ln>
              </p:spPr>
              <p:txBody>
                <a:bodyPr rtlCol="0" anchor="ctr"/>
                <a:lstStyle/>
                <a:p>
                  <a:endParaRPr lang="en-RS"/>
                </a:p>
              </p:txBody>
            </p:sp>
            <p:sp>
              <p:nvSpPr>
                <p:cNvPr id="251" name="Freeform 250">
                  <a:extLst>
                    <a:ext uri="{FF2B5EF4-FFF2-40B4-BE49-F238E27FC236}">
                      <a16:creationId xmlns:a16="http://schemas.microsoft.com/office/drawing/2014/main" id="{76DF7A60-3D69-3AD5-FF41-237027A12940}"/>
                    </a:ext>
                  </a:extLst>
                </p:cNvPr>
                <p:cNvSpPr/>
                <p:nvPr/>
              </p:nvSpPr>
              <p:spPr>
                <a:xfrm>
                  <a:off x="5263101" y="1949291"/>
                  <a:ext cx="3390304" cy="3309604"/>
                </a:xfrm>
                <a:custGeom>
                  <a:avLst/>
                  <a:gdLst>
                    <a:gd name="connsiteX0" fmla="*/ 3390305 w 3390304"/>
                    <a:gd name="connsiteY0" fmla="*/ 2733294 h 3309604"/>
                    <a:gd name="connsiteX1" fmla="*/ 2923961 w 3390304"/>
                    <a:gd name="connsiteY1" fmla="*/ 2266950 h 3309604"/>
                    <a:gd name="connsiteX2" fmla="*/ 2744224 w 3390304"/>
                    <a:gd name="connsiteY2" fmla="*/ 2302979 h 3309604"/>
                    <a:gd name="connsiteX3" fmla="*/ 2576227 w 3390304"/>
                    <a:gd name="connsiteY3" fmla="*/ 2121622 h 3309604"/>
                    <a:gd name="connsiteX4" fmla="*/ 2820329 w 3390304"/>
                    <a:gd name="connsiteY4" fmla="*/ 2120003 h 3309604"/>
                    <a:gd name="connsiteX5" fmla="*/ 2825186 w 3390304"/>
                    <a:gd name="connsiteY5" fmla="*/ 2115145 h 3309604"/>
                    <a:gd name="connsiteX6" fmla="*/ 2819924 w 3390304"/>
                    <a:gd name="connsiteY6" fmla="*/ 1308354 h 3309604"/>
                    <a:gd name="connsiteX7" fmla="*/ 3001280 w 3390304"/>
                    <a:gd name="connsiteY7" fmla="*/ 1058180 h 3309604"/>
                    <a:gd name="connsiteX8" fmla="*/ 2738152 w 3390304"/>
                    <a:gd name="connsiteY8" fmla="*/ 795052 h 3309604"/>
                    <a:gd name="connsiteX9" fmla="*/ 2475429 w 3390304"/>
                    <a:gd name="connsiteY9" fmla="*/ 1041987 h 3309604"/>
                    <a:gd name="connsiteX10" fmla="*/ 1579578 w 3390304"/>
                    <a:gd name="connsiteY10" fmla="*/ 1047250 h 3309604"/>
                    <a:gd name="connsiteX11" fmla="*/ 1355312 w 3390304"/>
                    <a:gd name="connsiteY11" fmla="*/ 805577 h 3309604"/>
                    <a:gd name="connsiteX12" fmla="*/ 1527763 w 3390304"/>
                    <a:gd name="connsiteY12" fmla="*/ 638389 h 3309604"/>
                    <a:gd name="connsiteX13" fmla="*/ 1528167 w 3390304"/>
                    <a:gd name="connsiteY13" fmla="*/ 637175 h 3309604"/>
                    <a:gd name="connsiteX14" fmla="*/ 1583222 w 3390304"/>
                    <a:gd name="connsiteY14" fmla="*/ 427482 h 3309604"/>
                    <a:gd name="connsiteX15" fmla="*/ 1156145 w 3390304"/>
                    <a:gd name="connsiteY15" fmla="*/ 0 h 3309604"/>
                    <a:gd name="connsiteX16" fmla="*/ 728663 w 3390304"/>
                    <a:gd name="connsiteY16" fmla="*/ 427482 h 3309604"/>
                    <a:gd name="connsiteX17" fmla="*/ 940379 w 3390304"/>
                    <a:gd name="connsiteY17" fmla="*/ 796266 h 3309604"/>
                    <a:gd name="connsiteX18" fmla="*/ 310896 w 3390304"/>
                    <a:gd name="connsiteY18" fmla="*/ 1329404 h 3309604"/>
                    <a:gd name="connsiteX19" fmla="*/ 218599 w 3390304"/>
                    <a:gd name="connsiteY19" fmla="*/ 1312402 h 3309604"/>
                    <a:gd name="connsiteX20" fmla="*/ 183785 w 3390304"/>
                    <a:gd name="connsiteY20" fmla="*/ 1417249 h 3309604"/>
                    <a:gd name="connsiteX21" fmla="*/ 286203 w 3390304"/>
                    <a:gd name="connsiteY21" fmla="*/ 1453277 h 3309604"/>
                    <a:gd name="connsiteX22" fmla="*/ 579287 w 3390304"/>
                    <a:gd name="connsiteY22" fmla="*/ 2040255 h 3309604"/>
                    <a:gd name="connsiteX23" fmla="*/ 0 w 3390304"/>
                    <a:gd name="connsiteY23" fmla="*/ 2609826 h 3309604"/>
                    <a:gd name="connsiteX24" fmla="*/ 611267 w 3390304"/>
                    <a:gd name="connsiteY24" fmla="*/ 3178183 h 3309604"/>
                    <a:gd name="connsiteX25" fmla="*/ 1115663 w 3390304"/>
                    <a:gd name="connsiteY25" fmla="*/ 2772966 h 3309604"/>
                    <a:gd name="connsiteX26" fmla="*/ 1670257 w 3390304"/>
                    <a:gd name="connsiteY26" fmla="*/ 3188708 h 3309604"/>
                    <a:gd name="connsiteX27" fmla="*/ 1665804 w 3390304"/>
                    <a:gd name="connsiteY27" fmla="*/ 3266432 h 3309604"/>
                    <a:gd name="connsiteX28" fmla="*/ 1770650 w 3390304"/>
                    <a:gd name="connsiteY28" fmla="*/ 3301246 h 3309604"/>
                    <a:gd name="connsiteX29" fmla="*/ 1805464 w 3390304"/>
                    <a:gd name="connsiteY29" fmla="*/ 3196400 h 3309604"/>
                    <a:gd name="connsiteX30" fmla="*/ 1804654 w 3390304"/>
                    <a:gd name="connsiteY30" fmla="*/ 3194780 h 3309604"/>
                    <a:gd name="connsiteX31" fmla="*/ 2461260 w 3390304"/>
                    <a:gd name="connsiteY31" fmla="*/ 2796850 h 3309604"/>
                    <a:gd name="connsiteX32" fmla="*/ 2542628 w 3390304"/>
                    <a:gd name="connsiteY32" fmla="*/ 3002899 h 3309604"/>
                    <a:gd name="connsiteX33" fmla="*/ 3303675 w 3390304"/>
                    <a:gd name="connsiteY33" fmla="*/ 3002899 h 3309604"/>
                    <a:gd name="connsiteX34" fmla="*/ 3390305 w 3390304"/>
                    <a:gd name="connsiteY34" fmla="*/ 2733294 h 3309604"/>
                    <a:gd name="connsiteX35" fmla="*/ 1228201 w 3390304"/>
                    <a:gd name="connsiteY35" fmla="*/ 1064657 h 3309604"/>
                    <a:gd name="connsiteX36" fmla="*/ 1901000 w 3390304"/>
                    <a:gd name="connsiteY36" fmla="*/ 1612368 h 3309604"/>
                    <a:gd name="connsiteX37" fmla="*/ 1234678 w 3390304"/>
                    <a:gd name="connsiteY37" fmla="*/ 2115550 h 3309604"/>
                    <a:gd name="connsiteX38" fmla="*/ 1228201 w 3390304"/>
                    <a:gd name="connsiteY38" fmla="*/ 1064657 h 3309604"/>
                    <a:gd name="connsiteX39" fmla="*/ 1244394 w 3390304"/>
                    <a:gd name="connsiteY39" fmla="*/ 2120408 h 3309604"/>
                    <a:gd name="connsiteX40" fmla="*/ 1908691 w 3390304"/>
                    <a:gd name="connsiteY40" fmla="*/ 1618440 h 3309604"/>
                    <a:gd name="connsiteX41" fmla="*/ 2022443 w 3390304"/>
                    <a:gd name="connsiteY41" fmla="*/ 1709523 h 3309604"/>
                    <a:gd name="connsiteX42" fmla="*/ 2134981 w 3390304"/>
                    <a:gd name="connsiteY42" fmla="*/ 1616821 h 3309604"/>
                    <a:gd name="connsiteX43" fmla="*/ 2805351 w 3390304"/>
                    <a:gd name="connsiteY43" fmla="*/ 2110288 h 3309604"/>
                    <a:gd name="connsiteX44" fmla="*/ 1244394 w 3390304"/>
                    <a:gd name="connsiteY44" fmla="*/ 2120408 h 3309604"/>
                    <a:gd name="connsiteX45" fmla="*/ 2815066 w 3390304"/>
                    <a:gd name="connsiteY45" fmla="*/ 2105430 h 3309604"/>
                    <a:gd name="connsiteX46" fmla="*/ 2142673 w 3390304"/>
                    <a:gd name="connsiteY46" fmla="*/ 1610344 h 3309604"/>
                    <a:gd name="connsiteX47" fmla="*/ 2566106 w 3390304"/>
                    <a:gd name="connsiteY47" fmla="*/ 1256943 h 3309604"/>
                    <a:gd name="connsiteX48" fmla="*/ 2810209 w 3390304"/>
                    <a:gd name="connsiteY48" fmla="*/ 1310783 h 3309604"/>
                    <a:gd name="connsiteX49" fmla="*/ 2815066 w 3390304"/>
                    <a:gd name="connsiteY49" fmla="*/ 2105430 h 3309604"/>
                    <a:gd name="connsiteX50" fmla="*/ 2737747 w 3390304"/>
                    <a:gd name="connsiteY50" fmla="*/ 804363 h 3309604"/>
                    <a:gd name="connsiteX51" fmla="*/ 2991160 w 3390304"/>
                    <a:gd name="connsiteY51" fmla="*/ 1058180 h 3309604"/>
                    <a:gd name="connsiteX52" fmla="*/ 2819519 w 3390304"/>
                    <a:gd name="connsiteY52" fmla="*/ 1298234 h 3309604"/>
                    <a:gd name="connsiteX53" fmla="*/ 2484739 w 3390304"/>
                    <a:gd name="connsiteY53" fmla="*/ 1041583 h 3309604"/>
                    <a:gd name="connsiteX54" fmla="*/ 2737747 w 3390304"/>
                    <a:gd name="connsiteY54" fmla="*/ 804363 h 3309604"/>
                    <a:gd name="connsiteX55" fmla="*/ 2558415 w 3390304"/>
                    <a:gd name="connsiteY55" fmla="*/ 1250466 h 3309604"/>
                    <a:gd name="connsiteX56" fmla="*/ 2022039 w 3390304"/>
                    <a:gd name="connsiteY56" fmla="*/ 1698189 h 3309604"/>
                    <a:gd name="connsiteX57" fmla="*/ 1236298 w 3390304"/>
                    <a:gd name="connsiteY57" fmla="*/ 1058990 h 3309604"/>
                    <a:gd name="connsiteX58" fmla="*/ 2474214 w 3390304"/>
                    <a:gd name="connsiteY58" fmla="*/ 1051298 h 3309604"/>
                    <a:gd name="connsiteX59" fmla="*/ 2558415 w 3390304"/>
                    <a:gd name="connsiteY59" fmla="*/ 1250466 h 3309604"/>
                    <a:gd name="connsiteX60" fmla="*/ 776835 w 3390304"/>
                    <a:gd name="connsiteY60" fmla="*/ 602766 h 3309604"/>
                    <a:gd name="connsiteX61" fmla="*/ 969931 w 3390304"/>
                    <a:gd name="connsiteY61" fmla="*/ 513302 h 3309604"/>
                    <a:gd name="connsiteX62" fmla="*/ 1070324 w 3390304"/>
                    <a:gd name="connsiteY62" fmla="*/ 502777 h 3309604"/>
                    <a:gd name="connsiteX63" fmla="*/ 1070324 w 3390304"/>
                    <a:gd name="connsiteY63" fmla="*/ 504396 h 3309604"/>
                    <a:gd name="connsiteX64" fmla="*/ 1153311 w 3390304"/>
                    <a:gd name="connsiteY64" fmla="*/ 587383 h 3309604"/>
                    <a:gd name="connsiteX65" fmla="*/ 1236298 w 3390304"/>
                    <a:gd name="connsiteY65" fmla="*/ 507230 h 3309604"/>
                    <a:gd name="connsiteX66" fmla="*/ 1517642 w 3390304"/>
                    <a:gd name="connsiteY66" fmla="*/ 636770 h 3309604"/>
                    <a:gd name="connsiteX67" fmla="*/ 1360980 w 3390304"/>
                    <a:gd name="connsiteY67" fmla="*/ 791813 h 3309604"/>
                    <a:gd name="connsiteX68" fmla="*/ 776835 w 3390304"/>
                    <a:gd name="connsiteY68" fmla="*/ 602766 h 3309604"/>
                    <a:gd name="connsiteX69" fmla="*/ 1080040 w 3390304"/>
                    <a:gd name="connsiteY69" fmla="*/ 466344 h 3309604"/>
                    <a:gd name="connsiteX70" fmla="*/ 1221319 w 3390304"/>
                    <a:gd name="connsiteY70" fmla="*/ 368379 h 3309604"/>
                    <a:gd name="connsiteX71" fmla="*/ 1226582 w 3390304"/>
                    <a:gd name="connsiteY71" fmla="*/ 361902 h 3309604"/>
                    <a:gd name="connsiteX72" fmla="*/ 1226582 w 3390304"/>
                    <a:gd name="connsiteY72" fmla="*/ 506016 h 3309604"/>
                    <a:gd name="connsiteX73" fmla="*/ 1153311 w 3390304"/>
                    <a:gd name="connsiteY73" fmla="*/ 577667 h 3309604"/>
                    <a:gd name="connsiteX74" fmla="*/ 1080040 w 3390304"/>
                    <a:gd name="connsiteY74" fmla="*/ 504396 h 3309604"/>
                    <a:gd name="connsiteX75" fmla="*/ 1080040 w 3390304"/>
                    <a:gd name="connsiteY75" fmla="*/ 466344 h 3309604"/>
                    <a:gd name="connsiteX76" fmla="*/ 916496 w 3390304"/>
                    <a:gd name="connsiteY76" fmla="*/ 261914 h 3309604"/>
                    <a:gd name="connsiteX77" fmla="*/ 1143191 w 3390304"/>
                    <a:gd name="connsiteY77" fmla="*/ 216170 h 3309604"/>
                    <a:gd name="connsiteX78" fmla="*/ 1137118 w 3390304"/>
                    <a:gd name="connsiteY78" fmla="*/ 315754 h 3309604"/>
                    <a:gd name="connsiteX79" fmla="*/ 1141976 w 3390304"/>
                    <a:gd name="connsiteY79" fmla="*/ 321421 h 3309604"/>
                    <a:gd name="connsiteX80" fmla="*/ 1146834 w 3390304"/>
                    <a:gd name="connsiteY80" fmla="*/ 316563 h 3309604"/>
                    <a:gd name="connsiteX81" fmla="*/ 1172742 w 3390304"/>
                    <a:gd name="connsiteY81" fmla="*/ 284988 h 3309604"/>
                    <a:gd name="connsiteX82" fmla="*/ 1196626 w 3390304"/>
                    <a:gd name="connsiteY82" fmla="*/ 327089 h 3309604"/>
                    <a:gd name="connsiteX83" fmla="*/ 1172742 w 3390304"/>
                    <a:gd name="connsiteY83" fmla="*/ 347734 h 3309604"/>
                    <a:gd name="connsiteX84" fmla="*/ 1167884 w 3390304"/>
                    <a:gd name="connsiteY84" fmla="*/ 352592 h 3309604"/>
                    <a:gd name="connsiteX85" fmla="*/ 1172742 w 3390304"/>
                    <a:gd name="connsiteY85" fmla="*/ 357449 h 3309604"/>
                    <a:gd name="connsiteX86" fmla="*/ 1203913 w 3390304"/>
                    <a:gd name="connsiteY86" fmla="*/ 335590 h 3309604"/>
                    <a:gd name="connsiteX87" fmla="*/ 1209175 w 3390304"/>
                    <a:gd name="connsiteY87" fmla="*/ 371213 h 3309604"/>
                    <a:gd name="connsiteX88" fmla="*/ 1070729 w 3390304"/>
                    <a:gd name="connsiteY88" fmla="*/ 456224 h 3309604"/>
                    <a:gd name="connsiteX89" fmla="*/ 1069515 w 3390304"/>
                    <a:gd name="connsiteY89" fmla="*/ 456224 h 3309604"/>
                    <a:gd name="connsiteX90" fmla="*/ 916496 w 3390304"/>
                    <a:gd name="connsiteY90" fmla="*/ 261914 h 3309604"/>
                    <a:gd name="connsiteX91" fmla="*/ 1156145 w 3390304"/>
                    <a:gd name="connsiteY91" fmla="*/ 9716 h 3309604"/>
                    <a:gd name="connsiteX92" fmla="*/ 1573911 w 3390304"/>
                    <a:gd name="connsiteY92" fmla="*/ 427482 h 3309604"/>
                    <a:gd name="connsiteX93" fmla="*/ 1522500 w 3390304"/>
                    <a:gd name="connsiteY93" fmla="*/ 627864 h 3309604"/>
                    <a:gd name="connsiteX94" fmla="*/ 1236298 w 3390304"/>
                    <a:gd name="connsiteY94" fmla="*/ 497515 h 3309604"/>
                    <a:gd name="connsiteX95" fmla="*/ 1236298 w 3390304"/>
                    <a:gd name="connsiteY95" fmla="*/ 348544 h 3309604"/>
                    <a:gd name="connsiteX96" fmla="*/ 1248847 w 3390304"/>
                    <a:gd name="connsiteY96" fmla="*/ 119824 h 3309604"/>
                    <a:gd name="connsiteX97" fmla="*/ 899493 w 3390304"/>
                    <a:gd name="connsiteY97" fmla="*/ 244912 h 3309604"/>
                    <a:gd name="connsiteX98" fmla="*/ 908399 w 3390304"/>
                    <a:gd name="connsiteY98" fmla="*/ 255437 h 3309604"/>
                    <a:gd name="connsiteX99" fmla="*/ 1069515 w 3390304"/>
                    <a:gd name="connsiteY99" fmla="*/ 466749 h 3309604"/>
                    <a:gd name="connsiteX100" fmla="*/ 1070729 w 3390304"/>
                    <a:gd name="connsiteY100" fmla="*/ 466749 h 3309604"/>
                    <a:gd name="connsiteX101" fmla="*/ 1070729 w 3390304"/>
                    <a:gd name="connsiteY101" fmla="*/ 493062 h 3309604"/>
                    <a:gd name="connsiteX102" fmla="*/ 968716 w 3390304"/>
                    <a:gd name="connsiteY102" fmla="*/ 503587 h 3309604"/>
                    <a:gd name="connsiteX103" fmla="*/ 773192 w 3390304"/>
                    <a:gd name="connsiteY103" fmla="*/ 593455 h 3309604"/>
                    <a:gd name="connsiteX104" fmla="*/ 738783 w 3390304"/>
                    <a:gd name="connsiteY104" fmla="*/ 427482 h 3309604"/>
                    <a:gd name="connsiteX105" fmla="*/ 1156145 w 3390304"/>
                    <a:gd name="connsiteY105" fmla="*/ 9716 h 3309604"/>
                    <a:gd name="connsiteX106" fmla="*/ 949285 w 3390304"/>
                    <a:gd name="connsiteY106" fmla="*/ 801529 h 3309604"/>
                    <a:gd name="connsiteX107" fmla="*/ 1346407 w 3390304"/>
                    <a:gd name="connsiteY107" fmla="*/ 810030 h 3309604"/>
                    <a:gd name="connsiteX108" fmla="*/ 1566220 w 3390304"/>
                    <a:gd name="connsiteY108" fmla="*/ 1047250 h 3309604"/>
                    <a:gd name="connsiteX109" fmla="*/ 1222129 w 3390304"/>
                    <a:gd name="connsiteY109" fmla="*/ 1049679 h 3309604"/>
                    <a:gd name="connsiteX110" fmla="*/ 1218486 w 3390304"/>
                    <a:gd name="connsiteY110" fmla="*/ 1053322 h 3309604"/>
                    <a:gd name="connsiteX111" fmla="*/ 1221724 w 3390304"/>
                    <a:gd name="connsiteY111" fmla="*/ 1575126 h 3309604"/>
                    <a:gd name="connsiteX112" fmla="*/ 330732 w 3390304"/>
                    <a:gd name="connsiteY112" fmla="*/ 1392555 h 3309604"/>
                    <a:gd name="connsiteX113" fmla="*/ 316968 w 3390304"/>
                    <a:gd name="connsiteY113" fmla="*/ 1336691 h 3309604"/>
                    <a:gd name="connsiteX114" fmla="*/ 949285 w 3390304"/>
                    <a:gd name="connsiteY114" fmla="*/ 801529 h 3309604"/>
                    <a:gd name="connsiteX115" fmla="*/ 231553 w 3390304"/>
                    <a:gd name="connsiteY115" fmla="*/ 1447205 h 3309604"/>
                    <a:gd name="connsiteX116" fmla="*/ 191881 w 3390304"/>
                    <a:gd name="connsiteY116" fmla="*/ 1412796 h 3309604"/>
                    <a:gd name="connsiteX117" fmla="*/ 222647 w 3390304"/>
                    <a:gd name="connsiteY117" fmla="*/ 1320903 h 3309604"/>
                    <a:gd name="connsiteX118" fmla="*/ 321016 w 3390304"/>
                    <a:gd name="connsiteY118" fmla="*/ 1390531 h 3309604"/>
                    <a:gd name="connsiteX119" fmla="*/ 231553 w 3390304"/>
                    <a:gd name="connsiteY119" fmla="*/ 1447205 h 3309604"/>
                    <a:gd name="connsiteX120" fmla="*/ 294703 w 3390304"/>
                    <a:gd name="connsiteY120" fmla="*/ 1448419 h 3309604"/>
                    <a:gd name="connsiteX121" fmla="*/ 329113 w 3390304"/>
                    <a:gd name="connsiteY121" fmla="*/ 1401866 h 3309604"/>
                    <a:gd name="connsiteX122" fmla="*/ 1222129 w 3390304"/>
                    <a:gd name="connsiteY122" fmla="*/ 1585246 h 3309604"/>
                    <a:gd name="connsiteX123" fmla="*/ 1224963 w 3390304"/>
                    <a:gd name="connsiteY123" fmla="*/ 2057662 h 3309604"/>
                    <a:gd name="connsiteX124" fmla="*/ 1220105 w 3390304"/>
                    <a:gd name="connsiteY124" fmla="*/ 2058472 h 3309604"/>
                    <a:gd name="connsiteX125" fmla="*/ 1009603 w 3390304"/>
                    <a:gd name="connsiteY125" fmla="*/ 2247114 h 3309604"/>
                    <a:gd name="connsiteX126" fmla="*/ 590622 w 3390304"/>
                    <a:gd name="connsiteY126" fmla="*/ 2040255 h 3309604"/>
                    <a:gd name="connsiteX127" fmla="*/ 294703 w 3390304"/>
                    <a:gd name="connsiteY127" fmla="*/ 1448419 h 3309604"/>
                    <a:gd name="connsiteX128" fmla="*/ 569976 w 3390304"/>
                    <a:gd name="connsiteY128" fmla="*/ 2049566 h 3309604"/>
                    <a:gd name="connsiteX129" fmla="*/ 1002316 w 3390304"/>
                    <a:gd name="connsiteY129" fmla="*/ 2253996 h 3309604"/>
                    <a:gd name="connsiteX130" fmla="*/ 1008388 w 3390304"/>
                    <a:gd name="connsiteY130" fmla="*/ 2261688 h 3309604"/>
                    <a:gd name="connsiteX131" fmla="*/ 1130237 w 3390304"/>
                    <a:gd name="connsiteY131" fmla="*/ 2609826 h 3309604"/>
                    <a:gd name="connsiteX132" fmla="*/ 1083278 w 3390304"/>
                    <a:gd name="connsiteY132" fmla="*/ 2834497 h 3309604"/>
                    <a:gd name="connsiteX133" fmla="*/ 820555 w 3390304"/>
                    <a:gd name="connsiteY133" fmla="*/ 2713054 h 3309604"/>
                    <a:gd name="connsiteX134" fmla="*/ 682919 w 3390304"/>
                    <a:gd name="connsiteY134" fmla="*/ 2698885 h 3309604"/>
                    <a:gd name="connsiteX135" fmla="*/ 682919 w 3390304"/>
                    <a:gd name="connsiteY135" fmla="*/ 2692408 h 3309604"/>
                    <a:gd name="connsiteX136" fmla="*/ 829056 w 3390304"/>
                    <a:gd name="connsiteY136" fmla="*/ 2367344 h 3309604"/>
                    <a:gd name="connsiteX137" fmla="*/ 837962 w 3390304"/>
                    <a:gd name="connsiteY137" fmla="*/ 2349127 h 3309604"/>
                    <a:gd name="connsiteX138" fmla="*/ 427887 w 3390304"/>
                    <a:gd name="connsiteY138" fmla="*/ 2245495 h 3309604"/>
                    <a:gd name="connsiteX139" fmla="*/ 472416 w 3390304"/>
                    <a:gd name="connsiteY139" fmla="*/ 2160484 h 3309604"/>
                    <a:gd name="connsiteX140" fmla="*/ 471202 w 3390304"/>
                    <a:gd name="connsiteY140" fmla="*/ 2156031 h 3309604"/>
                    <a:gd name="connsiteX141" fmla="*/ 466749 w 3390304"/>
                    <a:gd name="connsiteY141" fmla="*/ 2157246 h 3309604"/>
                    <a:gd name="connsiteX142" fmla="*/ 411290 w 3390304"/>
                    <a:gd name="connsiteY142" fmla="*/ 2263712 h 3309604"/>
                    <a:gd name="connsiteX143" fmla="*/ 408456 w 3390304"/>
                    <a:gd name="connsiteY143" fmla="*/ 2267355 h 3309604"/>
                    <a:gd name="connsiteX144" fmla="*/ 299561 w 3390304"/>
                    <a:gd name="connsiteY144" fmla="*/ 2173034 h 3309604"/>
                    <a:gd name="connsiteX145" fmla="*/ 189452 w 3390304"/>
                    <a:gd name="connsiteY145" fmla="*/ 2283143 h 3309604"/>
                    <a:gd name="connsiteX146" fmla="*/ 299561 w 3390304"/>
                    <a:gd name="connsiteY146" fmla="*/ 2393252 h 3309604"/>
                    <a:gd name="connsiteX147" fmla="*/ 350163 w 3390304"/>
                    <a:gd name="connsiteY147" fmla="*/ 2381107 h 3309604"/>
                    <a:gd name="connsiteX148" fmla="*/ 267986 w 3390304"/>
                    <a:gd name="connsiteY148" fmla="*/ 2538579 h 3309604"/>
                    <a:gd name="connsiteX149" fmla="*/ 269200 w 3390304"/>
                    <a:gd name="connsiteY149" fmla="*/ 2543032 h 3309604"/>
                    <a:gd name="connsiteX150" fmla="*/ 270820 w 3390304"/>
                    <a:gd name="connsiteY150" fmla="*/ 2543437 h 3309604"/>
                    <a:gd name="connsiteX151" fmla="*/ 273653 w 3390304"/>
                    <a:gd name="connsiteY151" fmla="*/ 2541818 h 3309604"/>
                    <a:gd name="connsiteX152" fmla="*/ 360688 w 3390304"/>
                    <a:gd name="connsiteY152" fmla="*/ 2375035 h 3309604"/>
                    <a:gd name="connsiteX153" fmla="*/ 372428 w 3390304"/>
                    <a:gd name="connsiteY153" fmla="*/ 2366129 h 3309604"/>
                    <a:gd name="connsiteX154" fmla="*/ 452176 w 3390304"/>
                    <a:gd name="connsiteY154" fmla="*/ 2598087 h 3309604"/>
                    <a:gd name="connsiteX155" fmla="*/ 465130 w 3390304"/>
                    <a:gd name="connsiteY155" fmla="*/ 2615899 h 3309604"/>
                    <a:gd name="connsiteX156" fmla="*/ 465130 w 3390304"/>
                    <a:gd name="connsiteY156" fmla="*/ 2704148 h 3309604"/>
                    <a:gd name="connsiteX157" fmla="*/ 80558 w 3390304"/>
                    <a:gd name="connsiteY157" fmla="*/ 2879431 h 3309604"/>
                    <a:gd name="connsiteX158" fmla="*/ 10930 w 3390304"/>
                    <a:gd name="connsiteY158" fmla="*/ 2609017 h 3309604"/>
                    <a:gd name="connsiteX159" fmla="*/ 569976 w 3390304"/>
                    <a:gd name="connsiteY159" fmla="*/ 2049566 h 3309604"/>
                    <a:gd name="connsiteX160" fmla="*/ 924997 w 3390304"/>
                    <a:gd name="connsiteY160" fmla="*/ 3042571 h 3309604"/>
                    <a:gd name="connsiteX161" fmla="*/ 84606 w 3390304"/>
                    <a:gd name="connsiteY161" fmla="*/ 2888742 h 3309604"/>
                    <a:gd name="connsiteX162" fmla="*/ 104442 w 3390304"/>
                    <a:gd name="connsiteY162" fmla="*/ 2868501 h 3309604"/>
                    <a:gd name="connsiteX163" fmla="*/ 464320 w 3390304"/>
                    <a:gd name="connsiteY163" fmla="*/ 2714268 h 3309604"/>
                    <a:gd name="connsiteX164" fmla="*/ 573619 w 3390304"/>
                    <a:gd name="connsiteY164" fmla="*/ 2821543 h 3309604"/>
                    <a:gd name="connsiteX165" fmla="*/ 682919 w 3390304"/>
                    <a:gd name="connsiteY165" fmla="*/ 2712244 h 3309604"/>
                    <a:gd name="connsiteX166" fmla="*/ 682919 w 3390304"/>
                    <a:gd name="connsiteY166" fmla="*/ 2708196 h 3309604"/>
                    <a:gd name="connsiteX167" fmla="*/ 819341 w 3390304"/>
                    <a:gd name="connsiteY167" fmla="*/ 2722364 h 3309604"/>
                    <a:gd name="connsiteX168" fmla="*/ 1079230 w 3390304"/>
                    <a:gd name="connsiteY168" fmla="*/ 2843403 h 3309604"/>
                    <a:gd name="connsiteX169" fmla="*/ 924997 w 3390304"/>
                    <a:gd name="connsiteY169" fmla="*/ 3042571 h 3309604"/>
                    <a:gd name="connsiteX170" fmla="*/ 474036 w 3390304"/>
                    <a:gd name="connsiteY170" fmla="*/ 2627638 h 3309604"/>
                    <a:gd name="connsiteX171" fmla="*/ 673203 w 3390304"/>
                    <a:gd name="connsiteY171" fmla="*/ 2694432 h 3309604"/>
                    <a:gd name="connsiteX172" fmla="*/ 673203 w 3390304"/>
                    <a:gd name="connsiteY172" fmla="*/ 2708196 h 3309604"/>
                    <a:gd name="connsiteX173" fmla="*/ 673203 w 3390304"/>
                    <a:gd name="connsiteY173" fmla="*/ 2712649 h 3309604"/>
                    <a:gd name="connsiteX174" fmla="*/ 573619 w 3390304"/>
                    <a:gd name="connsiteY174" fmla="*/ 2812233 h 3309604"/>
                    <a:gd name="connsiteX175" fmla="*/ 474036 w 3390304"/>
                    <a:gd name="connsiteY175" fmla="*/ 2713458 h 3309604"/>
                    <a:gd name="connsiteX176" fmla="*/ 474036 w 3390304"/>
                    <a:gd name="connsiteY176" fmla="*/ 2627638 h 3309604"/>
                    <a:gd name="connsiteX177" fmla="*/ 479703 w 3390304"/>
                    <a:gd name="connsiteY177" fmla="*/ 2619137 h 3309604"/>
                    <a:gd name="connsiteX178" fmla="*/ 474036 w 3390304"/>
                    <a:gd name="connsiteY178" fmla="*/ 2564892 h 3309604"/>
                    <a:gd name="connsiteX179" fmla="*/ 520589 w 3390304"/>
                    <a:gd name="connsiteY179" fmla="*/ 2583514 h 3309604"/>
                    <a:gd name="connsiteX180" fmla="*/ 524232 w 3390304"/>
                    <a:gd name="connsiteY180" fmla="*/ 2577846 h 3309604"/>
                    <a:gd name="connsiteX181" fmla="*/ 518565 w 3390304"/>
                    <a:gd name="connsiteY181" fmla="*/ 2574203 h 3309604"/>
                    <a:gd name="connsiteX182" fmla="*/ 472821 w 3390304"/>
                    <a:gd name="connsiteY182" fmla="*/ 2540603 h 3309604"/>
                    <a:gd name="connsiteX183" fmla="*/ 524637 w 3390304"/>
                    <a:gd name="connsiteY183" fmla="*/ 2495669 h 3309604"/>
                    <a:gd name="connsiteX184" fmla="*/ 542854 w 3390304"/>
                    <a:gd name="connsiteY184" fmla="*/ 2523196 h 3309604"/>
                    <a:gd name="connsiteX185" fmla="*/ 544473 w 3390304"/>
                    <a:gd name="connsiteY185" fmla="*/ 2525625 h 3309604"/>
                    <a:gd name="connsiteX186" fmla="*/ 548926 w 3390304"/>
                    <a:gd name="connsiteY186" fmla="*/ 2526840 h 3309604"/>
                    <a:gd name="connsiteX187" fmla="*/ 552569 w 3390304"/>
                    <a:gd name="connsiteY187" fmla="*/ 2521172 h 3309604"/>
                    <a:gd name="connsiteX188" fmla="*/ 552569 w 3390304"/>
                    <a:gd name="connsiteY188" fmla="*/ 2520768 h 3309604"/>
                    <a:gd name="connsiteX189" fmla="*/ 512898 w 3390304"/>
                    <a:gd name="connsiteY189" fmla="*/ 2392037 h 3309604"/>
                    <a:gd name="connsiteX190" fmla="*/ 823389 w 3390304"/>
                    <a:gd name="connsiteY190" fmla="*/ 2375845 h 3309604"/>
                    <a:gd name="connsiteX191" fmla="*/ 674013 w 3390304"/>
                    <a:gd name="connsiteY191" fmla="*/ 2684717 h 3309604"/>
                    <a:gd name="connsiteX192" fmla="*/ 479703 w 3390304"/>
                    <a:gd name="connsiteY192" fmla="*/ 2619137 h 3309604"/>
                    <a:gd name="connsiteX193" fmla="*/ 1118902 w 3390304"/>
                    <a:gd name="connsiteY193" fmla="*/ 2762845 h 3309604"/>
                    <a:gd name="connsiteX194" fmla="*/ 1139952 w 3390304"/>
                    <a:gd name="connsiteY194" fmla="*/ 2609826 h 3309604"/>
                    <a:gd name="connsiteX195" fmla="*/ 1015675 w 3390304"/>
                    <a:gd name="connsiteY195" fmla="*/ 2254806 h 3309604"/>
                    <a:gd name="connsiteX196" fmla="*/ 1224963 w 3390304"/>
                    <a:gd name="connsiteY196" fmla="*/ 2066973 h 3309604"/>
                    <a:gd name="connsiteX197" fmla="*/ 1225368 w 3390304"/>
                    <a:gd name="connsiteY197" fmla="*/ 2124861 h 3309604"/>
                    <a:gd name="connsiteX198" fmla="*/ 1230225 w 3390304"/>
                    <a:gd name="connsiteY198" fmla="*/ 2129719 h 3309604"/>
                    <a:gd name="connsiteX199" fmla="*/ 1813155 w 3390304"/>
                    <a:gd name="connsiteY199" fmla="*/ 2126075 h 3309604"/>
                    <a:gd name="connsiteX200" fmla="*/ 1737051 w 3390304"/>
                    <a:gd name="connsiteY200" fmla="*/ 3153085 h 3309604"/>
                    <a:gd name="connsiteX201" fmla="*/ 1676733 w 3390304"/>
                    <a:gd name="connsiteY201" fmla="*/ 3180612 h 3309604"/>
                    <a:gd name="connsiteX202" fmla="*/ 1118902 w 3390304"/>
                    <a:gd name="connsiteY202" fmla="*/ 2762845 h 3309604"/>
                    <a:gd name="connsiteX203" fmla="*/ 1766197 w 3390304"/>
                    <a:gd name="connsiteY203" fmla="*/ 3292340 h 3309604"/>
                    <a:gd name="connsiteX204" fmla="*/ 1674305 w 3390304"/>
                    <a:gd name="connsiteY204" fmla="*/ 3261574 h 3309604"/>
                    <a:gd name="connsiteX205" fmla="*/ 1705070 w 3390304"/>
                    <a:gd name="connsiteY205" fmla="*/ 3169682 h 3309604"/>
                    <a:gd name="connsiteX206" fmla="*/ 1735431 w 3390304"/>
                    <a:gd name="connsiteY206" fmla="*/ 3162395 h 3309604"/>
                    <a:gd name="connsiteX207" fmla="*/ 1735836 w 3390304"/>
                    <a:gd name="connsiteY207" fmla="*/ 3162395 h 3309604"/>
                    <a:gd name="connsiteX208" fmla="*/ 1796558 w 3390304"/>
                    <a:gd name="connsiteY208" fmla="*/ 3199638 h 3309604"/>
                    <a:gd name="connsiteX209" fmla="*/ 1766197 w 3390304"/>
                    <a:gd name="connsiteY209" fmla="*/ 3292340 h 3309604"/>
                    <a:gd name="connsiteX210" fmla="*/ 1799797 w 3390304"/>
                    <a:gd name="connsiteY210" fmla="*/ 3186684 h 3309604"/>
                    <a:gd name="connsiteX211" fmla="*/ 1746361 w 3390304"/>
                    <a:gd name="connsiteY211" fmla="*/ 3153894 h 3309604"/>
                    <a:gd name="connsiteX212" fmla="*/ 1822466 w 3390304"/>
                    <a:gd name="connsiteY212" fmla="*/ 2126075 h 3309604"/>
                    <a:gd name="connsiteX213" fmla="*/ 2562868 w 3390304"/>
                    <a:gd name="connsiteY213" fmla="*/ 2121622 h 3309604"/>
                    <a:gd name="connsiteX214" fmla="*/ 2734914 w 3390304"/>
                    <a:gd name="connsiteY214" fmla="*/ 2307027 h 3309604"/>
                    <a:gd name="connsiteX215" fmla="*/ 2460450 w 3390304"/>
                    <a:gd name="connsiteY215" fmla="*/ 2786325 h 3309604"/>
                    <a:gd name="connsiteX216" fmla="*/ 1799797 w 3390304"/>
                    <a:gd name="connsiteY216" fmla="*/ 3186684 h 3309604"/>
                    <a:gd name="connsiteX217" fmla="*/ 2891980 w 3390304"/>
                    <a:gd name="connsiteY217" fmla="*/ 2845022 h 3309604"/>
                    <a:gd name="connsiteX218" fmla="*/ 2933676 w 3390304"/>
                    <a:gd name="connsiteY218" fmla="*/ 2878622 h 3309604"/>
                    <a:gd name="connsiteX219" fmla="*/ 2974967 w 3390304"/>
                    <a:gd name="connsiteY219" fmla="*/ 2847046 h 3309604"/>
                    <a:gd name="connsiteX220" fmla="*/ 3276552 w 3390304"/>
                    <a:gd name="connsiteY220" fmla="*/ 3023545 h 3309604"/>
                    <a:gd name="connsiteX221" fmla="*/ 2571369 w 3390304"/>
                    <a:gd name="connsiteY221" fmla="*/ 3023545 h 3309604"/>
                    <a:gd name="connsiteX222" fmla="*/ 2891980 w 3390304"/>
                    <a:gd name="connsiteY222" fmla="*/ 2845022 h 3309604"/>
                    <a:gd name="connsiteX223" fmla="*/ 3093982 w 3390304"/>
                    <a:gd name="connsiteY223" fmla="*/ 2662452 h 3309604"/>
                    <a:gd name="connsiteX224" fmla="*/ 3038118 w 3390304"/>
                    <a:gd name="connsiteY224" fmla="*/ 2619137 h 3309604"/>
                    <a:gd name="connsiteX225" fmla="*/ 3091958 w 3390304"/>
                    <a:gd name="connsiteY225" fmla="*/ 2575012 h 3309604"/>
                    <a:gd name="connsiteX226" fmla="*/ 3093982 w 3390304"/>
                    <a:gd name="connsiteY226" fmla="*/ 2662452 h 3309604"/>
                    <a:gd name="connsiteX227" fmla="*/ 3102888 w 3390304"/>
                    <a:gd name="connsiteY227" fmla="*/ 2579060 h 3309604"/>
                    <a:gd name="connsiteX228" fmla="*/ 3127582 w 3390304"/>
                    <a:gd name="connsiteY228" fmla="*/ 2619137 h 3309604"/>
                    <a:gd name="connsiteX229" fmla="*/ 3104507 w 3390304"/>
                    <a:gd name="connsiteY229" fmla="*/ 2658404 h 3309604"/>
                    <a:gd name="connsiteX230" fmla="*/ 3102888 w 3390304"/>
                    <a:gd name="connsiteY230" fmla="*/ 2579060 h 3309604"/>
                    <a:gd name="connsiteX231" fmla="*/ 3032046 w 3390304"/>
                    <a:gd name="connsiteY231" fmla="*/ 2599301 h 3309604"/>
                    <a:gd name="connsiteX232" fmla="*/ 2992779 w 3390304"/>
                    <a:gd name="connsiteY232" fmla="*/ 2599706 h 3309604"/>
                    <a:gd name="connsiteX233" fmla="*/ 2960799 w 3390304"/>
                    <a:gd name="connsiteY233" fmla="*/ 2574203 h 3309604"/>
                    <a:gd name="connsiteX234" fmla="*/ 3059978 w 3390304"/>
                    <a:gd name="connsiteY234" fmla="*/ 2518339 h 3309604"/>
                    <a:gd name="connsiteX235" fmla="*/ 3087910 w 3390304"/>
                    <a:gd name="connsiteY235" fmla="*/ 2564892 h 3309604"/>
                    <a:gd name="connsiteX236" fmla="*/ 3032046 w 3390304"/>
                    <a:gd name="connsiteY236" fmla="*/ 2599301 h 3309604"/>
                    <a:gd name="connsiteX237" fmla="*/ 2837736 w 3390304"/>
                    <a:gd name="connsiteY237" fmla="*/ 2628448 h 3309604"/>
                    <a:gd name="connsiteX238" fmla="*/ 2903315 w 3390304"/>
                    <a:gd name="connsiteY238" fmla="*/ 2592015 h 3309604"/>
                    <a:gd name="connsiteX239" fmla="*/ 2891576 w 3390304"/>
                    <a:gd name="connsiteY239" fmla="*/ 2619947 h 3309604"/>
                    <a:gd name="connsiteX240" fmla="*/ 2837736 w 3390304"/>
                    <a:gd name="connsiteY240" fmla="*/ 2628448 h 3309604"/>
                    <a:gd name="connsiteX241" fmla="*/ 2945821 w 3390304"/>
                    <a:gd name="connsiteY241" fmla="*/ 2581489 h 3309604"/>
                    <a:gd name="connsiteX242" fmla="*/ 2990755 w 3390304"/>
                    <a:gd name="connsiteY242" fmla="*/ 2626424 h 3309604"/>
                    <a:gd name="connsiteX243" fmla="*/ 2945821 w 3390304"/>
                    <a:gd name="connsiteY243" fmla="*/ 2671358 h 3309604"/>
                    <a:gd name="connsiteX244" fmla="*/ 2900887 w 3390304"/>
                    <a:gd name="connsiteY244" fmla="*/ 2626424 h 3309604"/>
                    <a:gd name="connsiteX245" fmla="*/ 2945821 w 3390304"/>
                    <a:gd name="connsiteY245" fmla="*/ 2581489 h 3309604"/>
                    <a:gd name="connsiteX246" fmla="*/ 2795231 w 3390304"/>
                    <a:gd name="connsiteY246" fmla="*/ 2692003 h 3309604"/>
                    <a:gd name="connsiteX247" fmla="*/ 2795231 w 3390304"/>
                    <a:gd name="connsiteY247" fmla="*/ 2690384 h 3309604"/>
                    <a:gd name="connsiteX248" fmla="*/ 2794825 w 3390304"/>
                    <a:gd name="connsiteY248" fmla="*/ 2686336 h 3309604"/>
                    <a:gd name="connsiteX249" fmla="*/ 2824782 w 3390304"/>
                    <a:gd name="connsiteY249" fmla="*/ 2639782 h 3309604"/>
                    <a:gd name="connsiteX250" fmla="*/ 2891171 w 3390304"/>
                    <a:gd name="connsiteY250" fmla="*/ 2629257 h 3309604"/>
                    <a:gd name="connsiteX251" fmla="*/ 2945416 w 3390304"/>
                    <a:gd name="connsiteY251" fmla="*/ 2680669 h 3309604"/>
                    <a:gd name="connsiteX252" fmla="*/ 2996827 w 3390304"/>
                    <a:gd name="connsiteY252" fmla="*/ 2608207 h 3309604"/>
                    <a:gd name="connsiteX253" fmla="*/ 3029212 w 3390304"/>
                    <a:gd name="connsiteY253" fmla="*/ 2608612 h 3309604"/>
                    <a:gd name="connsiteX254" fmla="*/ 3090339 w 3390304"/>
                    <a:gd name="connsiteY254" fmla="*/ 2672572 h 3309604"/>
                    <a:gd name="connsiteX255" fmla="*/ 2975777 w 3390304"/>
                    <a:gd name="connsiteY255" fmla="*/ 2777419 h 3309604"/>
                    <a:gd name="connsiteX256" fmla="*/ 2795231 w 3390304"/>
                    <a:gd name="connsiteY256" fmla="*/ 2692003 h 3309604"/>
                    <a:gd name="connsiteX257" fmla="*/ 2900887 w 3390304"/>
                    <a:gd name="connsiteY257" fmla="*/ 2787539 h 3309604"/>
                    <a:gd name="connsiteX258" fmla="*/ 2966466 w 3390304"/>
                    <a:gd name="connsiteY258" fmla="*/ 2789563 h 3309604"/>
                    <a:gd name="connsiteX259" fmla="*/ 2966466 w 3390304"/>
                    <a:gd name="connsiteY259" fmla="*/ 2836521 h 3309604"/>
                    <a:gd name="connsiteX260" fmla="*/ 2933676 w 3390304"/>
                    <a:gd name="connsiteY260" fmla="*/ 2869311 h 3309604"/>
                    <a:gd name="connsiteX261" fmla="*/ 2900887 w 3390304"/>
                    <a:gd name="connsiteY261" fmla="*/ 2836521 h 3309604"/>
                    <a:gd name="connsiteX262" fmla="*/ 2900887 w 3390304"/>
                    <a:gd name="connsiteY262" fmla="*/ 2835307 h 3309604"/>
                    <a:gd name="connsiteX263" fmla="*/ 2900887 w 3390304"/>
                    <a:gd name="connsiteY263" fmla="*/ 2787539 h 3309604"/>
                    <a:gd name="connsiteX264" fmla="*/ 3282625 w 3390304"/>
                    <a:gd name="connsiteY264" fmla="*/ 3015853 h 3309604"/>
                    <a:gd name="connsiteX265" fmla="*/ 2976182 w 3390304"/>
                    <a:gd name="connsiteY265" fmla="*/ 2837331 h 3309604"/>
                    <a:gd name="connsiteX266" fmla="*/ 2976182 w 3390304"/>
                    <a:gd name="connsiteY266" fmla="*/ 2787539 h 3309604"/>
                    <a:gd name="connsiteX267" fmla="*/ 3101674 w 3390304"/>
                    <a:gd name="connsiteY267" fmla="*/ 2670143 h 3309604"/>
                    <a:gd name="connsiteX268" fmla="*/ 3137297 w 3390304"/>
                    <a:gd name="connsiteY268" fmla="*/ 2619137 h 3309604"/>
                    <a:gd name="connsiteX269" fmla="*/ 3099245 w 3390304"/>
                    <a:gd name="connsiteY269" fmla="*/ 2567321 h 3309604"/>
                    <a:gd name="connsiteX270" fmla="*/ 2938939 w 3390304"/>
                    <a:gd name="connsiteY270" fmla="*/ 2452759 h 3309604"/>
                    <a:gd name="connsiteX271" fmla="*/ 2769323 w 3390304"/>
                    <a:gd name="connsiteY271" fmla="*/ 2618732 h 3309604"/>
                    <a:gd name="connsiteX272" fmla="*/ 2759607 w 3390304"/>
                    <a:gd name="connsiteY272" fmla="*/ 2588371 h 3309604"/>
                    <a:gd name="connsiteX273" fmla="*/ 2753535 w 3390304"/>
                    <a:gd name="connsiteY273" fmla="*/ 2585133 h 3309604"/>
                    <a:gd name="connsiteX274" fmla="*/ 2750296 w 3390304"/>
                    <a:gd name="connsiteY274" fmla="*/ 2591205 h 3309604"/>
                    <a:gd name="connsiteX275" fmla="*/ 2762440 w 3390304"/>
                    <a:gd name="connsiteY275" fmla="*/ 2630067 h 3309604"/>
                    <a:gd name="connsiteX276" fmla="*/ 2721959 w 3390304"/>
                    <a:gd name="connsiteY276" fmla="*/ 2617923 h 3309604"/>
                    <a:gd name="connsiteX277" fmla="*/ 2649093 w 3390304"/>
                    <a:gd name="connsiteY277" fmla="*/ 2690789 h 3309604"/>
                    <a:gd name="connsiteX278" fmla="*/ 2721959 w 3390304"/>
                    <a:gd name="connsiteY278" fmla="*/ 2763655 h 3309604"/>
                    <a:gd name="connsiteX279" fmla="*/ 2789968 w 3390304"/>
                    <a:gd name="connsiteY279" fmla="*/ 2716697 h 3309604"/>
                    <a:gd name="connsiteX280" fmla="*/ 2801708 w 3390304"/>
                    <a:gd name="connsiteY280" fmla="*/ 2753535 h 3309604"/>
                    <a:gd name="connsiteX281" fmla="*/ 2806160 w 3390304"/>
                    <a:gd name="connsiteY281" fmla="*/ 2756773 h 3309604"/>
                    <a:gd name="connsiteX282" fmla="*/ 2810613 w 3390304"/>
                    <a:gd name="connsiteY282" fmla="*/ 2750296 h 3309604"/>
                    <a:gd name="connsiteX283" fmla="*/ 2801708 w 3390304"/>
                    <a:gd name="connsiteY283" fmla="*/ 2722769 h 3309604"/>
                    <a:gd name="connsiteX284" fmla="*/ 2890362 w 3390304"/>
                    <a:gd name="connsiteY284" fmla="*/ 2784705 h 3309604"/>
                    <a:gd name="connsiteX285" fmla="*/ 2890362 w 3390304"/>
                    <a:gd name="connsiteY285" fmla="*/ 2835307 h 3309604"/>
                    <a:gd name="connsiteX286" fmla="*/ 2564082 w 3390304"/>
                    <a:gd name="connsiteY286" fmla="*/ 3015449 h 3309604"/>
                    <a:gd name="connsiteX287" fmla="*/ 2466118 w 3390304"/>
                    <a:gd name="connsiteY287" fmla="*/ 2732889 h 3309604"/>
                    <a:gd name="connsiteX288" fmla="*/ 2922747 w 3390304"/>
                    <a:gd name="connsiteY288" fmla="*/ 2276261 h 3309604"/>
                    <a:gd name="connsiteX289" fmla="*/ 3379375 w 3390304"/>
                    <a:gd name="connsiteY289" fmla="*/ 2732889 h 3309604"/>
                    <a:gd name="connsiteX290" fmla="*/ 3282625 w 3390304"/>
                    <a:gd name="connsiteY290" fmla="*/ 3015853 h 33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390304" h="3309604">
                      <a:moveTo>
                        <a:pt x="3390305" y="2733294"/>
                      </a:moveTo>
                      <a:cubicBezTo>
                        <a:pt x="3390305" y="2476238"/>
                        <a:pt x="3181017" y="2266950"/>
                        <a:pt x="2923961" y="2266950"/>
                      </a:cubicBezTo>
                      <a:cubicBezTo>
                        <a:pt x="2860405" y="2266950"/>
                        <a:pt x="2799684" y="2279904"/>
                        <a:pt x="2744224" y="2302979"/>
                      </a:cubicBezTo>
                      <a:lnTo>
                        <a:pt x="2576227" y="2121622"/>
                      </a:lnTo>
                      <a:lnTo>
                        <a:pt x="2820329" y="2120003"/>
                      </a:lnTo>
                      <a:cubicBezTo>
                        <a:pt x="2822758" y="2120003"/>
                        <a:pt x="2825186" y="2117979"/>
                        <a:pt x="2825186" y="2115145"/>
                      </a:cubicBezTo>
                      <a:lnTo>
                        <a:pt x="2819924" y="1308354"/>
                      </a:lnTo>
                      <a:cubicBezTo>
                        <a:pt x="2925175" y="1273945"/>
                        <a:pt x="3001280" y="1174766"/>
                        <a:pt x="3001280" y="1058180"/>
                      </a:cubicBezTo>
                      <a:cubicBezTo>
                        <a:pt x="3001280" y="912852"/>
                        <a:pt x="2883075" y="795052"/>
                        <a:pt x="2738152" y="795052"/>
                      </a:cubicBezTo>
                      <a:cubicBezTo>
                        <a:pt x="2598491" y="795052"/>
                        <a:pt x="2483930" y="904351"/>
                        <a:pt x="2475429" y="1041987"/>
                      </a:cubicBezTo>
                      <a:lnTo>
                        <a:pt x="1579578" y="1047250"/>
                      </a:lnTo>
                      <a:lnTo>
                        <a:pt x="1355312" y="805577"/>
                      </a:lnTo>
                      <a:cubicBezTo>
                        <a:pt x="1425750" y="768334"/>
                        <a:pt x="1486472" y="711256"/>
                        <a:pt x="1527763" y="638389"/>
                      </a:cubicBezTo>
                      <a:cubicBezTo>
                        <a:pt x="1528167" y="637985"/>
                        <a:pt x="1528167" y="637580"/>
                        <a:pt x="1528167" y="637175"/>
                      </a:cubicBezTo>
                      <a:cubicBezTo>
                        <a:pt x="1563386" y="575239"/>
                        <a:pt x="1583222" y="503587"/>
                        <a:pt x="1583222" y="427482"/>
                      </a:cubicBezTo>
                      <a:cubicBezTo>
                        <a:pt x="1583627" y="191881"/>
                        <a:pt x="1391745" y="0"/>
                        <a:pt x="1156145" y="0"/>
                      </a:cubicBezTo>
                      <a:cubicBezTo>
                        <a:pt x="920544" y="0"/>
                        <a:pt x="728663" y="191881"/>
                        <a:pt x="728663" y="427482"/>
                      </a:cubicBezTo>
                      <a:cubicBezTo>
                        <a:pt x="728663" y="579287"/>
                        <a:pt x="809220" y="719352"/>
                        <a:pt x="940379" y="796266"/>
                      </a:cubicBezTo>
                      <a:lnTo>
                        <a:pt x="310896" y="1329404"/>
                      </a:lnTo>
                      <a:cubicBezTo>
                        <a:pt x="287417" y="1303901"/>
                        <a:pt x="249769" y="1296614"/>
                        <a:pt x="218599" y="1312402"/>
                      </a:cubicBezTo>
                      <a:cubicBezTo>
                        <a:pt x="180142" y="1331428"/>
                        <a:pt x="164354" y="1378791"/>
                        <a:pt x="183785" y="1417249"/>
                      </a:cubicBezTo>
                      <a:cubicBezTo>
                        <a:pt x="202811" y="1455706"/>
                        <a:pt x="248960" y="1470684"/>
                        <a:pt x="286203" y="1453277"/>
                      </a:cubicBezTo>
                      <a:lnTo>
                        <a:pt x="579287" y="2040255"/>
                      </a:lnTo>
                      <a:cubicBezTo>
                        <a:pt x="261104" y="2034993"/>
                        <a:pt x="0" y="2292453"/>
                        <a:pt x="0" y="2609826"/>
                      </a:cubicBezTo>
                      <a:cubicBezTo>
                        <a:pt x="0" y="2927604"/>
                        <a:pt x="265152" y="3200043"/>
                        <a:pt x="611267" y="3178183"/>
                      </a:cubicBezTo>
                      <a:cubicBezTo>
                        <a:pt x="844034" y="3161181"/>
                        <a:pt x="1047250" y="3001280"/>
                        <a:pt x="1115663" y="2772966"/>
                      </a:cubicBezTo>
                      <a:lnTo>
                        <a:pt x="1670257" y="3188708"/>
                      </a:lnTo>
                      <a:cubicBezTo>
                        <a:pt x="1655683" y="3211378"/>
                        <a:pt x="1652849" y="3240929"/>
                        <a:pt x="1665804" y="3266432"/>
                      </a:cubicBezTo>
                      <a:cubicBezTo>
                        <a:pt x="1684425" y="3304080"/>
                        <a:pt x="1730978" y="3321082"/>
                        <a:pt x="1770650" y="3301246"/>
                      </a:cubicBezTo>
                      <a:cubicBezTo>
                        <a:pt x="1809107" y="3282220"/>
                        <a:pt x="1824895" y="3234857"/>
                        <a:pt x="1805464" y="3196400"/>
                      </a:cubicBezTo>
                      <a:cubicBezTo>
                        <a:pt x="1805059" y="3195995"/>
                        <a:pt x="1805059" y="3195590"/>
                        <a:pt x="1804654" y="3194780"/>
                      </a:cubicBezTo>
                      <a:lnTo>
                        <a:pt x="2461260" y="2796850"/>
                      </a:lnTo>
                      <a:cubicBezTo>
                        <a:pt x="2471381" y="2870930"/>
                        <a:pt x="2498908" y="2941368"/>
                        <a:pt x="2542628" y="3002899"/>
                      </a:cubicBezTo>
                      <a:cubicBezTo>
                        <a:pt x="2732080" y="3268861"/>
                        <a:pt x="3121509" y="3261170"/>
                        <a:pt x="3303675" y="3002899"/>
                      </a:cubicBezTo>
                      <a:cubicBezTo>
                        <a:pt x="3360349" y="2923961"/>
                        <a:pt x="3390305" y="2830854"/>
                        <a:pt x="3390305" y="2733294"/>
                      </a:cubicBezTo>
                      <a:close/>
                      <a:moveTo>
                        <a:pt x="1228201" y="1064657"/>
                      </a:moveTo>
                      <a:lnTo>
                        <a:pt x="1901000" y="1612368"/>
                      </a:lnTo>
                      <a:lnTo>
                        <a:pt x="1234678" y="2115550"/>
                      </a:lnTo>
                      <a:lnTo>
                        <a:pt x="1228201" y="1064657"/>
                      </a:lnTo>
                      <a:close/>
                      <a:moveTo>
                        <a:pt x="1244394" y="2120408"/>
                      </a:moveTo>
                      <a:lnTo>
                        <a:pt x="1908691" y="1618440"/>
                      </a:lnTo>
                      <a:cubicBezTo>
                        <a:pt x="2025277" y="1712762"/>
                        <a:pt x="2019205" y="1709523"/>
                        <a:pt x="2022443" y="1709523"/>
                      </a:cubicBezTo>
                      <a:cubicBezTo>
                        <a:pt x="2024872" y="1709523"/>
                        <a:pt x="2135791" y="1616416"/>
                        <a:pt x="2134981" y="1616821"/>
                      </a:cubicBezTo>
                      <a:lnTo>
                        <a:pt x="2805351" y="2110288"/>
                      </a:lnTo>
                      <a:cubicBezTo>
                        <a:pt x="2729246" y="2110693"/>
                        <a:pt x="1320903" y="2119598"/>
                        <a:pt x="1244394" y="2120408"/>
                      </a:cubicBezTo>
                      <a:close/>
                      <a:moveTo>
                        <a:pt x="2815066" y="2105430"/>
                      </a:moveTo>
                      <a:lnTo>
                        <a:pt x="2142673" y="1610344"/>
                      </a:lnTo>
                      <a:lnTo>
                        <a:pt x="2566106" y="1256943"/>
                      </a:lnTo>
                      <a:cubicBezTo>
                        <a:pt x="2635330" y="1316855"/>
                        <a:pt x="2727627" y="1334667"/>
                        <a:pt x="2810209" y="1310783"/>
                      </a:cubicBezTo>
                      <a:lnTo>
                        <a:pt x="2815066" y="2105430"/>
                      </a:lnTo>
                      <a:close/>
                      <a:moveTo>
                        <a:pt x="2737747" y="804363"/>
                      </a:moveTo>
                      <a:cubicBezTo>
                        <a:pt x="2877407" y="804363"/>
                        <a:pt x="2991160" y="918115"/>
                        <a:pt x="2991160" y="1058180"/>
                      </a:cubicBezTo>
                      <a:cubicBezTo>
                        <a:pt x="2991160" y="1169503"/>
                        <a:pt x="2919103" y="1264229"/>
                        <a:pt x="2819519" y="1298234"/>
                      </a:cubicBezTo>
                      <a:cubicBezTo>
                        <a:pt x="2653546" y="1355717"/>
                        <a:pt x="2473405" y="1226582"/>
                        <a:pt x="2484739" y="1041583"/>
                      </a:cubicBezTo>
                      <a:cubicBezTo>
                        <a:pt x="2493240" y="909209"/>
                        <a:pt x="2603349" y="804363"/>
                        <a:pt x="2737747" y="804363"/>
                      </a:cubicBezTo>
                      <a:close/>
                      <a:moveTo>
                        <a:pt x="2558415" y="1250466"/>
                      </a:moveTo>
                      <a:cubicBezTo>
                        <a:pt x="1648801" y="2009894"/>
                        <a:pt x="2415112" y="1369886"/>
                        <a:pt x="2022039" y="1698189"/>
                      </a:cubicBezTo>
                      <a:cubicBezTo>
                        <a:pt x="1829348" y="1541121"/>
                        <a:pt x="1437084" y="1222129"/>
                        <a:pt x="1236298" y="1058990"/>
                      </a:cubicBezTo>
                      <a:cubicBezTo>
                        <a:pt x="1301877" y="1058585"/>
                        <a:pt x="2409039" y="1051703"/>
                        <a:pt x="2474214" y="1051298"/>
                      </a:cubicBezTo>
                      <a:cubicBezTo>
                        <a:pt x="2472595" y="1123355"/>
                        <a:pt x="2501336" y="1197435"/>
                        <a:pt x="2558415" y="1250466"/>
                      </a:cubicBezTo>
                      <a:close/>
                      <a:moveTo>
                        <a:pt x="776835" y="602766"/>
                      </a:moveTo>
                      <a:cubicBezTo>
                        <a:pt x="829461" y="554593"/>
                        <a:pt x="894636" y="524232"/>
                        <a:pt x="969931" y="513302"/>
                      </a:cubicBezTo>
                      <a:cubicBezTo>
                        <a:pt x="999077" y="508849"/>
                        <a:pt x="1033082" y="505206"/>
                        <a:pt x="1070324" y="502777"/>
                      </a:cubicBezTo>
                      <a:lnTo>
                        <a:pt x="1070324" y="504396"/>
                      </a:lnTo>
                      <a:cubicBezTo>
                        <a:pt x="1070324" y="550140"/>
                        <a:pt x="1107567" y="587383"/>
                        <a:pt x="1153311" y="587383"/>
                      </a:cubicBezTo>
                      <a:cubicBezTo>
                        <a:pt x="1198245" y="587383"/>
                        <a:pt x="1234678" y="551759"/>
                        <a:pt x="1236298" y="507230"/>
                      </a:cubicBezTo>
                      <a:cubicBezTo>
                        <a:pt x="1342763" y="520589"/>
                        <a:pt x="1444371" y="557022"/>
                        <a:pt x="1517642" y="636770"/>
                      </a:cubicBezTo>
                      <a:cubicBezTo>
                        <a:pt x="1481209" y="699111"/>
                        <a:pt x="1428988" y="753356"/>
                        <a:pt x="1360980" y="791813"/>
                      </a:cubicBezTo>
                      <a:cubicBezTo>
                        <a:pt x="1147239" y="911638"/>
                        <a:pt x="878848" y="822984"/>
                        <a:pt x="776835" y="602766"/>
                      </a:cubicBezTo>
                      <a:close/>
                      <a:moveTo>
                        <a:pt x="1080040" y="466344"/>
                      </a:moveTo>
                      <a:cubicBezTo>
                        <a:pt x="1143191" y="462296"/>
                        <a:pt x="1196626" y="423029"/>
                        <a:pt x="1221319" y="368379"/>
                      </a:cubicBezTo>
                      <a:cubicBezTo>
                        <a:pt x="1222939" y="366355"/>
                        <a:pt x="1224558" y="364331"/>
                        <a:pt x="1226582" y="361902"/>
                      </a:cubicBezTo>
                      <a:cubicBezTo>
                        <a:pt x="1226582" y="410075"/>
                        <a:pt x="1226582" y="457843"/>
                        <a:pt x="1226582" y="506016"/>
                      </a:cubicBezTo>
                      <a:cubicBezTo>
                        <a:pt x="1225772" y="545687"/>
                        <a:pt x="1192983" y="577667"/>
                        <a:pt x="1153311" y="577667"/>
                      </a:cubicBezTo>
                      <a:cubicBezTo>
                        <a:pt x="1112830" y="577667"/>
                        <a:pt x="1080040" y="544878"/>
                        <a:pt x="1080040" y="504396"/>
                      </a:cubicBezTo>
                      <a:cubicBezTo>
                        <a:pt x="1080040" y="501563"/>
                        <a:pt x="1080040" y="464320"/>
                        <a:pt x="1080040" y="466344"/>
                      </a:cubicBezTo>
                      <a:close/>
                      <a:moveTo>
                        <a:pt x="916496" y="261914"/>
                      </a:moveTo>
                      <a:cubicBezTo>
                        <a:pt x="958596" y="289846"/>
                        <a:pt x="1050084" y="287417"/>
                        <a:pt x="1143191" y="216170"/>
                      </a:cubicBezTo>
                      <a:cubicBezTo>
                        <a:pt x="1137118" y="221837"/>
                        <a:pt x="1067491" y="289036"/>
                        <a:pt x="1137118" y="315754"/>
                      </a:cubicBezTo>
                      <a:cubicBezTo>
                        <a:pt x="1136714" y="318183"/>
                        <a:pt x="1138738" y="321421"/>
                        <a:pt x="1141976" y="321421"/>
                      </a:cubicBezTo>
                      <a:cubicBezTo>
                        <a:pt x="1144810" y="321421"/>
                        <a:pt x="1146834" y="318992"/>
                        <a:pt x="1146834" y="316563"/>
                      </a:cubicBezTo>
                      <a:cubicBezTo>
                        <a:pt x="1146834" y="299156"/>
                        <a:pt x="1158573" y="284988"/>
                        <a:pt x="1172742" y="284988"/>
                      </a:cubicBezTo>
                      <a:cubicBezTo>
                        <a:pt x="1190554" y="284988"/>
                        <a:pt x="1203103" y="307253"/>
                        <a:pt x="1196626" y="327089"/>
                      </a:cubicBezTo>
                      <a:cubicBezTo>
                        <a:pt x="1192983" y="339233"/>
                        <a:pt x="1183672" y="347734"/>
                        <a:pt x="1172742" y="347734"/>
                      </a:cubicBezTo>
                      <a:cubicBezTo>
                        <a:pt x="1169908" y="347734"/>
                        <a:pt x="1167884" y="349758"/>
                        <a:pt x="1167884" y="352592"/>
                      </a:cubicBezTo>
                      <a:cubicBezTo>
                        <a:pt x="1167884" y="355425"/>
                        <a:pt x="1169908" y="357449"/>
                        <a:pt x="1172742" y="357449"/>
                      </a:cubicBezTo>
                      <a:cubicBezTo>
                        <a:pt x="1186101" y="357449"/>
                        <a:pt x="1197840" y="348544"/>
                        <a:pt x="1203913" y="335590"/>
                      </a:cubicBezTo>
                      <a:cubicBezTo>
                        <a:pt x="1209175" y="344495"/>
                        <a:pt x="1210389" y="357045"/>
                        <a:pt x="1209175" y="371213"/>
                      </a:cubicBezTo>
                      <a:cubicBezTo>
                        <a:pt x="1181243" y="424648"/>
                        <a:pt x="1126188" y="456224"/>
                        <a:pt x="1070729" y="456224"/>
                      </a:cubicBezTo>
                      <a:lnTo>
                        <a:pt x="1069515" y="456224"/>
                      </a:lnTo>
                      <a:cubicBezTo>
                        <a:pt x="967097" y="457033"/>
                        <a:pt x="891802" y="361093"/>
                        <a:pt x="916496" y="261914"/>
                      </a:cubicBezTo>
                      <a:close/>
                      <a:moveTo>
                        <a:pt x="1156145" y="9716"/>
                      </a:moveTo>
                      <a:cubicBezTo>
                        <a:pt x="1386483" y="9716"/>
                        <a:pt x="1573911" y="197144"/>
                        <a:pt x="1573911" y="427482"/>
                      </a:cubicBezTo>
                      <a:cubicBezTo>
                        <a:pt x="1573911" y="499943"/>
                        <a:pt x="1555290" y="568357"/>
                        <a:pt x="1522500" y="627864"/>
                      </a:cubicBezTo>
                      <a:cubicBezTo>
                        <a:pt x="1446800" y="547711"/>
                        <a:pt x="1345192" y="510873"/>
                        <a:pt x="1236298" y="497515"/>
                      </a:cubicBezTo>
                      <a:lnTo>
                        <a:pt x="1236298" y="348544"/>
                      </a:lnTo>
                      <a:cubicBezTo>
                        <a:pt x="1274350" y="295108"/>
                        <a:pt x="1326975" y="193096"/>
                        <a:pt x="1248847" y="119824"/>
                      </a:cubicBezTo>
                      <a:cubicBezTo>
                        <a:pt x="1122950" y="2024"/>
                        <a:pt x="810839" y="102418"/>
                        <a:pt x="899493" y="244912"/>
                      </a:cubicBezTo>
                      <a:cubicBezTo>
                        <a:pt x="901922" y="248555"/>
                        <a:pt x="904756" y="252198"/>
                        <a:pt x="908399" y="255437"/>
                      </a:cubicBezTo>
                      <a:cubicBezTo>
                        <a:pt x="879253" y="362307"/>
                        <a:pt x="960215" y="466749"/>
                        <a:pt x="1069515" y="466749"/>
                      </a:cubicBezTo>
                      <a:lnTo>
                        <a:pt x="1070729" y="466749"/>
                      </a:lnTo>
                      <a:lnTo>
                        <a:pt x="1070729" y="493062"/>
                      </a:lnTo>
                      <a:cubicBezTo>
                        <a:pt x="1033082" y="495490"/>
                        <a:pt x="998268" y="499134"/>
                        <a:pt x="968716" y="503587"/>
                      </a:cubicBezTo>
                      <a:cubicBezTo>
                        <a:pt x="892612" y="514922"/>
                        <a:pt x="826627" y="545282"/>
                        <a:pt x="773192" y="593455"/>
                      </a:cubicBezTo>
                      <a:cubicBezTo>
                        <a:pt x="750927" y="542449"/>
                        <a:pt x="738783" y="486585"/>
                        <a:pt x="738783" y="427482"/>
                      </a:cubicBezTo>
                      <a:cubicBezTo>
                        <a:pt x="738378" y="197144"/>
                        <a:pt x="925806" y="9716"/>
                        <a:pt x="1156145" y="9716"/>
                      </a:cubicBezTo>
                      <a:close/>
                      <a:moveTo>
                        <a:pt x="949285" y="801529"/>
                      </a:moveTo>
                      <a:cubicBezTo>
                        <a:pt x="1075992" y="871966"/>
                        <a:pt x="1226582" y="870347"/>
                        <a:pt x="1346407" y="810030"/>
                      </a:cubicBezTo>
                      <a:lnTo>
                        <a:pt x="1566220" y="1047250"/>
                      </a:lnTo>
                      <a:cubicBezTo>
                        <a:pt x="1251680" y="1049274"/>
                        <a:pt x="1224558" y="1049274"/>
                        <a:pt x="1222129" y="1049679"/>
                      </a:cubicBezTo>
                      <a:cubicBezTo>
                        <a:pt x="1220105" y="1049679"/>
                        <a:pt x="1218486" y="1052108"/>
                        <a:pt x="1218486" y="1053322"/>
                      </a:cubicBezTo>
                      <a:cubicBezTo>
                        <a:pt x="1218081" y="1057370"/>
                        <a:pt x="1218891" y="1096637"/>
                        <a:pt x="1221724" y="1575126"/>
                      </a:cubicBezTo>
                      <a:lnTo>
                        <a:pt x="330732" y="1392555"/>
                      </a:lnTo>
                      <a:cubicBezTo>
                        <a:pt x="333566" y="1372314"/>
                        <a:pt x="328303" y="1352479"/>
                        <a:pt x="316968" y="1336691"/>
                      </a:cubicBezTo>
                      <a:lnTo>
                        <a:pt x="949285" y="801529"/>
                      </a:lnTo>
                      <a:close/>
                      <a:moveTo>
                        <a:pt x="231553" y="1447205"/>
                      </a:moveTo>
                      <a:cubicBezTo>
                        <a:pt x="214146" y="1441537"/>
                        <a:pt x="199977" y="1429393"/>
                        <a:pt x="191881" y="1412796"/>
                      </a:cubicBezTo>
                      <a:cubicBezTo>
                        <a:pt x="174879" y="1379196"/>
                        <a:pt x="188643" y="1337905"/>
                        <a:pt x="222647" y="1320903"/>
                      </a:cubicBezTo>
                      <a:cubicBezTo>
                        <a:pt x="271224" y="1296614"/>
                        <a:pt x="327898" y="1336286"/>
                        <a:pt x="321016" y="1390531"/>
                      </a:cubicBezTo>
                      <a:cubicBezTo>
                        <a:pt x="315754" y="1433846"/>
                        <a:pt x="272439" y="1460564"/>
                        <a:pt x="231553" y="1447205"/>
                      </a:cubicBezTo>
                      <a:close/>
                      <a:moveTo>
                        <a:pt x="294703" y="1448419"/>
                      </a:moveTo>
                      <a:cubicBezTo>
                        <a:pt x="312111" y="1437489"/>
                        <a:pt x="323850" y="1420892"/>
                        <a:pt x="329113" y="1401866"/>
                      </a:cubicBezTo>
                      <a:lnTo>
                        <a:pt x="1222129" y="1585246"/>
                      </a:lnTo>
                      <a:lnTo>
                        <a:pt x="1224963" y="2057662"/>
                      </a:lnTo>
                      <a:cubicBezTo>
                        <a:pt x="1223343" y="2057257"/>
                        <a:pt x="1221724" y="2057257"/>
                        <a:pt x="1220105" y="2058472"/>
                      </a:cubicBezTo>
                      <a:lnTo>
                        <a:pt x="1009603" y="2247114"/>
                      </a:lnTo>
                      <a:cubicBezTo>
                        <a:pt x="908804" y="2125266"/>
                        <a:pt x="759023" y="2045923"/>
                        <a:pt x="590622" y="2040255"/>
                      </a:cubicBezTo>
                      <a:lnTo>
                        <a:pt x="294703" y="1448419"/>
                      </a:lnTo>
                      <a:close/>
                      <a:moveTo>
                        <a:pt x="569976" y="2049566"/>
                      </a:moveTo>
                      <a:cubicBezTo>
                        <a:pt x="743641" y="2049566"/>
                        <a:pt x="899493" y="2129314"/>
                        <a:pt x="1002316" y="2253996"/>
                      </a:cubicBezTo>
                      <a:cubicBezTo>
                        <a:pt x="1004340" y="2256425"/>
                        <a:pt x="1006364" y="2258854"/>
                        <a:pt x="1008388" y="2261688"/>
                      </a:cubicBezTo>
                      <a:cubicBezTo>
                        <a:pt x="1084493" y="2357223"/>
                        <a:pt x="1130237" y="2478262"/>
                        <a:pt x="1130237" y="2609826"/>
                      </a:cubicBezTo>
                      <a:cubicBezTo>
                        <a:pt x="1130237" y="2689574"/>
                        <a:pt x="1113234" y="2765679"/>
                        <a:pt x="1083278" y="2834497"/>
                      </a:cubicBezTo>
                      <a:cubicBezTo>
                        <a:pt x="1011222" y="2768918"/>
                        <a:pt x="922973" y="2728436"/>
                        <a:pt x="820555" y="2713054"/>
                      </a:cubicBezTo>
                      <a:cubicBezTo>
                        <a:pt x="780883" y="2707386"/>
                        <a:pt x="733925" y="2701719"/>
                        <a:pt x="682919" y="2698885"/>
                      </a:cubicBezTo>
                      <a:lnTo>
                        <a:pt x="682919" y="2692408"/>
                      </a:lnTo>
                      <a:cubicBezTo>
                        <a:pt x="829461" y="2659618"/>
                        <a:pt x="901518" y="2496479"/>
                        <a:pt x="829056" y="2367344"/>
                      </a:cubicBezTo>
                      <a:cubicBezTo>
                        <a:pt x="833104" y="2361676"/>
                        <a:pt x="835938" y="2355604"/>
                        <a:pt x="837962" y="2349127"/>
                      </a:cubicBezTo>
                      <a:cubicBezTo>
                        <a:pt x="897874" y="2162509"/>
                        <a:pt x="560665" y="2119194"/>
                        <a:pt x="427887" y="2245495"/>
                      </a:cubicBezTo>
                      <a:lnTo>
                        <a:pt x="472416" y="2160484"/>
                      </a:lnTo>
                      <a:cubicBezTo>
                        <a:pt x="473226" y="2158865"/>
                        <a:pt x="472821" y="2156841"/>
                        <a:pt x="471202" y="2156031"/>
                      </a:cubicBezTo>
                      <a:cubicBezTo>
                        <a:pt x="469583" y="2155222"/>
                        <a:pt x="467558" y="2155627"/>
                        <a:pt x="466749" y="2157246"/>
                      </a:cubicBezTo>
                      <a:lnTo>
                        <a:pt x="411290" y="2263712"/>
                      </a:lnTo>
                      <a:cubicBezTo>
                        <a:pt x="410480" y="2264926"/>
                        <a:pt x="409266" y="2266140"/>
                        <a:pt x="408456" y="2267355"/>
                      </a:cubicBezTo>
                      <a:cubicBezTo>
                        <a:pt x="400764" y="2213920"/>
                        <a:pt x="355021" y="2173034"/>
                        <a:pt x="299561" y="2173034"/>
                      </a:cubicBezTo>
                      <a:cubicBezTo>
                        <a:pt x="238839" y="2173034"/>
                        <a:pt x="189452" y="2222421"/>
                        <a:pt x="189452" y="2283143"/>
                      </a:cubicBezTo>
                      <a:cubicBezTo>
                        <a:pt x="189452" y="2343865"/>
                        <a:pt x="238839" y="2393252"/>
                        <a:pt x="299561" y="2393252"/>
                      </a:cubicBezTo>
                      <a:cubicBezTo>
                        <a:pt x="317778" y="2393252"/>
                        <a:pt x="334780" y="2388799"/>
                        <a:pt x="350163" y="2381107"/>
                      </a:cubicBezTo>
                      <a:lnTo>
                        <a:pt x="267986" y="2538579"/>
                      </a:lnTo>
                      <a:cubicBezTo>
                        <a:pt x="267176" y="2540199"/>
                        <a:pt x="267581" y="2542223"/>
                        <a:pt x="269200" y="2543032"/>
                      </a:cubicBezTo>
                      <a:cubicBezTo>
                        <a:pt x="269605" y="2543437"/>
                        <a:pt x="270010" y="2543437"/>
                        <a:pt x="270820" y="2543437"/>
                      </a:cubicBezTo>
                      <a:cubicBezTo>
                        <a:pt x="272034" y="2543437"/>
                        <a:pt x="273248" y="2542627"/>
                        <a:pt x="273653" y="2541818"/>
                      </a:cubicBezTo>
                      <a:lnTo>
                        <a:pt x="360688" y="2375035"/>
                      </a:lnTo>
                      <a:cubicBezTo>
                        <a:pt x="364736" y="2372201"/>
                        <a:pt x="368784" y="2369368"/>
                        <a:pt x="372428" y="2366129"/>
                      </a:cubicBezTo>
                      <a:cubicBezTo>
                        <a:pt x="358664" y="2472595"/>
                        <a:pt x="414123" y="2555177"/>
                        <a:pt x="452176" y="2598087"/>
                      </a:cubicBezTo>
                      <a:cubicBezTo>
                        <a:pt x="456224" y="2604159"/>
                        <a:pt x="460677" y="2610231"/>
                        <a:pt x="465130" y="2615899"/>
                      </a:cubicBezTo>
                      <a:lnTo>
                        <a:pt x="465130" y="2704148"/>
                      </a:lnTo>
                      <a:cubicBezTo>
                        <a:pt x="278511" y="2727222"/>
                        <a:pt x="160306" y="2794016"/>
                        <a:pt x="80558" y="2879431"/>
                      </a:cubicBezTo>
                      <a:cubicBezTo>
                        <a:pt x="36028" y="2799279"/>
                        <a:pt x="10930" y="2706981"/>
                        <a:pt x="10930" y="2609017"/>
                      </a:cubicBezTo>
                      <a:cubicBezTo>
                        <a:pt x="9716" y="2300954"/>
                        <a:pt x="261104" y="2049566"/>
                        <a:pt x="569976" y="2049566"/>
                      </a:cubicBezTo>
                      <a:close/>
                      <a:moveTo>
                        <a:pt x="924997" y="3042571"/>
                      </a:moveTo>
                      <a:cubicBezTo>
                        <a:pt x="659440" y="3260765"/>
                        <a:pt x="258675" y="3190732"/>
                        <a:pt x="84606" y="2888742"/>
                      </a:cubicBezTo>
                      <a:cubicBezTo>
                        <a:pt x="90678" y="2882265"/>
                        <a:pt x="97155" y="2875383"/>
                        <a:pt x="104442" y="2868501"/>
                      </a:cubicBezTo>
                      <a:cubicBezTo>
                        <a:pt x="201192" y="2773775"/>
                        <a:pt x="333566" y="2730460"/>
                        <a:pt x="464320" y="2714268"/>
                      </a:cubicBezTo>
                      <a:cubicBezTo>
                        <a:pt x="465130" y="2773775"/>
                        <a:pt x="513707" y="2821543"/>
                        <a:pt x="573619" y="2821543"/>
                      </a:cubicBezTo>
                      <a:cubicBezTo>
                        <a:pt x="633937" y="2821543"/>
                        <a:pt x="682919" y="2772561"/>
                        <a:pt x="682919" y="2712244"/>
                      </a:cubicBezTo>
                      <a:lnTo>
                        <a:pt x="682919" y="2708196"/>
                      </a:lnTo>
                      <a:cubicBezTo>
                        <a:pt x="733520" y="2711029"/>
                        <a:pt x="779669" y="2716292"/>
                        <a:pt x="819341" y="2722364"/>
                      </a:cubicBezTo>
                      <a:cubicBezTo>
                        <a:pt x="920948" y="2737342"/>
                        <a:pt x="1007983" y="2778228"/>
                        <a:pt x="1079230" y="2843403"/>
                      </a:cubicBezTo>
                      <a:cubicBezTo>
                        <a:pt x="1042797" y="2921937"/>
                        <a:pt x="988957" y="2990350"/>
                        <a:pt x="924997" y="3042571"/>
                      </a:cubicBezTo>
                      <a:close/>
                      <a:moveTo>
                        <a:pt x="474036" y="2627638"/>
                      </a:moveTo>
                      <a:cubicBezTo>
                        <a:pt x="525852" y="2682693"/>
                        <a:pt x="601956" y="2706981"/>
                        <a:pt x="673203" y="2694432"/>
                      </a:cubicBezTo>
                      <a:cubicBezTo>
                        <a:pt x="673203" y="2695242"/>
                        <a:pt x="673203" y="2709005"/>
                        <a:pt x="673203" y="2708196"/>
                      </a:cubicBezTo>
                      <a:lnTo>
                        <a:pt x="673203" y="2712649"/>
                      </a:lnTo>
                      <a:cubicBezTo>
                        <a:pt x="673203" y="2767703"/>
                        <a:pt x="628674" y="2812233"/>
                        <a:pt x="573619" y="2812233"/>
                      </a:cubicBezTo>
                      <a:cubicBezTo>
                        <a:pt x="518970" y="2812233"/>
                        <a:pt x="474440" y="2768108"/>
                        <a:pt x="474036" y="2713458"/>
                      </a:cubicBezTo>
                      <a:cubicBezTo>
                        <a:pt x="474036" y="2693218"/>
                        <a:pt x="474036" y="2650712"/>
                        <a:pt x="474036" y="2627638"/>
                      </a:cubicBezTo>
                      <a:close/>
                      <a:moveTo>
                        <a:pt x="479703" y="2619137"/>
                      </a:moveTo>
                      <a:cubicBezTo>
                        <a:pt x="472012" y="2598087"/>
                        <a:pt x="469178" y="2579870"/>
                        <a:pt x="474036" y="2564892"/>
                      </a:cubicBezTo>
                      <a:cubicBezTo>
                        <a:pt x="485370" y="2579465"/>
                        <a:pt x="502777" y="2587562"/>
                        <a:pt x="520589" y="2583514"/>
                      </a:cubicBezTo>
                      <a:cubicBezTo>
                        <a:pt x="523423" y="2582704"/>
                        <a:pt x="524637" y="2580275"/>
                        <a:pt x="524232" y="2577846"/>
                      </a:cubicBezTo>
                      <a:cubicBezTo>
                        <a:pt x="523423" y="2575012"/>
                        <a:pt x="520994" y="2573798"/>
                        <a:pt x="518565" y="2574203"/>
                      </a:cubicBezTo>
                      <a:cubicBezTo>
                        <a:pt x="498324" y="2579465"/>
                        <a:pt x="478488" y="2562868"/>
                        <a:pt x="472821" y="2540603"/>
                      </a:cubicBezTo>
                      <a:cubicBezTo>
                        <a:pt x="463510" y="2503361"/>
                        <a:pt x="495895" y="2475024"/>
                        <a:pt x="524637" y="2495669"/>
                      </a:cubicBezTo>
                      <a:cubicBezTo>
                        <a:pt x="533543" y="2502146"/>
                        <a:pt x="540020" y="2511862"/>
                        <a:pt x="542854" y="2523196"/>
                      </a:cubicBezTo>
                      <a:cubicBezTo>
                        <a:pt x="543258" y="2524006"/>
                        <a:pt x="543663" y="2524816"/>
                        <a:pt x="544473" y="2525625"/>
                      </a:cubicBezTo>
                      <a:cubicBezTo>
                        <a:pt x="545687" y="2526840"/>
                        <a:pt x="547307" y="2527245"/>
                        <a:pt x="548926" y="2526840"/>
                      </a:cubicBezTo>
                      <a:cubicBezTo>
                        <a:pt x="551355" y="2526030"/>
                        <a:pt x="552974" y="2523601"/>
                        <a:pt x="552569" y="2521172"/>
                      </a:cubicBezTo>
                      <a:cubicBezTo>
                        <a:pt x="552569" y="2521172"/>
                        <a:pt x="552569" y="2521172"/>
                        <a:pt x="552569" y="2520768"/>
                      </a:cubicBezTo>
                      <a:cubicBezTo>
                        <a:pt x="640413" y="2460450"/>
                        <a:pt x="512898" y="2392037"/>
                        <a:pt x="512898" y="2392037"/>
                      </a:cubicBezTo>
                      <a:cubicBezTo>
                        <a:pt x="658630" y="2454378"/>
                        <a:pt x="779264" y="2426851"/>
                        <a:pt x="823389" y="2375845"/>
                      </a:cubicBezTo>
                      <a:cubicBezTo>
                        <a:pt x="890588" y="2501337"/>
                        <a:pt x="816912" y="2658809"/>
                        <a:pt x="674013" y="2684717"/>
                      </a:cubicBezTo>
                      <a:cubicBezTo>
                        <a:pt x="599932" y="2697671"/>
                        <a:pt x="527471" y="2671358"/>
                        <a:pt x="479703" y="2619137"/>
                      </a:cubicBezTo>
                      <a:close/>
                      <a:moveTo>
                        <a:pt x="1118902" y="2762845"/>
                      </a:moveTo>
                      <a:cubicBezTo>
                        <a:pt x="1132665" y="2714268"/>
                        <a:pt x="1139952" y="2662857"/>
                        <a:pt x="1139952" y="2609826"/>
                      </a:cubicBezTo>
                      <a:cubicBezTo>
                        <a:pt x="1139952" y="2475833"/>
                        <a:pt x="1093399" y="2352365"/>
                        <a:pt x="1015675" y="2254806"/>
                      </a:cubicBezTo>
                      <a:lnTo>
                        <a:pt x="1224963" y="2066973"/>
                      </a:lnTo>
                      <a:lnTo>
                        <a:pt x="1225368" y="2124861"/>
                      </a:lnTo>
                      <a:cubicBezTo>
                        <a:pt x="1225368" y="2127695"/>
                        <a:pt x="1227796" y="2129719"/>
                        <a:pt x="1230225" y="2129719"/>
                      </a:cubicBezTo>
                      <a:lnTo>
                        <a:pt x="1813155" y="2126075"/>
                      </a:lnTo>
                      <a:lnTo>
                        <a:pt x="1737051" y="3153085"/>
                      </a:lnTo>
                      <a:cubicBezTo>
                        <a:pt x="1714786" y="3152680"/>
                        <a:pt x="1692116" y="3162395"/>
                        <a:pt x="1676733" y="3180612"/>
                      </a:cubicBezTo>
                      <a:lnTo>
                        <a:pt x="1118902" y="2762845"/>
                      </a:lnTo>
                      <a:close/>
                      <a:moveTo>
                        <a:pt x="1766197" y="3292340"/>
                      </a:moveTo>
                      <a:cubicBezTo>
                        <a:pt x="1732598" y="3309342"/>
                        <a:pt x="1691307" y="3295579"/>
                        <a:pt x="1674305" y="3261574"/>
                      </a:cubicBezTo>
                      <a:cubicBezTo>
                        <a:pt x="1657303" y="3227975"/>
                        <a:pt x="1671471" y="3186684"/>
                        <a:pt x="1705070" y="3169682"/>
                      </a:cubicBezTo>
                      <a:cubicBezTo>
                        <a:pt x="1714786" y="3164824"/>
                        <a:pt x="1724906" y="3162395"/>
                        <a:pt x="1735431" y="3162395"/>
                      </a:cubicBezTo>
                      <a:lnTo>
                        <a:pt x="1735836" y="3162395"/>
                      </a:lnTo>
                      <a:cubicBezTo>
                        <a:pt x="1760125" y="3162395"/>
                        <a:pt x="1784414" y="3176159"/>
                        <a:pt x="1796558" y="3199638"/>
                      </a:cubicBezTo>
                      <a:cubicBezTo>
                        <a:pt x="1814370" y="3235666"/>
                        <a:pt x="1799392" y="3276148"/>
                        <a:pt x="1766197" y="3292340"/>
                      </a:cubicBezTo>
                      <a:close/>
                      <a:moveTo>
                        <a:pt x="1799797" y="3186684"/>
                      </a:moveTo>
                      <a:cubicBezTo>
                        <a:pt x="1786843" y="3168063"/>
                        <a:pt x="1767412" y="3156728"/>
                        <a:pt x="1746361" y="3153894"/>
                      </a:cubicBezTo>
                      <a:lnTo>
                        <a:pt x="1822466" y="2126075"/>
                      </a:lnTo>
                      <a:lnTo>
                        <a:pt x="2562868" y="2121622"/>
                      </a:lnTo>
                      <a:lnTo>
                        <a:pt x="2734914" y="2307027"/>
                      </a:lnTo>
                      <a:cubicBezTo>
                        <a:pt x="2551938" y="2388394"/>
                        <a:pt x="2436972" y="2579870"/>
                        <a:pt x="2460450" y="2786325"/>
                      </a:cubicBezTo>
                      <a:lnTo>
                        <a:pt x="1799797" y="3186684"/>
                      </a:lnTo>
                      <a:close/>
                      <a:moveTo>
                        <a:pt x="2891980" y="2845022"/>
                      </a:moveTo>
                      <a:cubicBezTo>
                        <a:pt x="2896029" y="2864049"/>
                        <a:pt x="2913031" y="2878622"/>
                        <a:pt x="2933676" y="2878622"/>
                      </a:cubicBezTo>
                      <a:cubicBezTo>
                        <a:pt x="2953512" y="2878622"/>
                        <a:pt x="2970109" y="2865263"/>
                        <a:pt x="2974967" y="2847046"/>
                      </a:cubicBezTo>
                      <a:cubicBezTo>
                        <a:pt x="3094792" y="2861215"/>
                        <a:pt x="3204901" y="2924770"/>
                        <a:pt x="3276552" y="3023545"/>
                      </a:cubicBezTo>
                      <a:cubicBezTo>
                        <a:pt x="3092363" y="3247406"/>
                        <a:pt x="2753130" y="3244572"/>
                        <a:pt x="2571369" y="3023545"/>
                      </a:cubicBezTo>
                      <a:cubicBezTo>
                        <a:pt x="2647069" y="2919508"/>
                        <a:pt x="2764870" y="2854333"/>
                        <a:pt x="2891980" y="2845022"/>
                      </a:cubicBezTo>
                      <a:close/>
                      <a:moveTo>
                        <a:pt x="3093982" y="2662452"/>
                      </a:moveTo>
                      <a:cubicBezTo>
                        <a:pt x="3065240" y="2669739"/>
                        <a:pt x="3038118" y="2647879"/>
                        <a:pt x="3038118" y="2619137"/>
                      </a:cubicBezTo>
                      <a:cubicBezTo>
                        <a:pt x="3038118" y="2590800"/>
                        <a:pt x="3064026" y="2569345"/>
                        <a:pt x="3091958" y="2575012"/>
                      </a:cubicBezTo>
                      <a:cubicBezTo>
                        <a:pt x="3100864" y="2604969"/>
                        <a:pt x="3101269" y="2634520"/>
                        <a:pt x="3093982" y="2662452"/>
                      </a:cubicBezTo>
                      <a:close/>
                      <a:moveTo>
                        <a:pt x="3102888" y="2579060"/>
                      </a:moveTo>
                      <a:cubicBezTo>
                        <a:pt x="3117461" y="2586347"/>
                        <a:pt x="3127582" y="2601730"/>
                        <a:pt x="3127582" y="2619137"/>
                      </a:cubicBezTo>
                      <a:cubicBezTo>
                        <a:pt x="3127582" y="2636139"/>
                        <a:pt x="3118271" y="2650712"/>
                        <a:pt x="3104507" y="2658404"/>
                      </a:cubicBezTo>
                      <a:cubicBezTo>
                        <a:pt x="3110175" y="2632091"/>
                        <a:pt x="3110175" y="2606588"/>
                        <a:pt x="3102888" y="2579060"/>
                      </a:cubicBezTo>
                      <a:close/>
                      <a:moveTo>
                        <a:pt x="3032046" y="2599301"/>
                      </a:moveTo>
                      <a:cubicBezTo>
                        <a:pt x="3019092" y="2592419"/>
                        <a:pt x="3000875" y="2596872"/>
                        <a:pt x="2992779" y="2599706"/>
                      </a:cubicBezTo>
                      <a:cubicBezTo>
                        <a:pt x="2985897" y="2587562"/>
                        <a:pt x="2974562" y="2578251"/>
                        <a:pt x="2960799" y="2574203"/>
                      </a:cubicBezTo>
                      <a:cubicBezTo>
                        <a:pt x="3010186" y="2560844"/>
                        <a:pt x="3052287" y="2549914"/>
                        <a:pt x="3059978" y="2518339"/>
                      </a:cubicBezTo>
                      <a:cubicBezTo>
                        <a:pt x="3072122" y="2532102"/>
                        <a:pt x="3081433" y="2547890"/>
                        <a:pt x="3087910" y="2564892"/>
                      </a:cubicBezTo>
                      <a:cubicBezTo>
                        <a:pt x="3063216" y="2562463"/>
                        <a:pt x="3040952" y="2577441"/>
                        <a:pt x="3032046" y="2599301"/>
                      </a:cubicBezTo>
                      <a:close/>
                      <a:moveTo>
                        <a:pt x="2837736" y="2628448"/>
                      </a:moveTo>
                      <a:cubicBezTo>
                        <a:pt x="2857167" y="2612255"/>
                        <a:pt x="2879836" y="2600920"/>
                        <a:pt x="2903315" y="2592015"/>
                      </a:cubicBezTo>
                      <a:cubicBezTo>
                        <a:pt x="2896839" y="2599706"/>
                        <a:pt x="2892790" y="2609421"/>
                        <a:pt x="2891576" y="2619947"/>
                      </a:cubicBezTo>
                      <a:lnTo>
                        <a:pt x="2837736" y="2628448"/>
                      </a:lnTo>
                      <a:close/>
                      <a:moveTo>
                        <a:pt x="2945821" y="2581489"/>
                      </a:moveTo>
                      <a:cubicBezTo>
                        <a:pt x="2970514" y="2581489"/>
                        <a:pt x="2990755" y="2601730"/>
                        <a:pt x="2990755" y="2626424"/>
                      </a:cubicBezTo>
                      <a:cubicBezTo>
                        <a:pt x="2990755" y="2651117"/>
                        <a:pt x="2970514" y="2671358"/>
                        <a:pt x="2945821" y="2671358"/>
                      </a:cubicBezTo>
                      <a:cubicBezTo>
                        <a:pt x="2921127" y="2671358"/>
                        <a:pt x="2900887" y="2651117"/>
                        <a:pt x="2900887" y="2626424"/>
                      </a:cubicBezTo>
                      <a:cubicBezTo>
                        <a:pt x="2900887" y="2601730"/>
                        <a:pt x="2920723" y="2581489"/>
                        <a:pt x="2945821" y="2581489"/>
                      </a:cubicBezTo>
                      <a:close/>
                      <a:moveTo>
                        <a:pt x="2795231" y="2692003"/>
                      </a:moveTo>
                      <a:cubicBezTo>
                        <a:pt x="2795231" y="2691599"/>
                        <a:pt x="2795231" y="2691194"/>
                        <a:pt x="2795231" y="2690384"/>
                      </a:cubicBezTo>
                      <a:cubicBezTo>
                        <a:pt x="2795231" y="2689170"/>
                        <a:pt x="2795231" y="2687550"/>
                        <a:pt x="2794825" y="2686336"/>
                      </a:cubicBezTo>
                      <a:cubicBezTo>
                        <a:pt x="2802517" y="2667715"/>
                        <a:pt x="2812637" y="2652736"/>
                        <a:pt x="2824782" y="2639782"/>
                      </a:cubicBezTo>
                      <a:lnTo>
                        <a:pt x="2891171" y="2629257"/>
                      </a:lnTo>
                      <a:cubicBezTo>
                        <a:pt x="2892790" y="2657999"/>
                        <a:pt x="2916674" y="2680669"/>
                        <a:pt x="2945416" y="2680669"/>
                      </a:cubicBezTo>
                      <a:cubicBezTo>
                        <a:pt x="2982659" y="2680669"/>
                        <a:pt x="3009376" y="2643830"/>
                        <a:pt x="2996827" y="2608207"/>
                      </a:cubicBezTo>
                      <a:cubicBezTo>
                        <a:pt x="3005733" y="2605373"/>
                        <a:pt x="3020711" y="2602540"/>
                        <a:pt x="3029212" y="2608612"/>
                      </a:cubicBezTo>
                      <a:cubicBezTo>
                        <a:pt x="3022330" y="2645450"/>
                        <a:pt x="3053096" y="2678240"/>
                        <a:pt x="3090339" y="2672572"/>
                      </a:cubicBezTo>
                      <a:cubicBezTo>
                        <a:pt x="3072932" y="2724388"/>
                        <a:pt x="3029617" y="2764465"/>
                        <a:pt x="2975777" y="2777419"/>
                      </a:cubicBezTo>
                      <a:cubicBezTo>
                        <a:pt x="2908173" y="2794421"/>
                        <a:pt x="2830854" y="2764060"/>
                        <a:pt x="2795231" y="2692003"/>
                      </a:cubicBezTo>
                      <a:close/>
                      <a:moveTo>
                        <a:pt x="2900887" y="2787539"/>
                      </a:moveTo>
                      <a:cubicBezTo>
                        <a:pt x="2921937" y="2792397"/>
                        <a:pt x="2944201" y="2793206"/>
                        <a:pt x="2966466" y="2789563"/>
                      </a:cubicBezTo>
                      <a:cubicBezTo>
                        <a:pt x="2966466" y="2815471"/>
                        <a:pt x="2966466" y="2810209"/>
                        <a:pt x="2966466" y="2836521"/>
                      </a:cubicBezTo>
                      <a:cubicBezTo>
                        <a:pt x="2966466" y="2854333"/>
                        <a:pt x="2951893" y="2869311"/>
                        <a:pt x="2933676" y="2869311"/>
                      </a:cubicBezTo>
                      <a:cubicBezTo>
                        <a:pt x="2915460" y="2869311"/>
                        <a:pt x="2900887" y="2854333"/>
                        <a:pt x="2900887" y="2836521"/>
                      </a:cubicBezTo>
                      <a:lnTo>
                        <a:pt x="2900887" y="2835307"/>
                      </a:lnTo>
                      <a:lnTo>
                        <a:pt x="2900887" y="2787539"/>
                      </a:lnTo>
                      <a:close/>
                      <a:moveTo>
                        <a:pt x="3282625" y="3015853"/>
                      </a:moveTo>
                      <a:cubicBezTo>
                        <a:pt x="3209354" y="2916269"/>
                        <a:pt x="3097625" y="2851904"/>
                        <a:pt x="2976182" y="2837331"/>
                      </a:cubicBezTo>
                      <a:cubicBezTo>
                        <a:pt x="2976182" y="2836926"/>
                        <a:pt x="2976182" y="2839760"/>
                        <a:pt x="2976182" y="2787539"/>
                      </a:cubicBezTo>
                      <a:cubicBezTo>
                        <a:pt x="3036094" y="2774180"/>
                        <a:pt x="3084266" y="2728841"/>
                        <a:pt x="3101674" y="2670143"/>
                      </a:cubicBezTo>
                      <a:cubicBezTo>
                        <a:pt x="3122319" y="2662452"/>
                        <a:pt x="3137297" y="2642616"/>
                        <a:pt x="3137297" y="2619137"/>
                      </a:cubicBezTo>
                      <a:cubicBezTo>
                        <a:pt x="3137297" y="2594848"/>
                        <a:pt x="3121105" y="2574203"/>
                        <a:pt x="3099245" y="2567321"/>
                      </a:cubicBezTo>
                      <a:cubicBezTo>
                        <a:pt x="3075361" y="2498098"/>
                        <a:pt x="3010591" y="2452759"/>
                        <a:pt x="2938939" y="2452759"/>
                      </a:cubicBezTo>
                      <a:cubicBezTo>
                        <a:pt x="2846642" y="2452759"/>
                        <a:pt x="2771347" y="2526840"/>
                        <a:pt x="2769323" y="2618732"/>
                      </a:cubicBezTo>
                      <a:lnTo>
                        <a:pt x="2759607" y="2588371"/>
                      </a:lnTo>
                      <a:cubicBezTo>
                        <a:pt x="2758798" y="2585942"/>
                        <a:pt x="2755964" y="2584323"/>
                        <a:pt x="2753535" y="2585133"/>
                      </a:cubicBezTo>
                      <a:cubicBezTo>
                        <a:pt x="2751106" y="2585942"/>
                        <a:pt x="2749487" y="2588776"/>
                        <a:pt x="2750296" y="2591205"/>
                      </a:cubicBezTo>
                      <a:lnTo>
                        <a:pt x="2762440" y="2630067"/>
                      </a:lnTo>
                      <a:cubicBezTo>
                        <a:pt x="2750701" y="2622375"/>
                        <a:pt x="2736938" y="2617923"/>
                        <a:pt x="2721959" y="2617923"/>
                      </a:cubicBezTo>
                      <a:cubicBezTo>
                        <a:pt x="2681883" y="2617923"/>
                        <a:pt x="2649093" y="2650712"/>
                        <a:pt x="2649093" y="2690789"/>
                      </a:cubicBezTo>
                      <a:cubicBezTo>
                        <a:pt x="2649093" y="2730865"/>
                        <a:pt x="2681883" y="2763655"/>
                        <a:pt x="2721959" y="2763655"/>
                      </a:cubicBezTo>
                      <a:cubicBezTo>
                        <a:pt x="2753130" y="2763655"/>
                        <a:pt x="2779443" y="2744224"/>
                        <a:pt x="2789968" y="2716697"/>
                      </a:cubicBezTo>
                      <a:lnTo>
                        <a:pt x="2801708" y="2753535"/>
                      </a:lnTo>
                      <a:cubicBezTo>
                        <a:pt x="2802517" y="2755559"/>
                        <a:pt x="2804136" y="2756773"/>
                        <a:pt x="2806160" y="2756773"/>
                      </a:cubicBezTo>
                      <a:cubicBezTo>
                        <a:pt x="2809399" y="2756773"/>
                        <a:pt x="2811828" y="2753535"/>
                        <a:pt x="2810613" y="2750296"/>
                      </a:cubicBezTo>
                      <a:lnTo>
                        <a:pt x="2801708" y="2722769"/>
                      </a:lnTo>
                      <a:cubicBezTo>
                        <a:pt x="2823568" y="2752725"/>
                        <a:pt x="2854738" y="2774585"/>
                        <a:pt x="2890362" y="2784705"/>
                      </a:cubicBezTo>
                      <a:lnTo>
                        <a:pt x="2890362" y="2835307"/>
                      </a:lnTo>
                      <a:cubicBezTo>
                        <a:pt x="2761226" y="2844618"/>
                        <a:pt x="2641402" y="2910602"/>
                        <a:pt x="2564082" y="3015449"/>
                      </a:cubicBezTo>
                      <a:cubicBezTo>
                        <a:pt x="2500122" y="2934486"/>
                        <a:pt x="2466118" y="2835712"/>
                        <a:pt x="2466118" y="2732889"/>
                      </a:cubicBezTo>
                      <a:cubicBezTo>
                        <a:pt x="2466118" y="2481096"/>
                        <a:pt x="2670953" y="2276261"/>
                        <a:pt x="2922747" y="2276261"/>
                      </a:cubicBezTo>
                      <a:cubicBezTo>
                        <a:pt x="3174540" y="2276261"/>
                        <a:pt x="3379375" y="2481096"/>
                        <a:pt x="3379375" y="2732889"/>
                      </a:cubicBezTo>
                      <a:cubicBezTo>
                        <a:pt x="3380589" y="2839355"/>
                        <a:pt x="3344561" y="2937724"/>
                        <a:pt x="3282625" y="3015853"/>
                      </a:cubicBezTo>
                      <a:close/>
                    </a:path>
                  </a:pathLst>
                </a:custGeom>
                <a:solidFill>
                  <a:srgbClr val="00002D"/>
                </a:solidFill>
                <a:ln w="4048" cap="flat">
                  <a:noFill/>
                  <a:prstDash val="solid"/>
                  <a:miter/>
                </a:ln>
              </p:spPr>
              <p:txBody>
                <a:bodyPr rtlCol="0" anchor="ctr"/>
                <a:lstStyle/>
                <a:p>
                  <a:endParaRPr lang="en-RS"/>
                </a:p>
              </p:txBody>
            </p:sp>
            <p:sp>
              <p:nvSpPr>
                <p:cNvPr id="252" name="Freeform 251">
                  <a:extLst>
                    <a:ext uri="{FF2B5EF4-FFF2-40B4-BE49-F238E27FC236}">
                      <a16:creationId xmlns:a16="http://schemas.microsoft.com/office/drawing/2014/main" id="{62FCAB5D-37E1-37F6-B67A-8F39569A6A7E}"/>
                    </a:ext>
                  </a:extLst>
                </p:cNvPr>
                <p:cNvSpPr/>
                <p:nvPr/>
              </p:nvSpPr>
              <p:spPr>
                <a:xfrm>
                  <a:off x="8243574" y="4661020"/>
                  <a:ext cx="49260" cy="20062"/>
                </a:xfrm>
                <a:custGeom>
                  <a:avLst/>
                  <a:gdLst>
                    <a:gd name="connsiteX0" fmla="*/ 2186 w 49260"/>
                    <a:gd name="connsiteY0" fmla="*/ 18731 h 20062"/>
                    <a:gd name="connsiteX1" fmla="*/ 9068 w 49260"/>
                    <a:gd name="connsiteY1" fmla="*/ 17517 h 20062"/>
                    <a:gd name="connsiteX2" fmla="*/ 21617 w 49260"/>
                    <a:gd name="connsiteY2" fmla="*/ 9825 h 20062"/>
                    <a:gd name="connsiteX3" fmla="*/ 41048 w 49260"/>
                    <a:gd name="connsiteY3" fmla="*/ 18731 h 20062"/>
                    <a:gd name="connsiteX4" fmla="*/ 47930 w 49260"/>
                    <a:gd name="connsiteY4" fmla="*/ 18327 h 20062"/>
                    <a:gd name="connsiteX5" fmla="*/ 47525 w 49260"/>
                    <a:gd name="connsiteY5" fmla="*/ 11445 h 20062"/>
                    <a:gd name="connsiteX6" fmla="*/ 20402 w 49260"/>
                    <a:gd name="connsiteY6" fmla="*/ 110 h 20062"/>
                    <a:gd name="connsiteX7" fmla="*/ 972 w 49260"/>
                    <a:gd name="connsiteY7" fmla="*/ 12254 h 20062"/>
                    <a:gd name="connsiteX8" fmla="*/ 2186 w 49260"/>
                    <a:gd name="connsiteY8" fmla="*/ 18731 h 2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0" h="20062">
                      <a:moveTo>
                        <a:pt x="2186" y="18731"/>
                      </a:moveTo>
                      <a:cubicBezTo>
                        <a:pt x="4210" y="20351"/>
                        <a:pt x="7449" y="19541"/>
                        <a:pt x="9068" y="17517"/>
                      </a:cubicBezTo>
                      <a:cubicBezTo>
                        <a:pt x="9068" y="17517"/>
                        <a:pt x="13925" y="10635"/>
                        <a:pt x="21617" y="9825"/>
                      </a:cubicBezTo>
                      <a:cubicBezTo>
                        <a:pt x="27689" y="9016"/>
                        <a:pt x="34166" y="12254"/>
                        <a:pt x="41048" y="18731"/>
                      </a:cubicBezTo>
                      <a:cubicBezTo>
                        <a:pt x="43072" y="20755"/>
                        <a:pt x="45906" y="20351"/>
                        <a:pt x="47930" y="18327"/>
                      </a:cubicBezTo>
                      <a:cubicBezTo>
                        <a:pt x="49954" y="16303"/>
                        <a:pt x="49549" y="13469"/>
                        <a:pt x="47525" y="11445"/>
                      </a:cubicBezTo>
                      <a:cubicBezTo>
                        <a:pt x="38214" y="2944"/>
                        <a:pt x="29309" y="-700"/>
                        <a:pt x="20402" y="110"/>
                      </a:cubicBezTo>
                      <a:cubicBezTo>
                        <a:pt x="8258" y="1729"/>
                        <a:pt x="1376" y="11850"/>
                        <a:pt x="972" y="12254"/>
                      </a:cubicBezTo>
                      <a:cubicBezTo>
                        <a:pt x="-648" y="14279"/>
                        <a:pt x="-243" y="17112"/>
                        <a:pt x="2186" y="18731"/>
                      </a:cubicBezTo>
                      <a:close/>
                    </a:path>
                  </a:pathLst>
                </a:custGeom>
                <a:solidFill>
                  <a:srgbClr val="00002D"/>
                </a:solidFill>
                <a:ln w="4048" cap="flat">
                  <a:noFill/>
                  <a:prstDash val="solid"/>
                  <a:miter/>
                </a:ln>
              </p:spPr>
              <p:txBody>
                <a:bodyPr rtlCol="0" anchor="ctr"/>
                <a:lstStyle/>
                <a:p>
                  <a:endParaRPr lang="en-RS"/>
                </a:p>
              </p:txBody>
            </p:sp>
            <p:sp>
              <p:nvSpPr>
                <p:cNvPr id="253" name="Freeform 252">
                  <a:extLst>
                    <a:ext uri="{FF2B5EF4-FFF2-40B4-BE49-F238E27FC236}">
                      <a16:creationId xmlns:a16="http://schemas.microsoft.com/office/drawing/2014/main" id="{4E0041B0-7870-E64A-B343-94682E8E00D6}"/>
                    </a:ext>
                  </a:extLst>
                </p:cNvPr>
                <p:cNvSpPr/>
                <p:nvPr/>
              </p:nvSpPr>
              <p:spPr>
                <a:xfrm>
                  <a:off x="8328342" y="4545758"/>
                  <a:ext cx="27527" cy="27527"/>
                </a:xfrm>
                <a:custGeom>
                  <a:avLst/>
                  <a:gdLst>
                    <a:gd name="connsiteX0" fmla="*/ 0 w 27527"/>
                    <a:gd name="connsiteY0" fmla="*/ 13763 h 27527"/>
                    <a:gd name="connsiteX1" fmla="*/ 13764 w 27527"/>
                    <a:gd name="connsiteY1" fmla="*/ 27527 h 27527"/>
                    <a:gd name="connsiteX2" fmla="*/ 27527 w 27527"/>
                    <a:gd name="connsiteY2" fmla="*/ 13763 h 27527"/>
                    <a:gd name="connsiteX3" fmla="*/ 13764 w 27527"/>
                    <a:gd name="connsiteY3" fmla="*/ 0 h 27527"/>
                    <a:gd name="connsiteX4" fmla="*/ 0 w 27527"/>
                    <a:gd name="connsiteY4" fmla="*/ 13763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 h="27527">
                      <a:moveTo>
                        <a:pt x="0" y="13763"/>
                      </a:moveTo>
                      <a:cubicBezTo>
                        <a:pt x="0" y="21455"/>
                        <a:pt x="6072" y="27527"/>
                        <a:pt x="13764" y="27527"/>
                      </a:cubicBezTo>
                      <a:cubicBezTo>
                        <a:pt x="21455" y="27527"/>
                        <a:pt x="27527" y="21455"/>
                        <a:pt x="27527" y="13763"/>
                      </a:cubicBezTo>
                      <a:cubicBezTo>
                        <a:pt x="27527" y="6072"/>
                        <a:pt x="21455" y="0"/>
                        <a:pt x="13764" y="0"/>
                      </a:cubicBezTo>
                      <a:cubicBezTo>
                        <a:pt x="6072" y="0"/>
                        <a:pt x="0" y="6072"/>
                        <a:pt x="0" y="13763"/>
                      </a:cubicBezTo>
                      <a:close/>
                    </a:path>
                  </a:pathLst>
                </a:custGeom>
                <a:solidFill>
                  <a:srgbClr val="00002D"/>
                </a:solidFill>
                <a:ln w="4048" cap="flat">
                  <a:noFill/>
                  <a:prstDash val="solid"/>
                  <a:miter/>
                </a:ln>
              </p:spPr>
              <p:txBody>
                <a:bodyPr rtlCol="0" anchor="ctr"/>
                <a:lstStyle/>
                <a:p>
                  <a:endParaRPr lang="en-RS"/>
                </a:p>
              </p:txBody>
            </p:sp>
            <p:sp>
              <p:nvSpPr>
                <p:cNvPr id="254" name="Freeform 253">
                  <a:extLst>
                    <a:ext uri="{FF2B5EF4-FFF2-40B4-BE49-F238E27FC236}">
                      <a16:creationId xmlns:a16="http://schemas.microsoft.com/office/drawing/2014/main" id="{B200E5BD-1118-8019-BCC8-FAC26DB2EADC}"/>
                    </a:ext>
                  </a:extLst>
                </p:cNvPr>
                <p:cNvSpPr/>
                <p:nvPr/>
              </p:nvSpPr>
              <p:spPr>
                <a:xfrm>
                  <a:off x="8208517" y="4554664"/>
                  <a:ext cx="27526" cy="27527"/>
                </a:xfrm>
                <a:custGeom>
                  <a:avLst/>
                  <a:gdLst>
                    <a:gd name="connsiteX0" fmla="*/ 13764 w 27526"/>
                    <a:gd name="connsiteY0" fmla="*/ 27527 h 27527"/>
                    <a:gd name="connsiteX1" fmla="*/ 27527 w 27526"/>
                    <a:gd name="connsiteY1" fmla="*/ 13764 h 27527"/>
                    <a:gd name="connsiteX2" fmla="*/ 13764 w 27526"/>
                    <a:gd name="connsiteY2" fmla="*/ 0 h 27527"/>
                    <a:gd name="connsiteX3" fmla="*/ 0 w 27526"/>
                    <a:gd name="connsiteY3" fmla="*/ 13764 h 27527"/>
                    <a:gd name="connsiteX4" fmla="*/ 13764 w 27526"/>
                    <a:gd name="connsiteY4" fmla="*/ 27527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6" h="27527">
                      <a:moveTo>
                        <a:pt x="13764" y="27527"/>
                      </a:moveTo>
                      <a:cubicBezTo>
                        <a:pt x="21455" y="27527"/>
                        <a:pt x="27527" y="21455"/>
                        <a:pt x="27527" y="13764"/>
                      </a:cubicBezTo>
                      <a:cubicBezTo>
                        <a:pt x="27527" y="6072"/>
                        <a:pt x="21455" y="0"/>
                        <a:pt x="13764" y="0"/>
                      </a:cubicBezTo>
                      <a:cubicBezTo>
                        <a:pt x="6072" y="0"/>
                        <a:pt x="0" y="6072"/>
                        <a:pt x="0" y="13764"/>
                      </a:cubicBezTo>
                      <a:cubicBezTo>
                        <a:pt x="0" y="21455"/>
                        <a:pt x="6072" y="27527"/>
                        <a:pt x="13764" y="27527"/>
                      </a:cubicBezTo>
                      <a:close/>
                    </a:path>
                  </a:pathLst>
                </a:custGeom>
                <a:solidFill>
                  <a:srgbClr val="00002D"/>
                </a:solidFill>
                <a:ln w="4048" cap="flat">
                  <a:noFill/>
                  <a:prstDash val="solid"/>
                  <a:miter/>
                </a:ln>
              </p:spPr>
              <p:txBody>
                <a:bodyPr rtlCol="0" anchor="ctr"/>
                <a:lstStyle/>
                <a:p>
                  <a:endParaRPr lang="en-RS"/>
                </a:p>
              </p:txBody>
            </p:sp>
            <p:sp>
              <p:nvSpPr>
                <p:cNvPr id="255" name="Freeform 254">
                  <a:extLst>
                    <a:ext uri="{FF2B5EF4-FFF2-40B4-BE49-F238E27FC236}">
                      <a16:creationId xmlns:a16="http://schemas.microsoft.com/office/drawing/2014/main" id="{00BA828D-75E0-0DBE-6CEC-F82C8DF47B74}"/>
                    </a:ext>
                  </a:extLst>
                </p:cNvPr>
                <p:cNvSpPr/>
                <p:nvPr/>
              </p:nvSpPr>
              <p:spPr>
                <a:xfrm>
                  <a:off x="8271147" y="4581670"/>
                  <a:ext cx="25210" cy="51735"/>
                </a:xfrm>
                <a:custGeom>
                  <a:avLst/>
                  <a:gdLst>
                    <a:gd name="connsiteX0" fmla="*/ 15094 w 25210"/>
                    <a:gd name="connsiteY0" fmla="*/ 38169 h 51735"/>
                    <a:gd name="connsiteX1" fmla="*/ 8617 w 25210"/>
                    <a:gd name="connsiteY1" fmla="*/ 42217 h 51735"/>
                    <a:gd name="connsiteX2" fmla="*/ 4974 w 25210"/>
                    <a:gd name="connsiteY2" fmla="*/ 47884 h 51735"/>
                    <a:gd name="connsiteX3" fmla="*/ 10641 w 25210"/>
                    <a:gd name="connsiteY3" fmla="*/ 51528 h 51735"/>
                    <a:gd name="connsiteX4" fmla="*/ 24405 w 25210"/>
                    <a:gd name="connsiteY4" fmla="*/ 41002 h 51735"/>
                    <a:gd name="connsiteX5" fmla="*/ 8617 w 25210"/>
                    <a:gd name="connsiteY5" fmla="*/ 1736 h 51735"/>
                    <a:gd name="connsiteX6" fmla="*/ 1736 w 25210"/>
                    <a:gd name="connsiteY6" fmla="*/ 1331 h 51735"/>
                    <a:gd name="connsiteX7" fmla="*/ 1331 w 25210"/>
                    <a:gd name="connsiteY7" fmla="*/ 8213 h 51735"/>
                    <a:gd name="connsiteX8" fmla="*/ 15094 w 25210"/>
                    <a:gd name="connsiteY8" fmla="*/ 38169 h 5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0" h="51735">
                      <a:moveTo>
                        <a:pt x="15094" y="38169"/>
                      </a:moveTo>
                      <a:cubicBezTo>
                        <a:pt x="14690" y="38978"/>
                        <a:pt x="13880" y="41002"/>
                        <a:pt x="8617" y="42217"/>
                      </a:cubicBezTo>
                      <a:cubicBezTo>
                        <a:pt x="6189" y="42622"/>
                        <a:pt x="4165" y="45455"/>
                        <a:pt x="4974" y="47884"/>
                      </a:cubicBezTo>
                      <a:cubicBezTo>
                        <a:pt x="5379" y="50718"/>
                        <a:pt x="8213" y="52337"/>
                        <a:pt x="10641" y="51528"/>
                      </a:cubicBezTo>
                      <a:cubicBezTo>
                        <a:pt x="19547" y="49908"/>
                        <a:pt x="23191" y="45051"/>
                        <a:pt x="24405" y="41002"/>
                      </a:cubicBezTo>
                      <a:cubicBezTo>
                        <a:pt x="29263" y="26429"/>
                        <a:pt x="10641" y="4164"/>
                        <a:pt x="8617" y="1736"/>
                      </a:cubicBezTo>
                      <a:cubicBezTo>
                        <a:pt x="6998" y="-288"/>
                        <a:pt x="3760" y="-693"/>
                        <a:pt x="1736" y="1331"/>
                      </a:cubicBezTo>
                      <a:cubicBezTo>
                        <a:pt x="-288" y="2950"/>
                        <a:pt x="-694" y="6188"/>
                        <a:pt x="1331" y="8213"/>
                      </a:cubicBezTo>
                      <a:cubicBezTo>
                        <a:pt x="8213" y="16714"/>
                        <a:pt x="17523" y="31287"/>
                        <a:pt x="15094" y="38169"/>
                      </a:cubicBezTo>
                      <a:close/>
                    </a:path>
                  </a:pathLst>
                </a:custGeom>
                <a:solidFill>
                  <a:srgbClr val="00002D"/>
                </a:solidFill>
                <a:ln w="4048" cap="flat">
                  <a:noFill/>
                  <a:prstDash val="solid"/>
                  <a:miter/>
                </a:ln>
              </p:spPr>
              <p:txBody>
                <a:bodyPr rtlCol="0" anchor="ctr"/>
                <a:lstStyle/>
                <a:p>
                  <a:endParaRPr lang="en-RS"/>
                </a:p>
              </p:txBody>
            </p:sp>
            <p:sp>
              <p:nvSpPr>
                <p:cNvPr id="256" name="Freeform 255">
                  <a:extLst>
                    <a:ext uri="{FF2B5EF4-FFF2-40B4-BE49-F238E27FC236}">
                      <a16:creationId xmlns:a16="http://schemas.microsoft.com/office/drawing/2014/main" id="{063D85E8-9863-E2DA-7ECF-9E474332B1D9}"/>
                    </a:ext>
                  </a:extLst>
                </p:cNvPr>
                <p:cNvSpPr/>
                <p:nvPr/>
              </p:nvSpPr>
              <p:spPr>
                <a:xfrm>
                  <a:off x="8126588" y="2234434"/>
                  <a:ext cx="180143" cy="435828"/>
                </a:xfrm>
                <a:custGeom>
                  <a:avLst/>
                  <a:gdLst>
                    <a:gd name="connsiteX0" fmla="*/ 5015 w 180143"/>
                    <a:gd name="connsiteY0" fmla="*/ 435828 h 435828"/>
                    <a:gd name="connsiteX1" fmla="*/ 9468 w 180143"/>
                    <a:gd name="connsiteY1" fmla="*/ 432590 h 435828"/>
                    <a:gd name="connsiteX2" fmla="*/ 179894 w 180143"/>
                    <a:gd name="connsiteY2" fmla="*/ 6727 h 435828"/>
                    <a:gd name="connsiteX3" fmla="*/ 177060 w 180143"/>
                    <a:gd name="connsiteY3" fmla="*/ 250 h 435828"/>
                    <a:gd name="connsiteX4" fmla="*/ 170583 w 180143"/>
                    <a:gd name="connsiteY4" fmla="*/ 3083 h 435828"/>
                    <a:gd name="connsiteX5" fmla="*/ 157 w 180143"/>
                    <a:gd name="connsiteY5" fmla="*/ 428946 h 435828"/>
                    <a:gd name="connsiteX6" fmla="*/ 5015 w 180143"/>
                    <a:gd name="connsiteY6" fmla="*/ 435828 h 43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43" h="435828">
                      <a:moveTo>
                        <a:pt x="5015" y="435828"/>
                      </a:moveTo>
                      <a:cubicBezTo>
                        <a:pt x="7039" y="435828"/>
                        <a:pt x="8658" y="434614"/>
                        <a:pt x="9468" y="432590"/>
                      </a:cubicBezTo>
                      <a:lnTo>
                        <a:pt x="179894" y="6727"/>
                      </a:lnTo>
                      <a:cubicBezTo>
                        <a:pt x="180704" y="4298"/>
                        <a:pt x="179489" y="1464"/>
                        <a:pt x="177060" y="250"/>
                      </a:cubicBezTo>
                      <a:cubicBezTo>
                        <a:pt x="174631" y="-560"/>
                        <a:pt x="171797" y="655"/>
                        <a:pt x="170583" y="3083"/>
                      </a:cubicBezTo>
                      <a:lnTo>
                        <a:pt x="157" y="428946"/>
                      </a:lnTo>
                      <a:cubicBezTo>
                        <a:pt x="-653" y="432185"/>
                        <a:pt x="1776" y="435828"/>
                        <a:pt x="5015" y="435828"/>
                      </a:cubicBezTo>
                      <a:close/>
                    </a:path>
                  </a:pathLst>
                </a:custGeom>
                <a:solidFill>
                  <a:srgbClr val="00002D"/>
                </a:solidFill>
                <a:ln w="4048" cap="flat">
                  <a:noFill/>
                  <a:prstDash val="solid"/>
                  <a:miter/>
                </a:ln>
              </p:spPr>
              <p:txBody>
                <a:bodyPr rtlCol="0" anchor="ctr"/>
                <a:lstStyle/>
                <a:p>
                  <a:endParaRPr lang="en-RS"/>
                </a:p>
              </p:txBody>
            </p:sp>
            <p:sp>
              <p:nvSpPr>
                <p:cNvPr id="257" name="Freeform 256">
                  <a:extLst>
                    <a:ext uri="{FF2B5EF4-FFF2-40B4-BE49-F238E27FC236}">
                      <a16:creationId xmlns:a16="http://schemas.microsoft.com/office/drawing/2014/main" id="{B2451EC2-16FA-02A9-C3BC-92764C3ADBA8}"/>
                    </a:ext>
                  </a:extLst>
                </p:cNvPr>
                <p:cNvSpPr/>
                <p:nvPr/>
              </p:nvSpPr>
              <p:spPr>
                <a:xfrm>
                  <a:off x="8357238" y="2023526"/>
                  <a:ext cx="34099" cy="70579"/>
                </a:xfrm>
                <a:custGeom>
                  <a:avLst/>
                  <a:gdLst>
                    <a:gd name="connsiteX0" fmla="*/ 3084 w 34099"/>
                    <a:gd name="connsiteY0" fmla="*/ 70282 h 70579"/>
                    <a:gd name="connsiteX1" fmla="*/ 9561 w 34099"/>
                    <a:gd name="connsiteY1" fmla="*/ 67449 h 70579"/>
                    <a:gd name="connsiteX2" fmla="*/ 33849 w 34099"/>
                    <a:gd name="connsiteY2" fmla="*/ 6727 h 70579"/>
                    <a:gd name="connsiteX3" fmla="*/ 31016 w 34099"/>
                    <a:gd name="connsiteY3" fmla="*/ 250 h 70579"/>
                    <a:gd name="connsiteX4" fmla="*/ 24538 w 34099"/>
                    <a:gd name="connsiteY4" fmla="*/ 3083 h 70579"/>
                    <a:gd name="connsiteX5" fmla="*/ 250 w 34099"/>
                    <a:gd name="connsiteY5" fmla="*/ 63805 h 70579"/>
                    <a:gd name="connsiteX6" fmla="*/ 3084 w 34099"/>
                    <a:gd name="connsiteY6" fmla="*/ 70282 h 7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99" h="70579">
                      <a:moveTo>
                        <a:pt x="3084" y="70282"/>
                      </a:moveTo>
                      <a:cubicBezTo>
                        <a:pt x="5512" y="71092"/>
                        <a:pt x="8346" y="70282"/>
                        <a:pt x="9561" y="67449"/>
                      </a:cubicBezTo>
                      <a:lnTo>
                        <a:pt x="33849" y="6727"/>
                      </a:lnTo>
                      <a:cubicBezTo>
                        <a:pt x="34659" y="4298"/>
                        <a:pt x="33445" y="1464"/>
                        <a:pt x="31016" y="250"/>
                      </a:cubicBezTo>
                      <a:cubicBezTo>
                        <a:pt x="28587" y="-560"/>
                        <a:pt x="25753" y="655"/>
                        <a:pt x="24538" y="3083"/>
                      </a:cubicBezTo>
                      <a:lnTo>
                        <a:pt x="250" y="63805"/>
                      </a:lnTo>
                      <a:cubicBezTo>
                        <a:pt x="-560" y="66639"/>
                        <a:pt x="655" y="69473"/>
                        <a:pt x="3084" y="70282"/>
                      </a:cubicBezTo>
                      <a:close/>
                    </a:path>
                  </a:pathLst>
                </a:custGeom>
                <a:solidFill>
                  <a:srgbClr val="00002D"/>
                </a:solidFill>
                <a:ln w="4048" cap="flat">
                  <a:noFill/>
                  <a:prstDash val="solid"/>
                  <a:miter/>
                </a:ln>
              </p:spPr>
              <p:txBody>
                <a:bodyPr rtlCol="0" anchor="ctr"/>
                <a:lstStyle/>
                <a:p>
                  <a:endParaRPr lang="en-RS"/>
                </a:p>
              </p:txBody>
            </p:sp>
            <p:sp>
              <p:nvSpPr>
                <p:cNvPr id="258" name="Freeform 257">
                  <a:extLst>
                    <a:ext uri="{FF2B5EF4-FFF2-40B4-BE49-F238E27FC236}">
                      <a16:creationId xmlns:a16="http://schemas.microsoft.com/office/drawing/2014/main" id="{9F6EC909-D1E0-F736-1FE0-B00EDAE0F134}"/>
                    </a:ext>
                  </a:extLst>
                </p:cNvPr>
                <p:cNvSpPr/>
                <p:nvPr/>
              </p:nvSpPr>
              <p:spPr>
                <a:xfrm>
                  <a:off x="7955733" y="2377401"/>
                  <a:ext cx="65132" cy="257850"/>
                </a:xfrm>
                <a:custGeom>
                  <a:avLst/>
                  <a:gdLst>
                    <a:gd name="connsiteX0" fmla="*/ 55640 w 65132"/>
                    <a:gd name="connsiteY0" fmla="*/ 253999 h 257850"/>
                    <a:gd name="connsiteX1" fmla="*/ 61308 w 65132"/>
                    <a:gd name="connsiteY1" fmla="*/ 257642 h 257850"/>
                    <a:gd name="connsiteX2" fmla="*/ 64951 w 65132"/>
                    <a:gd name="connsiteY2" fmla="*/ 251975 h 257850"/>
                    <a:gd name="connsiteX3" fmla="*/ 9492 w 65132"/>
                    <a:gd name="connsiteY3" fmla="*/ 3825 h 257850"/>
                    <a:gd name="connsiteX4" fmla="*/ 3825 w 65132"/>
                    <a:gd name="connsiteY4" fmla="*/ 181 h 257850"/>
                    <a:gd name="connsiteX5" fmla="*/ 181 w 65132"/>
                    <a:gd name="connsiteY5" fmla="*/ 5849 h 257850"/>
                    <a:gd name="connsiteX6" fmla="*/ 55640 w 65132"/>
                    <a:gd name="connsiteY6" fmla="*/ 253999 h 25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32" h="257850">
                      <a:moveTo>
                        <a:pt x="55640" y="253999"/>
                      </a:moveTo>
                      <a:cubicBezTo>
                        <a:pt x="56046" y="256832"/>
                        <a:pt x="58879" y="258452"/>
                        <a:pt x="61308" y="257642"/>
                      </a:cubicBezTo>
                      <a:cubicBezTo>
                        <a:pt x="63737" y="257237"/>
                        <a:pt x="65761" y="254404"/>
                        <a:pt x="64951" y="251975"/>
                      </a:cubicBezTo>
                      <a:lnTo>
                        <a:pt x="9492" y="3825"/>
                      </a:lnTo>
                      <a:cubicBezTo>
                        <a:pt x="9087" y="1396"/>
                        <a:pt x="6253" y="-628"/>
                        <a:pt x="3825" y="181"/>
                      </a:cubicBezTo>
                      <a:cubicBezTo>
                        <a:pt x="1396" y="586"/>
                        <a:pt x="-628" y="3420"/>
                        <a:pt x="181" y="5849"/>
                      </a:cubicBezTo>
                      <a:lnTo>
                        <a:pt x="55640" y="253999"/>
                      </a:lnTo>
                      <a:close/>
                    </a:path>
                  </a:pathLst>
                </a:custGeom>
                <a:solidFill>
                  <a:srgbClr val="00002D"/>
                </a:solidFill>
                <a:ln w="4048" cap="flat">
                  <a:noFill/>
                  <a:prstDash val="solid"/>
                  <a:miter/>
                </a:ln>
              </p:spPr>
              <p:txBody>
                <a:bodyPr rtlCol="0" anchor="ctr"/>
                <a:lstStyle/>
                <a:p>
                  <a:endParaRPr lang="en-RS"/>
                </a:p>
              </p:txBody>
            </p:sp>
            <p:sp>
              <p:nvSpPr>
                <p:cNvPr id="259" name="Freeform 258">
                  <a:extLst>
                    <a:ext uri="{FF2B5EF4-FFF2-40B4-BE49-F238E27FC236}">
                      <a16:creationId xmlns:a16="http://schemas.microsoft.com/office/drawing/2014/main" id="{181ABCBC-AA14-0569-6FB9-60726352A64E}"/>
                    </a:ext>
                  </a:extLst>
                </p:cNvPr>
                <p:cNvSpPr/>
                <p:nvPr/>
              </p:nvSpPr>
              <p:spPr>
                <a:xfrm>
                  <a:off x="7913632" y="2157183"/>
                  <a:ext cx="20603" cy="66622"/>
                </a:xfrm>
                <a:custGeom>
                  <a:avLst/>
                  <a:gdLst>
                    <a:gd name="connsiteX0" fmla="*/ 16778 w 20603"/>
                    <a:gd name="connsiteY0" fmla="*/ 66571 h 66622"/>
                    <a:gd name="connsiteX1" fmla="*/ 20422 w 20603"/>
                    <a:gd name="connsiteY1" fmla="*/ 60903 h 66622"/>
                    <a:gd name="connsiteX2" fmla="*/ 9492 w 20603"/>
                    <a:gd name="connsiteY2" fmla="*/ 3825 h 66622"/>
                    <a:gd name="connsiteX3" fmla="*/ 3825 w 20603"/>
                    <a:gd name="connsiteY3" fmla="*/ 181 h 66622"/>
                    <a:gd name="connsiteX4" fmla="*/ 181 w 20603"/>
                    <a:gd name="connsiteY4" fmla="*/ 5849 h 66622"/>
                    <a:gd name="connsiteX5" fmla="*/ 11111 w 20603"/>
                    <a:gd name="connsiteY5" fmla="*/ 62927 h 66622"/>
                    <a:gd name="connsiteX6" fmla="*/ 16778 w 20603"/>
                    <a:gd name="connsiteY6" fmla="*/ 66571 h 6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03" h="66622">
                      <a:moveTo>
                        <a:pt x="16778" y="66571"/>
                      </a:moveTo>
                      <a:cubicBezTo>
                        <a:pt x="19208" y="66166"/>
                        <a:pt x="21232" y="63737"/>
                        <a:pt x="20422" y="60903"/>
                      </a:cubicBezTo>
                      <a:lnTo>
                        <a:pt x="9492" y="3825"/>
                      </a:lnTo>
                      <a:cubicBezTo>
                        <a:pt x="9087" y="1396"/>
                        <a:pt x="6658" y="-628"/>
                        <a:pt x="3825" y="181"/>
                      </a:cubicBezTo>
                      <a:cubicBezTo>
                        <a:pt x="1396" y="586"/>
                        <a:pt x="-628" y="3015"/>
                        <a:pt x="181" y="5849"/>
                      </a:cubicBezTo>
                      <a:lnTo>
                        <a:pt x="11111" y="62927"/>
                      </a:lnTo>
                      <a:cubicBezTo>
                        <a:pt x="11516" y="64951"/>
                        <a:pt x="13945" y="66975"/>
                        <a:pt x="16778" y="66571"/>
                      </a:cubicBezTo>
                      <a:close/>
                    </a:path>
                  </a:pathLst>
                </a:custGeom>
                <a:solidFill>
                  <a:srgbClr val="00002D"/>
                </a:solidFill>
                <a:ln w="4048" cap="flat">
                  <a:noFill/>
                  <a:prstDash val="solid"/>
                  <a:miter/>
                </a:ln>
              </p:spPr>
              <p:txBody>
                <a:bodyPr rtlCol="0" anchor="ctr"/>
                <a:lstStyle/>
                <a:p>
                  <a:endParaRPr lang="en-RS"/>
                </a:p>
              </p:txBody>
            </p:sp>
            <p:sp>
              <p:nvSpPr>
                <p:cNvPr id="260" name="Freeform 259">
                  <a:extLst>
                    <a:ext uri="{FF2B5EF4-FFF2-40B4-BE49-F238E27FC236}">
                      <a16:creationId xmlns:a16="http://schemas.microsoft.com/office/drawing/2014/main" id="{219DC0CB-769E-02D1-CCA6-604616DD4F8D}"/>
                    </a:ext>
                  </a:extLst>
                </p:cNvPr>
                <p:cNvSpPr/>
                <p:nvPr/>
              </p:nvSpPr>
              <p:spPr>
                <a:xfrm>
                  <a:off x="8236688" y="2582564"/>
                  <a:ext cx="236834" cy="147058"/>
                </a:xfrm>
                <a:custGeom>
                  <a:avLst/>
                  <a:gdLst>
                    <a:gd name="connsiteX0" fmla="*/ 571 w 236834"/>
                    <a:gd name="connsiteY0" fmla="*/ 144776 h 147058"/>
                    <a:gd name="connsiteX1" fmla="*/ 7048 w 236834"/>
                    <a:gd name="connsiteY1" fmla="*/ 146396 h 147058"/>
                    <a:gd name="connsiteX2" fmla="*/ 234552 w 236834"/>
                    <a:gd name="connsiteY2" fmla="*/ 8759 h 147058"/>
                    <a:gd name="connsiteX3" fmla="*/ 236171 w 236834"/>
                    <a:gd name="connsiteY3" fmla="*/ 2282 h 147058"/>
                    <a:gd name="connsiteX4" fmla="*/ 229694 w 236834"/>
                    <a:gd name="connsiteY4" fmla="*/ 663 h 147058"/>
                    <a:gd name="connsiteX5" fmla="*/ 2190 w 236834"/>
                    <a:gd name="connsiteY5" fmla="*/ 138299 h 147058"/>
                    <a:gd name="connsiteX6" fmla="*/ 571 w 236834"/>
                    <a:gd name="connsiteY6" fmla="*/ 144776 h 14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834" h="147058">
                      <a:moveTo>
                        <a:pt x="571" y="144776"/>
                      </a:moveTo>
                      <a:cubicBezTo>
                        <a:pt x="1785" y="147205"/>
                        <a:pt x="5024" y="147610"/>
                        <a:pt x="7048" y="146396"/>
                      </a:cubicBezTo>
                      <a:lnTo>
                        <a:pt x="234552" y="8759"/>
                      </a:lnTo>
                      <a:cubicBezTo>
                        <a:pt x="236981" y="7545"/>
                        <a:pt x="237386" y="4306"/>
                        <a:pt x="236171" y="2282"/>
                      </a:cubicBezTo>
                      <a:cubicBezTo>
                        <a:pt x="234957" y="-147"/>
                        <a:pt x="231719" y="-551"/>
                        <a:pt x="229694" y="663"/>
                      </a:cubicBezTo>
                      <a:lnTo>
                        <a:pt x="2190" y="138299"/>
                      </a:lnTo>
                      <a:cubicBezTo>
                        <a:pt x="166" y="139514"/>
                        <a:pt x="-644" y="142752"/>
                        <a:pt x="571" y="144776"/>
                      </a:cubicBezTo>
                      <a:close/>
                    </a:path>
                  </a:pathLst>
                </a:custGeom>
                <a:solidFill>
                  <a:srgbClr val="00002D"/>
                </a:solidFill>
                <a:ln w="4048" cap="flat">
                  <a:noFill/>
                  <a:prstDash val="solid"/>
                  <a:miter/>
                </a:ln>
              </p:spPr>
              <p:txBody>
                <a:bodyPr rtlCol="0" anchor="ctr"/>
                <a:lstStyle/>
                <a:p>
                  <a:endParaRPr lang="en-RS"/>
                </a:p>
              </p:txBody>
            </p:sp>
            <p:sp>
              <p:nvSpPr>
                <p:cNvPr id="261" name="Freeform 260">
                  <a:extLst>
                    <a:ext uri="{FF2B5EF4-FFF2-40B4-BE49-F238E27FC236}">
                      <a16:creationId xmlns:a16="http://schemas.microsoft.com/office/drawing/2014/main" id="{DF9C9257-580E-A686-60B2-6A58E5CE237B}"/>
                    </a:ext>
                  </a:extLst>
                </p:cNvPr>
                <p:cNvSpPr/>
                <p:nvPr/>
              </p:nvSpPr>
              <p:spPr>
                <a:xfrm>
                  <a:off x="8591616" y="2478527"/>
                  <a:ext cx="53951" cy="36452"/>
                </a:xfrm>
                <a:custGeom>
                  <a:avLst/>
                  <a:gdLst>
                    <a:gd name="connsiteX0" fmla="*/ 7140 w 53951"/>
                    <a:gd name="connsiteY0" fmla="*/ 35882 h 36452"/>
                    <a:gd name="connsiteX1" fmla="*/ 51670 w 53951"/>
                    <a:gd name="connsiteY1" fmla="*/ 8759 h 36452"/>
                    <a:gd name="connsiteX2" fmla="*/ 53289 w 53951"/>
                    <a:gd name="connsiteY2" fmla="*/ 2282 h 36452"/>
                    <a:gd name="connsiteX3" fmla="*/ 46812 w 53951"/>
                    <a:gd name="connsiteY3" fmla="*/ 663 h 36452"/>
                    <a:gd name="connsiteX4" fmla="*/ 2282 w 53951"/>
                    <a:gd name="connsiteY4" fmla="*/ 27786 h 36452"/>
                    <a:gd name="connsiteX5" fmla="*/ 663 w 53951"/>
                    <a:gd name="connsiteY5" fmla="*/ 34263 h 36452"/>
                    <a:gd name="connsiteX6" fmla="*/ 7140 w 53951"/>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1" h="36452">
                      <a:moveTo>
                        <a:pt x="7140" y="35882"/>
                      </a:moveTo>
                      <a:lnTo>
                        <a:pt x="51670" y="8759"/>
                      </a:lnTo>
                      <a:cubicBezTo>
                        <a:pt x="54099" y="7545"/>
                        <a:pt x="54503" y="4306"/>
                        <a:pt x="53289" y="2282"/>
                      </a:cubicBezTo>
                      <a:cubicBezTo>
                        <a:pt x="52074" y="-146"/>
                        <a:pt x="48836" y="-551"/>
                        <a:pt x="46812" y="663"/>
                      </a:cubicBezTo>
                      <a:lnTo>
                        <a:pt x="2282" y="27786"/>
                      </a:lnTo>
                      <a:cubicBezTo>
                        <a:pt x="-146" y="29000"/>
                        <a:pt x="-551" y="32239"/>
                        <a:pt x="663" y="34263"/>
                      </a:cubicBezTo>
                      <a:cubicBezTo>
                        <a:pt x="1878" y="36287"/>
                        <a:pt x="4711" y="37096"/>
                        <a:pt x="7140" y="35882"/>
                      </a:cubicBezTo>
                      <a:close/>
                    </a:path>
                  </a:pathLst>
                </a:custGeom>
                <a:solidFill>
                  <a:srgbClr val="00002D"/>
                </a:solidFill>
                <a:ln w="4048" cap="flat">
                  <a:noFill/>
                  <a:prstDash val="solid"/>
                  <a:miter/>
                </a:ln>
              </p:spPr>
              <p:txBody>
                <a:bodyPr rtlCol="0" anchor="ctr"/>
                <a:lstStyle/>
                <a:p>
                  <a:endParaRPr lang="en-RS"/>
                </a:p>
              </p:txBody>
            </p:sp>
          </p:grpSp>
        </p:grpSp>
        <p:sp>
          <p:nvSpPr>
            <p:cNvPr id="262" name="Freeform 261">
              <a:extLst>
                <a:ext uri="{FF2B5EF4-FFF2-40B4-BE49-F238E27FC236}">
                  <a16:creationId xmlns:a16="http://schemas.microsoft.com/office/drawing/2014/main" id="{AA310B74-A92B-7E90-3EE6-4095623EE515}"/>
                </a:ext>
              </a:extLst>
            </p:cNvPr>
            <p:cNvSpPr/>
            <p:nvPr/>
          </p:nvSpPr>
          <p:spPr>
            <a:xfrm>
              <a:off x="8243642" y="3383042"/>
              <a:ext cx="338904" cy="585048"/>
            </a:xfrm>
            <a:custGeom>
              <a:avLst/>
              <a:gdLst>
                <a:gd name="connsiteX0" fmla="*/ 234480 w 338904"/>
                <a:gd name="connsiteY0" fmla="*/ 585049 h 585048"/>
                <a:gd name="connsiteX1" fmla="*/ 230027 w 338904"/>
                <a:gd name="connsiteY1" fmla="*/ 566832 h 585048"/>
                <a:gd name="connsiteX2" fmla="*/ 308156 w 338904"/>
                <a:gd name="connsiteY2" fmla="*/ 491537 h 585048"/>
                <a:gd name="connsiteX3" fmla="*/ 236099 w 338904"/>
                <a:gd name="connsiteY3" fmla="*/ 295608 h 585048"/>
                <a:gd name="connsiteX4" fmla="*/ 179425 w 338904"/>
                <a:gd name="connsiteY4" fmla="*/ 357139 h 585048"/>
                <a:gd name="connsiteX5" fmla="*/ 30859 w 338904"/>
                <a:gd name="connsiteY5" fmla="*/ 351067 h 585048"/>
                <a:gd name="connsiteX6" fmla="*/ 2117 w 338904"/>
                <a:gd name="connsiteY6" fmla="*/ 281844 h 585048"/>
                <a:gd name="connsiteX7" fmla="*/ 83890 w 338904"/>
                <a:gd name="connsiteY7" fmla="*/ 238529 h 585048"/>
                <a:gd name="connsiteX8" fmla="*/ 226788 w 338904"/>
                <a:gd name="connsiteY8" fmla="*/ 268485 h 585048"/>
                <a:gd name="connsiteX9" fmla="*/ 75388 w 338904"/>
                <a:gd name="connsiteY9" fmla="*/ 18716 h 585048"/>
                <a:gd name="connsiteX10" fmla="*/ 69721 w 338904"/>
                <a:gd name="connsiteY10" fmla="*/ 6167 h 585048"/>
                <a:gd name="connsiteX11" fmla="*/ 82270 w 338904"/>
                <a:gd name="connsiteY11" fmla="*/ 500 h 585048"/>
                <a:gd name="connsiteX12" fmla="*/ 243791 w 338904"/>
                <a:gd name="connsiteY12" fmla="*/ 277796 h 585048"/>
                <a:gd name="connsiteX13" fmla="*/ 325563 w 338904"/>
                <a:gd name="connsiteY13" fmla="*/ 499633 h 585048"/>
                <a:gd name="connsiteX14" fmla="*/ 238528 w 338904"/>
                <a:gd name="connsiteY14" fmla="*/ 584239 h 585048"/>
                <a:gd name="connsiteX15" fmla="*/ 234480 w 338904"/>
                <a:gd name="connsiteY15" fmla="*/ 585049 h 585048"/>
                <a:gd name="connsiteX16" fmla="*/ 84295 w 338904"/>
                <a:gd name="connsiteY16" fmla="*/ 257960 h 585048"/>
                <a:gd name="connsiteX17" fmla="*/ 20739 w 338904"/>
                <a:gd name="connsiteY17" fmla="*/ 287512 h 585048"/>
                <a:gd name="connsiteX18" fmla="*/ 43003 w 338904"/>
                <a:gd name="connsiteY18" fmla="*/ 335684 h 585048"/>
                <a:gd name="connsiteX19" fmla="*/ 169710 w 338904"/>
                <a:gd name="connsiteY19" fmla="*/ 340542 h 585048"/>
                <a:gd name="connsiteX20" fmla="*/ 219502 w 338904"/>
                <a:gd name="connsiteY20" fmla="*/ 285892 h 585048"/>
                <a:gd name="connsiteX21" fmla="*/ 84295 w 338904"/>
                <a:gd name="connsiteY21" fmla="*/ 257960 h 58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904" h="585048">
                  <a:moveTo>
                    <a:pt x="234480" y="585049"/>
                  </a:moveTo>
                  <a:cubicBezTo>
                    <a:pt x="224360" y="585049"/>
                    <a:pt x="221121" y="571285"/>
                    <a:pt x="230027" y="566832"/>
                  </a:cubicBezTo>
                  <a:cubicBezTo>
                    <a:pt x="255935" y="553474"/>
                    <a:pt x="290344" y="529590"/>
                    <a:pt x="308156" y="491537"/>
                  </a:cubicBezTo>
                  <a:cubicBezTo>
                    <a:pt x="336088" y="431625"/>
                    <a:pt x="313418" y="343781"/>
                    <a:pt x="236099" y="295608"/>
                  </a:cubicBezTo>
                  <a:cubicBezTo>
                    <a:pt x="223145" y="321111"/>
                    <a:pt x="203309" y="342971"/>
                    <a:pt x="179425" y="357139"/>
                  </a:cubicBezTo>
                  <a:cubicBezTo>
                    <a:pt x="132872" y="385071"/>
                    <a:pt x="71745" y="382643"/>
                    <a:pt x="30859" y="351067"/>
                  </a:cubicBezTo>
                  <a:cubicBezTo>
                    <a:pt x="12238" y="336494"/>
                    <a:pt x="-6384" y="309776"/>
                    <a:pt x="2117" y="281844"/>
                  </a:cubicBezTo>
                  <a:cubicBezTo>
                    <a:pt x="10214" y="255127"/>
                    <a:pt x="40170" y="239339"/>
                    <a:pt x="83890" y="238529"/>
                  </a:cubicBezTo>
                  <a:cubicBezTo>
                    <a:pt x="136920" y="237720"/>
                    <a:pt x="185902" y="248245"/>
                    <a:pt x="226788" y="268485"/>
                  </a:cubicBezTo>
                  <a:cubicBezTo>
                    <a:pt x="256340" y="185094"/>
                    <a:pt x="210596" y="70937"/>
                    <a:pt x="75388" y="18716"/>
                  </a:cubicBezTo>
                  <a:cubicBezTo>
                    <a:pt x="70531" y="16692"/>
                    <a:pt x="68102" y="11025"/>
                    <a:pt x="69721" y="6167"/>
                  </a:cubicBezTo>
                  <a:cubicBezTo>
                    <a:pt x="71745" y="1309"/>
                    <a:pt x="77412" y="-1120"/>
                    <a:pt x="82270" y="500"/>
                  </a:cubicBezTo>
                  <a:cubicBezTo>
                    <a:pt x="229217" y="57173"/>
                    <a:pt x="278605" y="184285"/>
                    <a:pt x="243791" y="277796"/>
                  </a:cubicBezTo>
                  <a:cubicBezTo>
                    <a:pt x="331635" y="330827"/>
                    <a:pt x="357948" y="430815"/>
                    <a:pt x="325563" y="499633"/>
                  </a:cubicBezTo>
                  <a:cubicBezTo>
                    <a:pt x="305322" y="542544"/>
                    <a:pt x="267270" y="569261"/>
                    <a:pt x="238528" y="584239"/>
                  </a:cubicBezTo>
                  <a:cubicBezTo>
                    <a:pt x="237719" y="584644"/>
                    <a:pt x="236099" y="585049"/>
                    <a:pt x="234480" y="585049"/>
                  </a:cubicBezTo>
                  <a:close/>
                  <a:moveTo>
                    <a:pt x="84295" y="257960"/>
                  </a:moveTo>
                  <a:cubicBezTo>
                    <a:pt x="71340" y="257960"/>
                    <a:pt x="28835" y="260794"/>
                    <a:pt x="20739" y="287512"/>
                  </a:cubicBezTo>
                  <a:cubicBezTo>
                    <a:pt x="15476" y="304919"/>
                    <a:pt x="28025" y="324350"/>
                    <a:pt x="43003" y="335684"/>
                  </a:cubicBezTo>
                  <a:cubicBezTo>
                    <a:pt x="77008" y="361997"/>
                    <a:pt x="130443" y="364426"/>
                    <a:pt x="169710" y="340542"/>
                  </a:cubicBezTo>
                  <a:cubicBezTo>
                    <a:pt x="190760" y="327993"/>
                    <a:pt x="207762" y="308562"/>
                    <a:pt x="219502" y="285892"/>
                  </a:cubicBezTo>
                  <a:cubicBezTo>
                    <a:pt x="178211" y="265652"/>
                    <a:pt x="131253" y="257151"/>
                    <a:pt x="84295" y="257960"/>
                  </a:cubicBezTo>
                  <a:close/>
                </a:path>
              </a:pathLst>
            </a:custGeom>
            <a:solidFill>
              <a:schemeClr val="accent5"/>
            </a:solidFill>
            <a:ln w="4048" cap="flat">
              <a:noFill/>
              <a:prstDash val="solid"/>
              <a:miter/>
            </a:ln>
          </p:spPr>
          <p:txBody>
            <a:bodyPr rtlCol="0" anchor="ctr"/>
            <a:lstStyle/>
            <a:p>
              <a:endParaRPr lang="en-RS"/>
            </a:p>
          </p:txBody>
        </p:sp>
        <p:sp>
          <p:nvSpPr>
            <p:cNvPr id="263" name="Freeform 262">
              <a:extLst>
                <a:ext uri="{FF2B5EF4-FFF2-40B4-BE49-F238E27FC236}">
                  <a16:creationId xmlns:a16="http://schemas.microsoft.com/office/drawing/2014/main" id="{C295E6B9-7F80-23F3-D25A-1789658E8126}"/>
                </a:ext>
              </a:extLst>
            </p:cNvPr>
            <p:cNvSpPr/>
            <p:nvPr/>
          </p:nvSpPr>
          <p:spPr>
            <a:xfrm>
              <a:off x="7045545" y="2310199"/>
              <a:ext cx="641348" cy="271550"/>
            </a:xfrm>
            <a:custGeom>
              <a:avLst/>
              <a:gdLst>
                <a:gd name="connsiteX0" fmla="*/ 320152 w 641348"/>
                <a:gd name="connsiteY0" fmla="*/ 259265 h 271550"/>
                <a:gd name="connsiteX1" fmla="*/ 360634 w 641348"/>
                <a:gd name="connsiteY1" fmla="*/ 100578 h 271550"/>
                <a:gd name="connsiteX2" fmla="*/ 385328 w 641348"/>
                <a:gd name="connsiteY2" fmla="*/ 90863 h 271550"/>
                <a:gd name="connsiteX3" fmla="*/ 180492 w 641348"/>
                <a:gd name="connsiteY3" fmla="*/ 20830 h 271550"/>
                <a:gd name="connsiteX4" fmla="*/ 17353 w 641348"/>
                <a:gd name="connsiteY4" fmla="*/ 116366 h 271550"/>
                <a:gd name="connsiteX5" fmla="*/ 3994 w 641348"/>
                <a:gd name="connsiteY5" fmla="*/ 118390 h 271550"/>
                <a:gd name="connsiteX6" fmla="*/ 1970 w 641348"/>
                <a:gd name="connsiteY6" fmla="*/ 105031 h 271550"/>
                <a:gd name="connsiteX7" fmla="*/ 178063 w 641348"/>
                <a:gd name="connsiteY7" fmla="*/ 2209 h 271550"/>
                <a:gd name="connsiteX8" fmla="*/ 407187 w 641348"/>
                <a:gd name="connsiteY8" fmla="*/ 87220 h 271550"/>
                <a:gd name="connsiteX9" fmla="*/ 530250 w 641348"/>
                <a:gd name="connsiteY9" fmla="*/ 120819 h 271550"/>
                <a:gd name="connsiteX10" fmla="*/ 639954 w 641348"/>
                <a:gd name="connsiteY10" fmla="*/ 253193 h 271550"/>
                <a:gd name="connsiteX11" fmla="*/ 636311 w 641348"/>
                <a:gd name="connsiteY11" fmla="*/ 266551 h 271550"/>
                <a:gd name="connsiteX12" fmla="*/ 622952 w 641348"/>
                <a:gd name="connsiteY12" fmla="*/ 262908 h 271550"/>
                <a:gd name="connsiteX13" fmla="*/ 518916 w 641348"/>
                <a:gd name="connsiteY13" fmla="*/ 136607 h 271550"/>
                <a:gd name="connsiteX14" fmla="*/ 420141 w 641348"/>
                <a:gd name="connsiteY14" fmla="*/ 105436 h 271550"/>
                <a:gd name="connsiteX15" fmla="*/ 441191 w 641348"/>
                <a:gd name="connsiteY15" fmla="*/ 188827 h 271550"/>
                <a:gd name="connsiteX16" fmla="*/ 320152 w 641348"/>
                <a:gd name="connsiteY16" fmla="*/ 259265 h 271550"/>
                <a:gd name="connsiteX17" fmla="*/ 398686 w 641348"/>
                <a:gd name="connsiteY17" fmla="*/ 107055 h 271550"/>
                <a:gd name="connsiteX18" fmla="*/ 369540 w 641348"/>
                <a:gd name="connsiteY18" fmla="*/ 117580 h 271550"/>
                <a:gd name="connsiteX19" fmla="*/ 332702 w 641348"/>
                <a:gd name="connsiteY19" fmla="*/ 244692 h 271550"/>
                <a:gd name="connsiteX20" fmla="*/ 422165 w 641348"/>
                <a:gd name="connsiteY20" fmla="*/ 185994 h 271550"/>
                <a:gd name="connsiteX21" fmla="*/ 398686 w 641348"/>
                <a:gd name="connsiteY21" fmla="*/ 107055 h 2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1348" h="271550">
                  <a:moveTo>
                    <a:pt x="320152" y="259265"/>
                  </a:moveTo>
                  <a:cubicBezTo>
                    <a:pt x="271575" y="218379"/>
                    <a:pt x="304365" y="130130"/>
                    <a:pt x="360634" y="100578"/>
                  </a:cubicBezTo>
                  <a:cubicBezTo>
                    <a:pt x="368325" y="96530"/>
                    <a:pt x="376826" y="93292"/>
                    <a:pt x="385328" y="90863"/>
                  </a:cubicBezTo>
                  <a:cubicBezTo>
                    <a:pt x="339179" y="41476"/>
                    <a:pt x="260645" y="10305"/>
                    <a:pt x="180492" y="20830"/>
                  </a:cubicBezTo>
                  <a:cubicBezTo>
                    <a:pt x="116127" y="29331"/>
                    <a:pt x="56619" y="64145"/>
                    <a:pt x="17353" y="116366"/>
                  </a:cubicBezTo>
                  <a:cubicBezTo>
                    <a:pt x="14114" y="120819"/>
                    <a:pt x="8042" y="121629"/>
                    <a:pt x="3994" y="118390"/>
                  </a:cubicBezTo>
                  <a:cubicBezTo>
                    <a:pt x="-459" y="115152"/>
                    <a:pt x="-1269" y="109079"/>
                    <a:pt x="1970" y="105031"/>
                  </a:cubicBezTo>
                  <a:cubicBezTo>
                    <a:pt x="44070" y="48762"/>
                    <a:pt x="108436" y="11520"/>
                    <a:pt x="178063" y="2209"/>
                  </a:cubicBezTo>
                  <a:cubicBezTo>
                    <a:pt x="269551" y="-9935"/>
                    <a:pt x="359419" y="29331"/>
                    <a:pt x="407187" y="87220"/>
                  </a:cubicBezTo>
                  <a:cubicBezTo>
                    <a:pt x="447264" y="82362"/>
                    <a:pt x="491793" y="94101"/>
                    <a:pt x="530250" y="120819"/>
                  </a:cubicBezTo>
                  <a:cubicBezTo>
                    <a:pt x="578018" y="154014"/>
                    <a:pt x="611213" y="204210"/>
                    <a:pt x="639954" y="253193"/>
                  </a:cubicBezTo>
                  <a:cubicBezTo>
                    <a:pt x="642788" y="257646"/>
                    <a:pt x="641169" y="263718"/>
                    <a:pt x="636311" y="266551"/>
                  </a:cubicBezTo>
                  <a:cubicBezTo>
                    <a:pt x="631858" y="269385"/>
                    <a:pt x="625786" y="267766"/>
                    <a:pt x="622952" y="262908"/>
                  </a:cubicBezTo>
                  <a:cubicBezTo>
                    <a:pt x="595425" y="215545"/>
                    <a:pt x="563445" y="167777"/>
                    <a:pt x="518916" y="136607"/>
                  </a:cubicBezTo>
                  <a:cubicBezTo>
                    <a:pt x="488149" y="115152"/>
                    <a:pt x="452526" y="104222"/>
                    <a:pt x="420141" y="105436"/>
                  </a:cubicBezTo>
                  <a:cubicBezTo>
                    <a:pt x="437143" y="132154"/>
                    <a:pt x="444430" y="161300"/>
                    <a:pt x="441191" y="188827"/>
                  </a:cubicBezTo>
                  <a:cubicBezTo>
                    <a:pt x="434310" y="243477"/>
                    <a:pt x="363872" y="296103"/>
                    <a:pt x="320152" y="259265"/>
                  </a:cubicBezTo>
                  <a:close/>
                  <a:moveTo>
                    <a:pt x="398686" y="107055"/>
                  </a:moveTo>
                  <a:cubicBezTo>
                    <a:pt x="388161" y="109079"/>
                    <a:pt x="378445" y="112723"/>
                    <a:pt x="369540" y="117580"/>
                  </a:cubicBezTo>
                  <a:cubicBezTo>
                    <a:pt x="325415" y="140655"/>
                    <a:pt x="295459" y="213116"/>
                    <a:pt x="332702" y="244692"/>
                  </a:cubicBezTo>
                  <a:cubicBezTo>
                    <a:pt x="363468" y="270600"/>
                    <a:pt x="417307" y="226475"/>
                    <a:pt x="422165" y="185994"/>
                  </a:cubicBezTo>
                  <a:cubicBezTo>
                    <a:pt x="425404" y="159681"/>
                    <a:pt x="416903" y="132154"/>
                    <a:pt x="398686" y="107055"/>
                  </a:cubicBezTo>
                  <a:close/>
                </a:path>
              </a:pathLst>
            </a:custGeom>
            <a:solidFill>
              <a:schemeClr val="accent6"/>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69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208"/>
                                        </p:tgtEl>
                                        <p:attrNameLst>
                                          <p:attrName>style.visibility</p:attrName>
                                        </p:attrNameLst>
                                      </p:cBhvr>
                                      <p:to>
                                        <p:strVal val="visible"/>
                                      </p:to>
                                    </p:set>
                                    <p:anim calcmode="lin" valueType="num">
                                      <p:cBhvr>
                                        <p:cTn id="15" dur="1000" fill="hold"/>
                                        <p:tgtEl>
                                          <p:spTgt spid="208"/>
                                        </p:tgtEl>
                                        <p:attrNameLst>
                                          <p:attrName>ppt_w</p:attrName>
                                        </p:attrNameLst>
                                      </p:cBhvr>
                                      <p:tavLst>
                                        <p:tav tm="0">
                                          <p:val>
                                            <p:fltVal val="0"/>
                                          </p:val>
                                        </p:tav>
                                        <p:tav tm="100000">
                                          <p:val>
                                            <p:strVal val="#ppt_w"/>
                                          </p:val>
                                        </p:tav>
                                      </p:tavLst>
                                    </p:anim>
                                    <p:anim calcmode="lin" valueType="num">
                                      <p:cBhvr>
                                        <p:cTn id="16" dur="1000" fill="hold"/>
                                        <p:tgtEl>
                                          <p:spTgt spid="208"/>
                                        </p:tgtEl>
                                        <p:attrNameLst>
                                          <p:attrName>ppt_h</p:attrName>
                                        </p:attrNameLst>
                                      </p:cBhvr>
                                      <p:tavLst>
                                        <p:tav tm="0">
                                          <p:val>
                                            <p:fltVal val="0"/>
                                          </p:val>
                                        </p:tav>
                                        <p:tav tm="100000">
                                          <p:val>
                                            <p:strVal val="#ppt_h"/>
                                          </p:val>
                                        </p:tav>
                                      </p:tavLst>
                                    </p:anim>
                                    <p:anim calcmode="lin" valueType="num">
                                      <p:cBhvr>
                                        <p:cTn id="17" dur="1000" fill="hold"/>
                                        <p:tgtEl>
                                          <p:spTgt spid="20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0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24"/>
                                        </p:tgtEl>
                                        <p:attrNameLst>
                                          <p:attrName>style.visibility</p:attrName>
                                        </p:attrNameLst>
                                      </p:cBhvr>
                                      <p:to>
                                        <p:strVal val="visible"/>
                                      </p:to>
                                    </p:set>
                                    <p:anim calcmode="lin" valueType="num">
                                      <p:cBhvr additive="base">
                                        <p:cTn id="22" dur="500" fill="hold"/>
                                        <p:tgtEl>
                                          <p:spTgt spid="124"/>
                                        </p:tgtEl>
                                        <p:attrNameLst>
                                          <p:attrName>ppt_x</p:attrName>
                                        </p:attrNameLst>
                                      </p:cBhvr>
                                      <p:tavLst>
                                        <p:tav tm="0">
                                          <p:val>
                                            <p:strVal val="#ppt_x"/>
                                          </p:val>
                                        </p:tav>
                                        <p:tav tm="100000">
                                          <p:val>
                                            <p:strVal val="#ppt_x"/>
                                          </p:val>
                                        </p:tav>
                                      </p:tavLst>
                                    </p:anim>
                                    <p:anim calcmode="lin" valueType="num">
                                      <p:cBhvr additive="base">
                                        <p:cTn id="23" dur="500" fill="hold"/>
                                        <p:tgtEl>
                                          <p:spTgt spid="1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500" fill="hold"/>
                                        <p:tgtEl>
                                          <p:spTgt spid="134"/>
                                        </p:tgtEl>
                                        <p:attrNameLst>
                                          <p:attrName>ppt_x</p:attrName>
                                        </p:attrNameLst>
                                      </p:cBhvr>
                                      <p:tavLst>
                                        <p:tav tm="0">
                                          <p:val>
                                            <p:strVal val="#ppt_x"/>
                                          </p:val>
                                        </p:tav>
                                        <p:tav tm="100000">
                                          <p:val>
                                            <p:strVal val="#ppt_x"/>
                                          </p:val>
                                        </p:tav>
                                      </p:tavLst>
                                    </p:anim>
                                    <p:anim calcmode="lin" valueType="num">
                                      <p:cBhvr additive="base">
                                        <p:cTn id="28" dur="500" fill="hold"/>
                                        <p:tgtEl>
                                          <p:spTgt spid="13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145"/>
                                        </p:tgtEl>
                                        <p:attrNameLst>
                                          <p:attrName>style.visibility</p:attrName>
                                        </p:attrNameLst>
                                      </p:cBhvr>
                                      <p:to>
                                        <p:strVal val="visible"/>
                                      </p:to>
                                    </p:set>
                                    <p:anim calcmode="lin" valueType="num">
                                      <p:cBhvr additive="base">
                                        <p:cTn id="32" dur="500" fill="hold"/>
                                        <p:tgtEl>
                                          <p:spTgt spid="145"/>
                                        </p:tgtEl>
                                        <p:attrNameLst>
                                          <p:attrName>ppt_x</p:attrName>
                                        </p:attrNameLst>
                                      </p:cBhvr>
                                      <p:tavLst>
                                        <p:tav tm="0">
                                          <p:val>
                                            <p:strVal val="#ppt_x"/>
                                          </p:val>
                                        </p:tav>
                                        <p:tav tm="100000">
                                          <p:val>
                                            <p:strVal val="#ppt_x"/>
                                          </p:val>
                                        </p:tav>
                                      </p:tavLst>
                                    </p:anim>
                                    <p:anim calcmode="lin" valueType="num">
                                      <p:cBhvr additive="base">
                                        <p:cTn id="33" dur="500" fill="hold"/>
                                        <p:tgtEl>
                                          <p:spTgt spid="14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55"/>
                                        </p:tgtEl>
                                        <p:attrNameLst>
                                          <p:attrName>style.visibility</p:attrName>
                                        </p:attrNameLst>
                                      </p:cBhvr>
                                      <p:to>
                                        <p:strVal val="visible"/>
                                      </p:to>
                                    </p:set>
                                    <p:anim calcmode="lin" valueType="num">
                                      <p:cBhvr additive="base">
                                        <p:cTn id="37" dur="500" fill="hold"/>
                                        <p:tgtEl>
                                          <p:spTgt spid="155"/>
                                        </p:tgtEl>
                                        <p:attrNameLst>
                                          <p:attrName>ppt_x</p:attrName>
                                        </p:attrNameLst>
                                      </p:cBhvr>
                                      <p:tavLst>
                                        <p:tav tm="0">
                                          <p:val>
                                            <p:strVal val="#ppt_x"/>
                                          </p:val>
                                        </p:tav>
                                        <p:tav tm="100000">
                                          <p:val>
                                            <p:strVal val="#ppt_x"/>
                                          </p:val>
                                        </p:tav>
                                      </p:tavLst>
                                    </p:anim>
                                    <p:anim calcmode="lin" valueType="num">
                                      <p:cBhvr additive="base">
                                        <p:cTn id="38" dur="500" fill="hold"/>
                                        <p:tgtEl>
                                          <p:spTgt spid="15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6"/>
                                        </p:tgtEl>
                                        <p:attrNameLst>
                                          <p:attrName>style.visibility</p:attrName>
                                        </p:attrNameLst>
                                      </p:cBhvr>
                                      <p:to>
                                        <p:strVal val="visible"/>
                                      </p:to>
                                    </p:set>
                                    <p:animEffect transition="in" filter="fade">
                                      <p:cBhvr>
                                        <p:cTn id="45" dur="500"/>
                                        <p:tgtEl>
                                          <p:spTgt spid="16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7"/>
                                        </p:tgtEl>
                                        <p:attrNameLst>
                                          <p:attrName>style.visibility</p:attrName>
                                        </p:attrNameLst>
                                      </p:cBhvr>
                                      <p:to>
                                        <p:strVal val="visible"/>
                                      </p:to>
                                    </p:set>
                                    <p:animEffect transition="in" filter="fade">
                                      <p:cBhvr>
                                        <p:cTn id="4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65" grpId="0"/>
      <p:bldP spid="166" grpId="0"/>
      <p:bldP spid="16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141" name="Rectangle 140">
            <a:extLst>
              <a:ext uri="{FF2B5EF4-FFF2-40B4-BE49-F238E27FC236}">
                <a16:creationId xmlns:a16="http://schemas.microsoft.com/office/drawing/2014/main" id="{0F131363-1609-5031-6481-9C16AF8FD1E2}"/>
              </a:ext>
            </a:extLst>
          </p:cNvPr>
          <p:cNvSpPr/>
          <p:nvPr/>
        </p:nvSpPr>
        <p:spPr>
          <a:xfrm>
            <a:off x="3143908" y="4540744"/>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01</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2" name="Rectangle 141">
            <a:extLst>
              <a:ext uri="{FF2B5EF4-FFF2-40B4-BE49-F238E27FC236}">
                <a16:creationId xmlns:a16="http://schemas.microsoft.com/office/drawing/2014/main" id="{849F5765-C982-3EC0-ED8A-B9B9610F5918}"/>
              </a:ext>
            </a:extLst>
          </p:cNvPr>
          <p:cNvSpPr/>
          <p:nvPr/>
        </p:nvSpPr>
        <p:spPr>
          <a:xfrm>
            <a:off x="3143908" y="6877183"/>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03</a:t>
            </a:r>
          </a:p>
          <a:p>
            <a:pPr>
              <a:lnSpc>
                <a:spcPct val="130000"/>
              </a:lnSpc>
            </a:pPr>
            <a:r>
              <a:rPr lang="en-US" sz="2100" dirty="0">
                <a:latin typeface="Source Sans Pro Light" panose="020B0403030403020204" pitchFamily="34" charset="0"/>
              </a:rPr>
              <a:t>Synth </a:t>
            </a:r>
            <a:r>
              <a:rPr lang="en-US" sz="2100" dirty="0" err="1">
                <a:latin typeface="Source Sans Pro Light" panose="020B0403030403020204" pitchFamily="34" charset="0"/>
              </a:rPr>
              <a:t>chartreuase</a:t>
            </a:r>
            <a:r>
              <a:rPr lang="en-US" sz="2100" dirty="0">
                <a:latin typeface="Source Sans Pro Light" panose="020B0403030403020204" pitchFamily="34" charset="0"/>
              </a:rPr>
              <a:t>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3" name="Rectangle 142">
            <a:extLst>
              <a:ext uri="{FF2B5EF4-FFF2-40B4-BE49-F238E27FC236}">
                <a16:creationId xmlns:a16="http://schemas.microsoft.com/office/drawing/2014/main" id="{2F5A1E60-A762-FE7A-686A-808299D567FF}"/>
              </a:ext>
            </a:extLst>
          </p:cNvPr>
          <p:cNvSpPr/>
          <p:nvPr/>
        </p:nvSpPr>
        <p:spPr>
          <a:xfrm>
            <a:off x="9408368" y="4540744"/>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02</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4" name="Rectangle 143">
            <a:extLst>
              <a:ext uri="{FF2B5EF4-FFF2-40B4-BE49-F238E27FC236}">
                <a16:creationId xmlns:a16="http://schemas.microsoft.com/office/drawing/2014/main" id="{E775C149-2E09-C16F-3B74-1C22949B5CC1}"/>
              </a:ext>
            </a:extLst>
          </p:cNvPr>
          <p:cNvSpPr/>
          <p:nvPr/>
        </p:nvSpPr>
        <p:spPr>
          <a:xfrm>
            <a:off x="3143908" y="9328360"/>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05</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5" name="Rectangle 144">
            <a:extLst>
              <a:ext uri="{FF2B5EF4-FFF2-40B4-BE49-F238E27FC236}">
                <a16:creationId xmlns:a16="http://schemas.microsoft.com/office/drawing/2014/main" id="{A3D25445-D70E-1F24-6B65-080A63596FBA}"/>
              </a:ext>
            </a:extLst>
          </p:cNvPr>
          <p:cNvSpPr/>
          <p:nvPr/>
        </p:nvSpPr>
        <p:spPr>
          <a:xfrm>
            <a:off x="9408368" y="6877183"/>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04</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6" name="Rectangle 145">
            <a:extLst>
              <a:ext uri="{FF2B5EF4-FFF2-40B4-BE49-F238E27FC236}">
                <a16:creationId xmlns:a16="http://schemas.microsoft.com/office/drawing/2014/main" id="{05E17B87-0B4F-E8E3-D2E6-E3C4336C0649}"/>
              </a:ext>
            </a:extLst>
          </p:cNvPr>
          <p:cNvSpPr/>
          <p:nvPr/>
        </p:nvSpPr>
        <p:spPr>
          <a:xfrm>
            <a:off x="9408368" y="9328360"/>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06</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grpSp>
        <p:nvGrpSpPr>
          <p:cNvPr id="147" name="Group 146">
            <a:extLst>
              <a:ext uri="{FF2B5EF4-FFF2-40B4-BE49-F238E27FC236}">
                <a16:creationId xmlns:a16="http://schemas.microsoft.com/office/drawing/2014/main" id="{57B0061D-A306-D612-E912-86A720D2C4C8}"/>
              </a:ext>
            </a:extLst>
          </p:cNvPr>
          <p:cNvGrpSpPr>
            <a:grpSpLocks noChangeAspect="1"/>
          </p:cNvGrpSpPr>
          <p:nvPr/>
        </p:nvGrpSpPr>
        <p:grpSpPr>
          <a:xfrm>
            <a:off x="992418" y="4315694"/>
            <a:ext cx="1907311" cy="1908000"/>
            <a:chOff x="2906605" y="3402434"/>
            <a:chExt cx="2331810" cy="2332679"/>
          </a:xfrm>
        </p:grpSpPr>
        <p:sp>
          <p:nvSpPr>
            <p:cNvPr id="148" name="Freeform 147">
              <a:extLst>
                <a:ext uri="{FF2B5EF4-FFF2-40B4-BE49-F238E27FC236}">
                  <a16:creationId xmlns:a16="http://schemas.microsoft.com/office/drawing/2014/main" id="{69B15B83-963B-79C1-4B31-EEF2430C3C77}"/>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F3B037B-8850-B5AA-6DD0-B00566D92B13}"/>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ACCB5548-0F4F-FE6F-3C71-8138A55E122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B72DF72C-8668-BB06-4334-88247D08104A}"/>
                </a:ext>
              </a:extLst>
            </p:cNvPr>
            <p:cNvGrpSpPr>
              <a:grpSpLocks noChangeAspect="1"/>
            </p:cNvGrpSpPr>
            <p:nvPr/>
          </p:nvGrpSpPr>
          <p:grpSpPr>
            <a:xfrm>
              <a:off x="3418155" y="3922171"/>
              <a:ext cx="1296002" cy="1296000"/>
              <a:chOff x="5730616" y="2182971"/>
              <a:chExt cx="844932" cy="844931"/>
            </a:xfrm>
          </p:grpSpPr>
          <p:sp>
            <p:nvSpPr>
              <p:cNvPr id="152" name="Oval 151">
                <a:extLst>
                  <a:ext uri="{FF2B5EF4-FFF2-40B4-BE49-F238E27FC236}">
                    <a16:creationId xmlns:a16="http://schemas.microsoft.com/office/drawing/2014/main" id="{F537D9EE-49AB-2717-C534-852D8F90FE66}"/>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02E39829-B33A-91A1-C704-3728BCC1BF08}"/>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0">
                <a:extLst>
                  <a:ext uri="{FF2B5EF4-FFF2-40B4-BE49-F238E27FC236}">
                    <a16:creationId xmlns:a16="http://schemas.microsoft.com/office/drawing/2014/main" id="{52D3DD1C-F2C1-B3D4-38D4-22EF45350E6D}"/>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55" name="Group 154">
            <a:extLst>
              <a:ext uri="{FF2B5EF4-FFF2-40B4-BE49-F238E27FC236}">
                <a16:creationId xmlns:a16="http://schemas.microsoft.com/office/drawing/2014/main" id="{110A22F0-689E-2519-96E3-4A6AA804624E}"/>
              </a:ext>
            </a:extLst>
          </p:cNvPr>
          <p:cNvGrpSpPr>
            <a:grpSpLocks noChangeAspect="1"/>
          </p:cNvGrpSpPr>
          <p:nvPr/>
        </p:nvGrpSpPr>
        <p:grpSpPr>
          <a:xfrm>
            <a:off x="7225688" y="4315694"/>
            <a:ext cx="1907788" cy="1908000"/>
            <a:chOff x="6594957" y="3401570"/>
            <a:chExt cx="2332389" cy="2332679"/>
          </a:xfrm>
        </p:grpSpPr>
        <p:sp>
          <p:nvSpPr>
            <p:cNvPr id="156" name="Freeform 155">
              <a:extLst>
                <a:ext uri="{FF2B5EF4-FFF2-40B4-BE49-F238E27FC236}">
                  <a16:creationId xmlns:a16="http://schemas.microsoft.com/office/drawing/2014/main" id="{D3E34315-9580-9EE2-8249-AC3F2878E012}"/>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F7EC9E4D-6A58-8FB2-3DFB-6FDE62CA6465}"/>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8A272345-A755-79C8-4DA6-A0BF01CF0726}"/>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9" name="Group 158">
              <a:extLst>
                <a:ext uri="{FF2B5EF4-FFF2-40B4-BE49-F238E27FC236}">
                  <a16:creationId xmlns:a16="http://schemas.microsoft.com/office/drawing/2014/main" id="{6A015A5C-2726-2C27-D256-1DA3DE3A877D}"/>
                </a:ext>
              </a:extLst>
            </p:cNvPr>
            <p:cNvGrpSpPr>
              <a:grpSpLocks noChangeAspect="1"/>
            </p:cNvGrpSpPr>
            <p:nvPr/>
          </p:nvGrpSpPr>
          <p:grpSpPr>
            <a:xfrm>
              <a:off x="7112528" y="3922171"/>
              <a:ext cx="1296002" cy="1296000"/>
              <a:chOff x="8894154" y="2185109"/>
              <a:chExt cx="844932" cy="844931"/>
            </a:xfrm>
          </p:grpSpPr>
          <p:sp>
            <p:nvSpPr>
              <p:cNvPr id="160" name="Oval 159">
                <a:extLst>
                  <a:ext uri="{FF2B5EF4-FFF2-40B4-BE49-F238E27FC236}">
                    <a16:creationId xmlns:a16="http://schemas.microsoft.com/office/drawing/2014/main" id="{E34FEC03-E3B0-CB2B-EEBC-F05FEBDF3985}"/>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1" name="Oval 160">
                <a:extLst>
                  <a:ext uri="{FF2B5EF4-FFF2-40B4-BE49-F238E27FC236}">
                    <a16:creationId xmlns:a16="http://schemas.microsoft.com/office/drawing/2014/main" id="{3FDF596F-C572-73E2-4D52-4CE9FBCC492A}"/>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2" name="Freeform: Shape 68">
                <a:extLst>
                  <a:ext uri="{FF2B5EF4-FFF2-40B4-BE49-F238E27FC236}">
                    <a16:creationId xmlns:a16="http://schemas.microsoft.com/office/drawing/2014/main" id="{443865DC-74CF-97E4-B90E-216B6275D1B3}"/>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63" name="Group 162">
            <a:extLst>
              <a:ext uri="{FF2B5EF4-FFF2-40B4-BE49-F238E27FC236}">
                <a16:creationId xmlns:a16="http://schemas.microsoft.com/office/drawing/2014/main" id="{C95DC1C4-8CBB-9822-C120-B79550B9153F}"/>
              </a:ext>
            </a:extLst>
          </p:cNvPr>
          <p:cNvGrpSpPr>
            <a:grpSpLocks noChangeAspect="1"/>
          </p:cNvGrpSpPr>
          <p:nvPr/>
        </p:nvGrpSpPr>
        <p:grpSpPr>
          <a:xfrm>
            <a:off x="1005704" y="6652133"/>
            <a:ext cx="1908000" cy="1908000"/>
            <a:chOff x="8439063" y="6597464"/>
            <a:chExt cx="2331503" cy="2331503"/>
          </a:xfrm>
        </p:grpSpPr>
        <p:sp>
          <p:nvSpPr>
            <p:cNvPr id="164" name="Freeform 163">
              <a:extLst>
                <a:ext uri="{FF2B5EF4-FFF2-40B4-BE49-F238E27FC236}">
                  <a16:creationId xmlns:a16="http://schemas.microsoft.com/office/drawing/2014/main" id="{070BAC91-C598-27F1-BD87-296BC6AC1D9A}"/>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65" name="Group 164">
              <a:extLst>
                <a:ext uri="{FF2B5EF4-FFF2-40B4-BE49-F238E27FC236}">
                  <a16:creationId xmlns:a16="http://schemas.microsoft.com/office/drawing/2014/main" id="{33690988-8E8F-F664-F590-DE635E6EB5BD}"/>
                </a:ext>
              </a:extLst>
            </p:cNvPr>
            <p:cNvGrpSpPr/>
            <p:nvPr/>
          </p:nvGrpSpPr>
          <p:grpSpPr>
            <a:xfrm>
              <a:off x="8611178" y="6769427"/>
              <a:ext cx="1987332" cy="1987331"/>
              <a:chOff x="8611178" y="6769427"/>
              <a:chExt cx="1987332" cy="1987331"/>
            </a:xfrm>
          </p:grpSpPr>
          <p:sp>
            <p:nvSpPr>
              <p:cNvPr id="166" name="Freeform 165">
                <a:extLst>
                  <a:ext uri="{FF2B5EF4-FFF2-40B4-BE49-F238E27FC236}">
                    <a16:creationId xmlns:a16="http://schemas.microsoft.com/office/drawing/2014/main" id="{70FEBE61-E42A-EAFC-6EFD-3DA9355B265A}"/>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E65D1271-D572-DE51-A5D4-4D4AFCB02DA1}"/>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68" name="Group 167">
                <a:extLst>
                  <a:ext uri="{FF2B5EF4-FFF2-40B4-BE49-F238E27FC236}">
                    <a16:creationId xmlns:a16="http://schemas.microsoft.com/office/drawing/2014/main" id="{DC819DA0-671C-59C6-85D4-331406D66934}"/>
                  </a:ext>
                </a:extLst>
              </p:cNvPr>
              <p:cNvGrpSpPr>
                <a:grpSpLocks noChangeAspect="1"/>
              </p:cNvGrpSpPr>
              <p:nvPr/>
            </p:nvGrpSpPr>
            <p:grpSpPr>
              <a:xfrm>
                <a:off x="8955453" y="7110567"/>
                <a:ext cx="1296002" cy="1296000"/>
                <a:chOff x="5738342" y="3286296"/>
                <a:chExt cx="844932" cy="844931"/>
              </a:xfrm>
            </p:grpSpPr>
            <p:sp>
              <p:nvSpPr>
                <p:cNvPr id="169" name="Oval 168">
                  <a:extLst>
                    <a:ext uri="{FF2B5EF4-FFF2-40B4-BE49-F238E27FC236}">
                      <a16:creationId xmlns:a16="http://schemas.microsoft.com/office/drawing/2014/main" id="{57CAF138-6754-2402-8DB6-70CE501A462B}"/>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0" name="Oval 169">
                  <a:extLst>
                    <a:ext uri="{FF2B5EF4-FFF2-40B4-BE49-F238E27FC236}">
                      <a16:creationId xmlns:a16="http://schemas.microsoft.com/office/drawing/2014/main" id="{A642BA55-EF2F-7992-F833-3CC6B4552778}"/>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1" name="Freeform: Shape 30">
                  <a:extLst>
                    <a:ext uri="{FF2B5EF4-FFF2-40B4-BE49-F238E27FC236}">
                      <a16:creationId xmlns:a16="http://schemas.microsoft.com/office/drawing/2014/main" id="{8D9CFD7F-0420-453C-8971-4E578C3239CF}"/>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72" name="Group 171">
            <a:extLst>
              <a:ext uri="{FF2B5EF4-FFF2-40B4-BE49-F238E27FC236}">
                <a16:creationId xmlns:a16="http://schemas.microsoft.com/office/drawing/2014/main" id="{E6C11D3B-A7E1-3BAB-67BE-00936433E21A}"/>
              </a:ext>
            </a:extLst>
          </p:cNvPr>
          <p:cNvGrpSpPr>
            <a:grpSpLocks noChangeAspect="1"/>
          </p:cNvGrpSpPr>
          <p:nvPr/>
        </p:nvGrpSpPr>
        <p:grpSpPr>
          <a:xfrm>
            <a:off x="7284176" y="6652133"/>
            <a:ext cx="1907205" cy="1908000"/>
            <a:chOff x="6595018" y="9790782"/>
            <a:chExt cx="2332583" cy="2333543"/>
          </a:xfrm>
        </p:grpSpPr>
        <p:sp>
          <p:nvSpPr>
            <p:cNvPr id="173" name="Freeform 172">
              <a:extLst>
                <a:ext uri="{FF2B5EF4-FFF2-40B4-BE49-F238E27FC236}">
                  <a16:creationId xmlns:a16="http://schemas.microsoft.com/office/drawing/2014/main" id="{33917A69-8E09-8E03-B59B-77628226FD1F}"/>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F0EAD880-26F9-5B92-ABED-D5ED4FF77CE8}"/>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713231F-AD74-E3BB-D042-12B8B408AC7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76" name="Group 175">
              <a:extLst>
                <a:ext uri="{FF2B5EF4-FFF2-40B4-BE49-F238E27FC236}">
                  <a16:creationId xmlns:a16="http://schemas.microsoft.com/office/drawing/2014/main" id="{AC7EC411-1636-CC92-002B-0F4FD1A10D78}"/>
                </a:ext>
              </a:extLst>
            </p:cNvPr>
            <p:cNvGrpSpPr>
              <a:grpSpLocks noChangeAspect="1"/>
            </p:cNvGrpSpPr>
            <p:nvPr/>
          </p:nvGrpSpPr>
          <p:grpSpPr>
            <a:xfrm>
              <a:off x="7133368" y="10313838"/>
              <a:ext cx="1296002" cy="1296000"/>
              <a:chOff x="8869992" y="3328355"/>
              <a:chExt cx="844932" cy="844931"/>
            </a:xfrm>
          </p:grpSpPr>
          <p:sp>
            <p:nvSpPr>
              <p:cNvPr id="177" name="Oval 176">
                <a:extLst>
                  <a:ext uri="{FF2B5EF4-FFF2-40B4-BE49-F238E27FC236}">
                    <a16:creationId xmlns:a16="http://schemas.microsoft.com/office/drawing/2014/main" id="{DDA50E41-5A0B-3D8E-D32B-56C107977C01}"/>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8" name="Oval 177">
                <a:extLst>
                  <a:ext uri="{FF2B5EF4-FFF2-40B4-BE49-F238E27FC236}">
                    <a16:creationId xmlns:a16="http://schemas.microsoft.com/office/drawing/2014/main" id="{DAE25381-EAEB-EA49-4524-C1160C41B464}"/>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9" name="Freeform: Shape 84">
                <a:extLst>
                  <a:ext uri="{FF2B5EF4-FFF2-40B4-BE49-F238E27FC236}">
                    <a16:creationId xmlns:a16="http://schemas.microsoft.com/office/drawing/2014/main" id="{A4EC3EC6-7C17-1FC8-816B-653CE33E26EB}"/>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0" name="Group 179">
            <a:extLst>
              <a:ext uri="{FF2B5EF4-FFF2-40B4-BE49-F238E27FC236}">
                <a16:creationId xmlns:a16="http://schemas.microsoft.com/office/drawing/2014/main" id="{AA9E0410-AB95-6818-A358-76CC3A05C2FA}"/>
              </a:ext>
            </a:extLst>
          </p:cNvPr>
          <p:cNvGrpSpPr>
            <a:grpSpLocks noChangeAspect="1"/>
          </p:cNvGrpSpPr>
          <p:nvPr/>
        </p:nvGrpSpPr>
        <p:grpSpPr>
          <a:xfrm>
            <a:off x="1027830" y="9103310"/>
            <a:ext cx="1908689" cy="1908000"/>
            <a:chOff x="2905741" y="9789918"/>
            <a:chExt cx="2333543" cy="2332679"/>
          </a:xfrm>
        </p:grpSpPr>
        <p:sp>
          <p:nvSpPr>
            <p:cNvPr id="181" name="Freeform 180">
              <a:extLst>
                <a:ext uri="{FF2B5EF4-FFF2-40B4-BE49-F238E27FC236}">
                  <a16:creationId xmlns:a16="http://schemas.microsoft.com/office/drawing/2014/main" id="{167EFC25-54BF-59BD-B98C-3487A614E405}"/>
                </a:ext>
              </a:extLst>
            </p:cNvPr>
            <p:cNvSpPr/>
            <p:nvPr/>
          </p:nvSpPr>
          <p:spPr>
            <a:xfrm>
              <a:off x="2905741" y="9789918"/>
              <a:ext cx="2333543" cy="2332679"/>
            </a:xfrm>
            <a:custGeom>
              <a:avLst/>
              <a:gdLst>
                <a:gd name="connsiteX0" fmla="*/ 1683597 w 1713441"/>
                <a:gd name="connsiteY0" fmla="*/ 635212 h 1712806"/>
                <a:gd name="connsiteX1" fmla="*/ 1284817 w 1713441"/>
                <a:gd name="connsiteY1" fmla="*/ 115147 h 1712806"/>
                <a:gd name="connsiteX2" fmla="*/ 635211 w 1713441"/>
                <a:gd name="connsiteY2" fmla="*/ 29422 h 1712806"/>
                <a:gd name="connsiteX3" fmla="*/ 115147 w 1713441"/>
                <a:gd name="connsiteY3" fmla="*/ 428202 h 1712806"/>
                <a:gd name="connsiteX4" fmla="*/ 29422 w 1713441"/>
                <a:gd name="connsiteY4" fmla="*/ 1077807 h 1712806"/>
                <a:gd name="connsiteX5" fmla="*/ 428202 w 1713441"/>
                <a:gd name="connsiteY5" fmla="*/ 1597872 h 1712806"/>
                <a:gd name="connsiteX6" fmla="*/ 854922 w 1713441"/>
                <a:gd name="connsiteY6" fmla="*/ 1712807 h 1712806"/>
                <a:gd name="connsiteX7" fmla="*/ 1077807 w 1713441"/>
                <a:gd name="connsiteY7" fmla="*/ 1682962 h 1712806"/>
                <a:gd name="connsiteX8" fmla="*/ 1597872 w 1713441"/>
                <a:gd name="connsiteY8" fmla="*/ 1284182 h 1712806"/>
                <a:gd name="connsiteX9" fmla="*/ 1683597 w 1713441"/>
                <a:gd name="connsiteY9"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3441" h="1712806">
                  <a:moveTo>
                    <a:pt x="1683597" y="635212"/>
                  </a:moveTo>
                  <a:cubicBezTo>
                    <a:pt x="1624542" y="414232"/>
                    <a:pt x="1482936" y="229447"/>
                    <a:pt x="1284817" y="115147"/>
                  </a:cubicBezTo>
                  <a:cubicBezTo>
                    <a:pt x="1086697" y="847"/>
                    <a:pt x="856192" y="-29633"/>
                    <a:pt x="635211" y="29422"/>
                  </a:cubicBezTo>
                  <a:cubicBezTo>
                    <a:pt x="414231" y="88477"/>
                    <a:pt x="229447" y="230082"/>
                    <a:pt x="115147" y="428202"/>
                  </a:cubicBezTo>
                  <a:cubicBezTo>
                    <a:pt x="847" y="626322"/>
                    <a:pt x="-29633" y="856827"/>
                    <a:pt x="29422" y="1077807"/>
                  </a:cubicBezTo>
                  <a:cubicBezTo>
                    <a:pt x="88477" y="1298787"/>
                    <a:pt x="230081" y="1483572"/>
                    <a:pt x="428202" y="1597872"/>
                  </a:cubicBezTo>
                  <a:cubicBezTo>
                    <a:pt x="560282" y="1674072"/>
                    <a:pt x="706332" y="1712807"/>
                    <a:pt x="854922" y="1712807"/>
                  </a:cubicBezTo>
                  <a:cubicBezTo>
                    <a:pt x="929217" y="1712807"/>
                    <a:pt x="1004147" y="1703282"/>
                    <a:pt x="1077807" y="1682962"/>
                  </a:cubicBezTo>
                  <a:cubicBezTo>
                    <a:pt x="1298786" y="1623907"/>
                    <a:pt x="1483572" y="1482302"/>
                    <a:pt x="1597872" y="1284182"/>
                  </a:cubicBezTo>
                  <a:cubicBezTo>
                    <a:pt x="1712807" y="1087332"/>
                    <a:pt x="1743286" y="856192"/>
                    <a:pt x="1683597" y="635212"/>
                  </a:cubicBezTo>
                  <a:close/>
                </a:path>
              </a:pathLst>
            </a:custGeom>
            <a:solidFill>
              <a:schemeClr val="accent5"/>
            </a:solidFill>
            <a:ln w="6350"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6875D83C-FB1E-BA76-27AD-782C957F4A24}"/>
                </a:ext>
              </a:extLst>
            </p:cNvPr>
            <p:cNvSpPr/>
            <p:nvPr/>
          </p:nvSpPr>
          <p:spPr>
            <a:xfrm rot="18900000">
              <a:off x="3078644" y="9963204"/>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E3C3972-8601-33B1-D153-A2748F0E696D}"/>
                </a:ext>
              </a:extLst>
            </p:cNvPr>
            <p:cNvSpPr/>
            <p:nvPr/>
          </p:nvSpPr>
          <p:spPr>
            <a:xfrm rot="18900000">
              <a:off x="3187609" y="10072170"/>
              <a:ext cx="1769383" cy="1769383"/>
            </a:xfrm>
            <a:custGeom>
              <a:avLst/>
              <a:gdLst>
                <a:gd name="connsiteX0" fmla="*/ 1299197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7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7" y="649599"/>
                  </a:moveTo>
                  <a:cubicBezTo>
                    <a:pt x="1299197" y="1008362"/>
                    <a:pt x="1008362" y="1299198"/>
                    <a:pt x="649599" y="1299198"/>
                  </a:cubicBezTo>
                  <a:cubicBezTo>
                    <a:pt x="290835" y="1299198"/>
                    <a:pt x="0" y="1008363"/>
                    <a:pt x="0" y="649599"/>
                  </a:cubicBezTo>
                  <a:cubicBezTo>
                    <a:pt x="0" y="290836"/>
                    <a:pt x="290835" y="1"/>
                    <a:pt x="649599" y="1"/>
                  </a:cubicBezTo>
                  <a:cubicBezTo>
                    <a:pt x="1008362" y="1"/>
                    <a:pt x="1299197" y="290836"/>
                    <a:pt x="1299197" y="649599"/>
                  </a:cubicBezTo>
                  <a:close/>
                </a:path>
              </a:pathLst>
            </a:custGeom>
            <a:solidFill>
              <a:srgbClr val="FFFFFF"/>
            </a:solidFill>
            <a:ln w="6350" cap="flat">
              <a:noFill/>
              <a:prstDash val="solid"/>
              <a:miter/>
            </a:ln>
          </p:spPr>
          <p:txBody>
            <a:bodyPr rtlCol="0" anchor="ctr"/>
            <a:lstStyle/>
            <a:p>
              <a:endParaRPr lang="en-RS"/>
            </a:p>
          </p:txBody>
        </p:sp>
        <p:grpSp>
          <p:nvGrpSpPr>
            <p:cNvPr id="184" name="Group 183">
              <a:extLst>
                <a:ext uri="{FF2B5EF4-FFF2-40B4-BE49-F238E27FC236}">
                  <a16:creationId xmlns:a16="http://schemas.microsoft.com/office/drawing/2014/main" id="{75344BF3-0D27-7707-412B-02CAE0D25EAD}"/>
                </a:ext>
              </a:extLst>
            </p:cNvPr>
            <p:cNvGrpSpPr>
              <a:grpSpLocks noChangeAspect="1"/>
            </p:cNvGrpSpPr>
            <p:nvPr/>
          </p:nvGrpSpPr>
          <p:grpSpPr>
            <a:xfrm>
              <a:off x="3406304" y="10319398"/>
              <a:ext cx="1296002" cy="1296000"/>
              <a:chOff x="5730616" y="4486650"/>
              <a:chExt cx="844932" cy="844931"/>
            </a:xfrm>
          </p:grpSpPr>
          <p:sp>
            <p:nvSpPr>
              <p:cNvPr id="185" name="Oval 184">
                <a:extLst>
                  <a:ext uri="{FF2B5EF4-FFF2-40B4-BE49-F238E27FC236}">
                    <a16:creationId xmlns:a16="http://schemas.microsoft.com/office/drawing/2014/main" id="{971A3530-B4D2-CACA-B44B-16001EC1AC82}"/>
                  </a:ext>
                </a:extLst>
              </p:cNvPr>
              <p:cNvSpPr/>
              <p:nvPr/>
            </p:nvSpPr>
            <p:spPr>
              <a:xfrm>
                <a:off x="5730616" y="4486650"/>
                <a:ext cx="844932" cy="84493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6" name="Oval 185">
                <a:extLst>
                  <a:ext uri="{FF2B5EF4-FFF2-40B4-BE49-F238E27FC236}">
                    <a16:creationId xmlns:a16="http://schemas.microsoft.com/office/drawing/2014/main" id="{EC3ABAAB-9740-90A7-3C46-D06DA32C34B3}"/>
                  </a:ext>
                </a:extLst>
              </p:cNvPr>
              <p:cNvSpPr/>
              <p:nvPr/>
            </p:nvSpPr>
            <p:spPr>
              <a:xfrm>
                <a:off x="5798852"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7" name="Freeform: Shape 89">
                <a:extLst>
                  <a:ext uri="{FF2B5EF4-FFF2-40B4-BE49-F238E27FC236}">
                    <a16:creationId xmlns:a16="http://schemas.microsoft.com/office/drawing/2014/main" id="{5BAF8959-9D13-5962-8D42-410F8326FAAD}"/>
                  </a:ext>
                </a:extLst>
              </p:cNvPr>
              <p:cNvSpPr>
                <a:spLocks noChangeAspect="1"/>
              </p:cNvSpPr>
              <p:nvPr/>
            </p:nvSpPr>
            <p:spPr>
              <a:xfrm>
                <a:off x="5947448" y="4741579"/>
                <a:ext cx="426720" cy="335042"/>
              </a:xfrm>
              <a:custGeom>
                <a:avLst/>
                <a:gdLst>
                  <a:gd name="connsiteX0" fmla="*/ 2438400 w 4876800"/>
                  <a:gd name="connsiteY0" fmla="*/ 3257550 h 3829050"/>
                  <a:gd name="connsiteX1" fmla="*/ 2819400 w 4876800"/>
                  <a:gd name="connsiteY1" fmla="*/ 3257550 h 3829050"/>
                  <a:gd name="connsiteX2" fmla="*/ 2914650 w 4876800"/>
                  <a:gd name="connsiteY2" fmla="*/ 3352800 h 3829050"/>
                  <a:gd name="connsiteX3" fmla="*/ 2819400 w 4876800"/>
                  <a:gd name="connsiteY3" fmla="*/ 3448050 h 3829050"/>
                  <a:gd name="connsiteX4" fmla="*/ 2438400 w 4876800"/>
                  <a:gd name="connsiteY4" fmla="*/ 3448050 h 3829050"/>
                  <a:gd name="connsiteX5" fmla="*/ 2343150 w 4876800"/>
                  <a:gd name="connsiteY5" fmla="*/ 3352800 h 3829050"/>
                  <a:gd name="connsiteX6" fmla="*/ 2438400 w 4876800"/>
                  <a:gd name="connsiteY6" fmla="*/ 3257550 h 3829050"/>
                  <a:gd name="connsiteX7" fmla="*/ 2057400 w 4876800"/>
                  <a:gd name="connsiteY7" fmla="*/ 3257550 h 3829050"/>
                  <a:gd name="connsiteX8" fmla="*/ 2152650 w 4876800"/>
                  <a:gd name="connsiteY8" fmla="*/ 3352800 h 3829050"/>
                  <a:gd name="connsiteX9" fmla="*/ 2057400 w 4876800"/>
                  <a:gd name="connsiteY9" fmla="*/ 3448050 h 3829050"/>
                  <a:gd name="connsiteX10" fmla="*/ 1962150 w 4876800"/>
                  <a:gd name="connsiteY10" fmla="*/ 3352800 h 3829050"/>
                  <a:gd name="connsiteX11" fmla="*/ 2057400 w 4876800"/>
                  <a:gd name="connsiteY11" fmla="*/ 3257550 h 3829050"/>
                  <a:gd name="connsiteX12" fmla="*/ 3621137 w 4876800"/>
                  <a:gd name="connsiteY12" fmla="*/ 2610668 h 3829050"/>
                  <a:gd name="connsiteX13" fmla="*/ 3260303 w 4876800"/>
                  <a:gd name="connsiteY13" fmla="*/ 2842729 h 3829050"/>
                  <a:gd name="connsiteX14" fmla="*/ 3806168 w 4876800"/>
                  <a:gd name="connsiteY14" fmla="*/ 3638550 h 3829050"/>
                  <a:gd name="connsiteX15" fmla="*/ 4326210 w 4876800"/>
                  <a:gd name="connsiteY15" fmla="*/ 3638550 h 3829050"/>
                  <a:gd name="connsiteX16" fmla="*/ 2602148 w 4876800"/>
                  <a:gd name="connsiteY16" fmla="*/ 2219995 h 3829050"/>
                  <a:gd name="connsiteX17" fmla="*/ 2093379 w 4876800"/>
                  <a:gd name="connsiteY17" fmla="*/ 2484797 h 3829050"/>
                  <a:gd name="connsiteX18" fmla="*/ 2049400 w 4876800"/>
                  <a:gd name="connsiteY18" fmla="*/ 2495550 h 3829050"/>
                  <a:gd name="connsiteX19" fmla="*/ 2005422 w 4876800"/>
                  <a:gd name="connsiteY19" fmla="*/ 2484797 h 3829050"/>
                  <a:gd name="connsiteX20" fmla="*/ 1504094 w 4876800"/>
                  <a:gd name="connsiteY20" fmla="*/ 2223827 h 3829050"/>
                  <a:gd name="connsiteX21" fmla="*/ 524693 w 4876800"/>
                  <a:gd name="connsiteY21" fmla="*/ 3638550 h 3829050"/>
                  <a:gd name="connsiteX22" fmla="*/ 3575149 w 4876800"/>
                  <a:gd name="connsiteY22" fmla="*/ 3638550 h 3829050"/>
                  <a:gd name="connsiteX23" fmla="*/ 3199842 w 4876800"/>
                  <a:gd name="connsiteY23" fmla="*/ 2069232 h 3829050"/>
                  <a:gd name="connsiteX24" fmla="*/ 3121372 w 4876800"/>
                  <a:gd name="connsiteY24" fmla="*/ 2110271 h 3829050"/>
                  <a:gd name="connsiteX25" fmla="*/ 2938797 w 4876800"/>
                  <a:gd name="connsiteY25" fmla="*/ 2373957 h 3829050"/>
                  <a:gd name="connsiteX26" fmla="*/ 3152514 w 4876800"/>
                  <a:gd name="connsiteY26" fmla="*/ 2685566 h 3829050"/>
                  <a:gd name="connsiteX27" fmla="*/ 3513348 w 4876800"/>
                  <a:gd name="connsiteY27" fmla="*/ 2453469 h 3829050"/>
                  <a:gd name="connsiteX28" fmla="*/ 3278163 w 4876800"/>
                  <a:gd name="connsiteY28" fmla="*/ 2110606 h 3829050"/>
                  <a:gd name="connsiteX29" fmla="*/ 3199842 w 4876800"/>
                  <a:gd name="connsiteY29" fmla="*/ 2069232 h 3829050"/>
                  <a:gd name="connsiteX30" fmla="*/ 2056656 w 4876800"/>
                  <a:gd name="connsiteY30" fmla="*/ 1497732 h 3829050"/>
                  <a:gd name="connsiteX31" fmla="*/ 1978372 w 4876800"/>
                  <a:gd name="connsiteY31" fmla="*/ 1538734 h 3829050"/>
                  <a:gd name="connsiteX32" fmla="*/ 1613408 w 4876800"/>
                  <a:gd name="connsiteY32" fmla="*/ 2065920 h 3829050"/>
                  <a:gd name="connsiteX33" fmla="*/ 2049400 w 4876800"/>
                  <a:gd name="connsiteY33" fmla="*/ 2292920 h 3829050"/>
                  <a:gd name="connsiteX34" fmla="*/ 2493615 w 4876800"/>
                  <a:gd name="connsiteY34" fmla="*/ 2061716 h 3829050"/>
                  <a:gd name="connsiteX35" fmla="*/ 2135163 w 4876800"/>
                  <a:gd name="connsiteY35" fmla="*/ 1539106 h 3829050"/>
                  <a:gd name="connsiteX36" fmla="*/ 2057660 w 4876800"/>
                  <a:gd name="connsiteY36" fmla="*/ 1497732 h 3829050"/>
                  <a:gd name="connsiteX37" fmla="*/ 2057400 w 4876800"/>
                  <a:gd name="connsiteY37" fmla="*/ 1497769 h 3829050"/>
                  <a:gd name="connsiteX38" fmla="*/ 2056656 w 4876800"/>
                  <a:gd name="connsiteY38" fmla="*/ 1497732 h 3829050"/>
                  <a:gd name="connsiteX39" fmla="*/ 2151682 w 4876800"/>
                  <a:gd name="connsiteY39" fmla="*/ 190500 h 3829050"/>
                  <a:gd name="connsiteX40" fmla="*/ 2151682 w 4876800"/>
                  <a:gd name="connsiteY40" fmla="*/ 762000 h 3829050"/>
                  <a:gd name="connsiteX41" fmla="*/ 2970460 w 4876800"/>
                  <a:gd name="connsiteY41" fmla="*/ 762000 h 3829050"/>
                  <a:gd name="connsiteX42" fmla="*/ 2752055 w 4876800"/>
                  <a:gd name="connsiteY42" fmla="*/ 543595 h 3829050"/>
                  <a:gd name="connsiteX43" fmla="*/ 2752055 w 4876800"/>
                  <a:gd name="connsiteY43" fmla="*/ 408905 h 3829050"/>
                  <a:gd name="connsiteX44" fmla="*/ 2970460 w 4876800"/>
                  <a:gd name="connsiteY44" fmla="*/ 190500 h 3829050"/>
                  <a:gd name="connsiteX45" fmla="*/ 2057400 w 4876800"/>
                  <a:gd name="connsiteY45" fmla="*/ 0 h 3829050"/>
                  <a:gd name="connsiteX46" fmla="*/ 3200400 w 4876800"/>
                  <a:gd name="connsiteY46" fmla="*/ 0 h 3829050"/>
                  <a:gd name="connsiteX47" fmla="*/ 3288395 w 4876800"/>
                  <a:gd name="connsiteY47" fmla="*/ 58787 h 3829050"/>
                  <a:gd name="connsiteX48" fmla="*/ 3267745 w 4876800"/>
                  <a:gd name="connsiteY48" fmla="*/ 162594 h 3829050"/>
                  <a:gd name="connsiteX49" fmla="*/ 2954089 w 4876800"/>
                  <a:gd name="connsiteY49" fmla="*/ 476250 h 3829050"/>
                  <a:gd name="connsiteX50" fmla="*/ 3267745 w 4876800"/>
                  <a:gd name="connsiteY50" fmla="*/ 789905 h 3829050"/>
                  <a:gd name="connsiteX51" fmla="*/ 3288395 w 4876800"/>
                  <a:gd name="connsiteY51" fmla="*/ 893713 h 3829050"/>
                  <a:gd name="connsiteX52" fmla="*/ 3200400 w 4876800"/>
                  <a:gd name="connsiteY52" fmla="*/ 952500 h 3829050"/>
                  <a:gd name="connsiteX53" fmla="*/ 2151682 w 4876800"/>
                  <a:gd name="connsiteY53" fmla="*/ 952500 h 3829050"/>
                  <a:gd name="connsiteX54" fmla="*/ 2151682 w 4876800"/>
                  <a:gd name="connsiteY54" fmla="*/ 1323938 h 3829050"/>
                  <a:gd name="connsiteX55" fmla="*/ 2292288 w 4876800"/>
                  <a:gd name="connsiteY55" fmla="*/ 1431429 h 3829050"/>
                  <a:gd name="connsiteX56" fmla="*/ 2823493 w 4876800"/>
                  <a:gd name="connsiteY56" fmla="*/ 2205856 h 3829050"/>
                  <a:gd name="connsiteX57" fmla="*/ 2964731 w 4876800"/>
                  <a:gd name="connsiteY57" fmla="*/ 2001850 h 3829050"/>
                  <a:gd name="connsiteX58" fmla="*/ 3199619 w 4876800"/>
                  <a:gd name="connsiteY58" fmla="*/ 1878732 h 3829050"/>
                  <a:gd name="connsiteX59" fmla="*/ 3200214 w 4876800"/>
                  <a:gd name="connsiteY59" fmla="*/ 1878732 h 3829050"/>
                  <a:gd name="connsiteX60" fmla="*/ 3435251 w 4876800"/>
                  <a:gd name="connsiteY60" fmla="*/ 2002854 h 3829050"/>
                  <a:gd name="connsiteX61" fmla="*/ 4557192 w 4876800"/>
                  <a:gd name="connsiteY61" fmla="*/ 3638550 h 3829050"/>
                  <a:gd name="connsiteX62" fmla="*/ 4781550 w 4876800"/>
                  <a:gd name="connsiteY62" fmla="*/ 3638550 h 3829050"/>
                  <a:gd name="connsiteX63" fmla="*/ 4876800 w 4876800"/>
                  <a:gd name="connsiteY63" fmla="*/ 3733800 h 3829050"/>
                  <a:gd name="connsiteX64" fmla="*/ 4781550 w 4876800"/>
                  <a:gd name="connsiteY64" fmla="*/ 3829050 h 3829050"/>
                  <a:gd name="connsiteX65" fmla="*/ 95250 w 4876800"/>
                  <a:gd name="connsiteY65" fmla="*/ 3829050 h 3829050"/>
                  <a:gd name="connsiteX66" fmla="*/ 0 w 4876800"/>
                  <a:gd name="connsiteY66" fmla="*/ 3733800 h 3829050"/>
                  <a:gd name="connsiteX67" fmla="*/ 95250 w 4876800"/>
                  <a:gd name="connsiteY67" fmla="*/ 3638550 h 3829050"/>
                  <a:gd name="connsiteX68" fmla="*/ 293005 w 4876800"/>
                  <a:gd name="connsiteY68" fmla="*/ 3638550 h 3829050"/>
                  <a:gd name="connsiteX69" fmla="*/ 1394184 w 4876800"/>
                  <a:gd name="connsiteY69" fmla="*/ 2047912 h 3829050"/>
                  <a:gd name="connsiteX70" fmla="*/ 1395301 w 4876800"/>
                  <a:gd name="connsiteY70" fmla="*/ 2046312 h 3829050"/>
                  <a:gd name="connsiteX71" fmla="*/ 1821730 w 4876800"/>
                  <a:gd name="connsiteY71" fmla="*/ 1430350 h 3829050"/>
                  <a:gd name="connsiteX72" fmla="*/ 1962150 w 4876800"/>
                  <a:gd name="connsiteY72" fmla="*/ 1323454 h 3829050"/>
                  <a:gd name="connsiteX73" fmla="*/ 1962150 w 4876800"/>
                  <a:gd name="connsiteY73" fmla="*/ 95250 h 3829050"/>
                  <a:gd name="connsiteX74" fmla="*/ 2057400 w 4876800"/>
                  <a:gd name="connsiteY74" fmla="*/ 0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876800" h="3829050">
                    <a:moveTo>
                      <a:pt x="2438400" y="3257550"/>
                    </a:moveTo>
                    <a:lnTo>
                      <a:pt x="2819400" y="3257550"/>
                    </a:lnTo>
                    <a:cubicBezTo>
                      <a:pt x="2872011" y="3257550"/>
                      <a:pt x="2914650" y="3300189"/>
                      <a:pt x="2914650" y="3352800"/>
                    </a:cubicBezTo>
                    <a:cubicBezTo>
                      <a:pt x="2914650" y="3405411"/>
                      <a:pt x="2872011" y="3448050"/>
                      <a:pt x="2819400" y="3448050"/>
                    </a:cubicBezTo>
                    <a:lnTo>
                      <a:pt x="2438400" y="3448050"/>
                    </a:lnTo>
                    <a:cubicBezTo>
                      <a:pt x="2385789" y="3448050"/>
                      <a:pt x="2343150" y="3405411"/>
                      <a:pt x="2343150" y="3352800"/>
                    </a:cubicBezTo>
                    <a:cubicBezTo>
                      <a:pt x="2343150" y="3300189"/>
                      <a:pt x="2385789" y="3257550"/>
                      <a:pt x="2438400" y="3257550"/>
                    </a:cubicBezTo>
                    <a:close/>
                    <a:moveTo>
                      <a:pt x="2057400" y="3257550"/>
                    </a:moveTo>
                    <a:cubicBezTo>
                      <a:pt x="2109973" y="3257550"/>
                      <a:pt x="2152650" y="3300226"/>
                      <a:pt x="2152650" y="3352800"/>
                    </a:cubicBezTo>
                    <a:cubicBezTo>
                      <a:pt x="2152650" y="3405373"/>
                      <a:pt x="2109973" y="3448050"/>
                      <a:pt x="2057400" y="3448050"/>
                    </a:cubicBezTo>
                    <a:cubicBezTo>
                      <a:pt x="2004715" y="3448050"/>
                      <a:pt x="1962150" y="3405373"/>
                      <a:pt x="1962150" y="3352800"/>
                    </a:cubicBezTo>
                    <a:cubicBezTo>
                      <a:pt x="1962150" y="3300226"/>
                      <a:pt x="2004715" y="3257550"/>
                      <a:pt x="2057400" y="3257550"/>
                    </a:cubicBezTo>
                    <a:close/>
                    <a:moveTo>
                      <a:pt x="3621137" y="2610668"/>
                    </a:moveTo>
                    <a:lnTo>
                      <a:pt x="3260303" y="2842729"/>
                    </a:lnTo>
                    <a:lnTo>
                      <a:pt x="3806168" y="3638550"/>
                    </a:lnTo>
                    <a:lnTo>
                      <a:pt x="4326210" y="3638550"/>
                    </a:lnTo>
                    <a:close/>
                    <a:moveTo>
                      <a:pt x="2602148" y="2219995"/>
                    </a:moveTo>
                    <a:lnTo>
                      <a:pt x="2093379" y="2484797"/>
                    </a:lnTo>
                    <a:cubicBezTo>
                      <a:pt x="2079575" y="2491978"/>
                      <a:pt x="2064506" y="2495550"/>
                      <a:pt x="2049400" y="2495550"/>
                    </a:cubicBezTo>
                    <a:cubicBezTo>
                      <a:pt x="2034294" y="2495550"/>
                      <a:pt x="2019188" y="2491941"/>
                      <a:pt x="2005422" y="2484797"/>
                    </a:cubicBezTo>
                    <a:lnTo>
                      <a:pt x="1504094" y="2223827"/>
                    </a:lnTo>
                    <a:lnTo>
                      <a:pt x="524693" y="3638550"/>
                    </a:lnTo>
                    <a:lnTo>
                      <a:pt x="3575149" y="3638550"/>
                    </a:lnTo>
                    <a:close/>
                    <a:moveTo>
                      <a:pt x="3199842" y="2069232"/>
                    </a:moveTo>
                    <a:cubicBezTo>
                      <a:pt x="3168402" y="2069232"/>
                      <a:pt x="3139455" y="2084114"/>
                      <a:pt x="3121372" y="2110271"/>
                    </a:cubicBezTo>
                    <a:lnTo>
                      <a:pt x="2938797" y="2373957"/>
                    </a:lnTo>
                    <a:lnTo>
                      <a:pt x="3152514" y="2685566"/>
                    </a:lnTo>
                    <a:lnTo>
                      <a:pt x="3513348" y="2453469"/>
                    </a:lnTo>
                    <a:lnTo>
                      <a:pt x="3278163" y="2110606"/>
                    </a:lnTo>
                    <a:cubicBezTo>
                      <a:pt x="3260192" y="2084375"/>
                      <a:pt x="3231617" y="2069306"/>
                      <a:pt x="3199842" y="2069232"/>
                    </a:cubicBezTo>
                    <a:close/>
                    <a:moveTo>
                      <a:pt x="2056656" y="1497732"/>
                    </a:moveTo>
                    <a:cubicBezTo>
                      <a:pt x="2024918" y="1497769"/>
                      <a:pt x="1996417" y="1512689"/>
                      <a:pt x="1978372" y="1538734"/>
                    </a:cubicBezTo>
                    <a:lnTo>
                      <a:pt x="1613408" y="2065920"/>
                    </a:lnTo>
                    <a:lnTo>
                      <a:pt x="2049400" y="2292920"/>
                    </a:lnTo>
                    <a:lnTo>
                      <a:pt x="2493615" y="2061716"/>
                    </a:lnTo>
                    <a:lnTo>
                      <a:pt x="2135163" y="1539106"/>
                    </a:lnTo>
                    <a:cubicBezTo>
                      <a:pt x="2117303" y="1513024"/>
                      <a:pt x="2089100" y="1498029"/>
                      <a:pt x="2057660" y="1497732"/>
                    </a:cubicBezTo>
                    <a:cubicBezTo>
                      <a:pt x="2057549" y="1497732"/>
                      <a:pt x="2057474" y="1497769"/>
                      <a:pt x="2057400" y="1497769"/>
                    </a:cubicBezTo>
                    <a:cubicBezTo>
                      <a:pt x="2057139" y="1497769"/>
                      <a:pt x="2056879" y="1497732"/>
                      <a:pt x="2056656" y="1497732"/>
                    </a:cubicBezTo>
                    <a:close/>
                    <a:moveTo>
                      <a:pt x="2151682" y="190500"/>
                    </a:moveTo>
                    <a:lnTo>
                      <a:pt x="2151682" y="762000"/>
                    </a:lnTo>
                    <a:lnTo>
                      <a:pt x="2970460" y="762000"/>
                    </a:lnTo>
                    <a:lnTo>
                      <a:pt x="2752055" y="543595"/>
                    </a:lnTo>
                    <a:cubicBezTo>
                      <a:pt x="2714848" y="506387"/>
                      <a:pt x="2714848" y="446112"/>
                      <a:pt x="2752055" y="408905"/>
                    </a:cubicBezTo>
                    <a:lnTo>
                      <a:pt x="2970460" y="190500"/>
                    </a:lnTo>
                    <a:close/>
                    <a:moveTo>
                      <a:pt x="2057400" y="0"/>
                    </a:moveTo>
                    <a:lnTo>
                      <a:pt x="3200400" y="0"/>
                    </a:lnTo>
                    <a:cubicBezTo>
                      <a:pt x="3238909" y="0"/>
                      <a:pt x="3273661" y="23217"/>
                      <a:pt x="3288395" y="58787"/>
                    </a:cubicBezTo>
                    <a:cubicBezTo>
                      <a:pt x="3303128" y="94394"/>
                      <a:pt x="3294980" y="135359"/>
                      <a:pt x="3267745" y="162594"/>
                    </a:cubicBezTo>
                    <a:lnTo>
                      <a:pt x="2954089" y="476250"/>
                    </a:lnTo>
                    <a:lnTo>
                      <a:pt x="3267745" y="789905"/>
                    </a:lnTo>
                    <a:cubicBezTo>
                      <a:pt x="3294980" y="817141"/>
                      <a:pt x="3303128" y="858106"/>
                      <a:pt x="3288395" y="893713"/>
                    </a:cubicBezTo>
                    <a:cubicBezTo>
                      <a:pt x="3273661" y="929283"/>
                      <a:pt x="3238909" y="952500"/>
                      <a:pt x="3200400" y="952500"/>
                    </a:cubicBezTo>
                    <a:lnTo>
                      <a:pt x="2151682" y="952500"/>
                    </a:lnTo>
                    <a:lnTo>
                      <a:pt x="2151682" y="1323938"/>
                    </a:lnTo>
                    <a:cubicBezTo>
                      <a:pt x="2207679" y="1343918"/>
                      <a:pt x="2257797" y="1381050"/>
                      <a:pt x="2292288" y="1431429"/>
                    </a:cubicBezTo>
                    <a:lnTo>
                      <a:pt x="2823493" y="2205856"/>
                    </a:lnTo>
                    <a:lnTo>
                      <a:pt x="2964731" y="2001850"/>
                    </a:lnTo>
                    <a:cubicBezTo>
                      <a:pt x="3018085" y="1924757"/>
                      <a:pt x="3105857" y="1878732"/>
                      <a:pt x="3199619" y="1878732"/>
                    </a:cubicBezTo>
                    <a:cubicBezTo>
                      <a:pt x="3199842" y="1878732"/>
                      <a:pt x="3200028" y="1878732"/>
                      <a:pt x="3200214" y="1878732"/>
                    </a:cubicBezTo>
                    <a:cubicBezTo>
                      <a:pt x="3294236" y="1878955"/>
                      <a:pt x="3382082" y="1925352"/>
                      <a:pt x="3435251" y="2002854"/>
                    </a:cubicBezTo>
                    <a:lnTo>
                      <a:pt x="4557192" y="3638550"/>
                    </a:lnTo>
                    <a:lnTo>
                      <a:pt x="4781550" y="3638550"/>
                    </a:lnTo>
                    <a:cubicBezTo>
                      <a:pt x="4834161" y="3638550"/>
                      <a:pt x="4876800" y="3681189"/>
                      <a:pt x="4876800" y="3733800"/>
                    </a:cubicBezTo>
                    <a:cubicBezTo>
                      <a:pt x="4876800" y="3786411"/>
                      <a:pt x="4834161" y="3829050"/>
                      <a:pt x="4781550" y="3829050"/>
                    </a:cubicBezTo>
                    <a:lnTo>
                      <a:pt x="95250" y="3829050"/>
                    </a:lnTo>
                    <a:cubicBezTo>
                      <a:pt x="42639" y="3829050"/>
                      <a:pt x="0" y="3786411"/>
                      <a:pt x="0" y="3733800"/>
                    </a:cubicBezTo>
                    <a:cubicBezTo>
                      <a:pt x="0" y="3681189"/>
                      <a:pt x="42639" y="3638550"/>
                      <a:pt x="95250" y="3638550"/>
                    </a:cubicBezTo>
                    <a:lnTo>
                      <a:pt x="293005" y="3638550"/>
                    </a:lnTo>
                    <a:lnTo>
                      <a:pt x="1394184" y="2047912"/>
                    </a:lnTo>
                    <a:cubicBezTo>
                      <a:pt x="1394557" y="2047391"/>
                      <a:pt x="1394929" y="2046833"/>
                      <a:pt x="1395301" y="2046312"/>
                    </a:cubicBezTo>
                    <a:lnTo>
                      <a:pt x="1821730" y="1430350"/>
                    </a:lnTo>
                    <a:cubicBezTo>
                      <a:pt x="1856482" y="1380083"/>
                      <a:pt x="1905967" y="1343136"/>
                      <a:pt x="1962150" y="1323454"/>
                    </a:cubicBezTo>
                    <a:lnTo>
                      <a:pt x="1962150" y="95250"/>
                    </a:lnTo>
                    <a:cubicBezTo>
                      <a:pt x="1962150" y="42639"/>
                      <a:pt x="2004789" y="0"/>
                      <a:pt x="2057400" y="0"/>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8" name="Group 187">
            <a:extLst>
              <a:ext uri="{FF2B5EF4-FFF2-40B4-BE49-F238E27FC236}">
                <a16:creationId xmlns:a16="http://schemas.microsoft.com/office/drawing/2014/main" id="{A0744014-5D47-EAE7-1AF2-26FC87C013E5}"/>
              </a:ext>
            </a:extLst>
          </p:cNvPr>
          <p:cNvGrpSpPr>
            <a:grpSpLocks noChangeAspect="1"/>
          </p:cNvGrpSpPr>
          <p:nvPr/>
        </p:nvGrpSpPr>
        <p:grpSpPr>
          <a:xfrm>
            <a:off x="7232822" y="9103310"/>
            <a:ext cx="1908000" cy="1908000"/>
            <a:chOff x="1062372" y="6597617"/>
            <a:chExt cx="2331503" cy="2331503"/>
          </a:xfrm>
        </p:grpSpPr>
        <p:sp>
          <p:nvSpPr>
            <p:cNvPr id="189" name="Freeform 188">
              <a:extLst>
                <a:ext uri="{FF2B5EF4-FFF2-40B4-BE49-F238E27FC236}">
                  <a16:creationId xmlns:a16="http://schemas.microsoft.com/office/drawing/2014/main" id="{E9E411D2-CC56-744C-90C1-90681151CE8A}"/>
                </a:ext>
              </a:extLst>
            </p:cNvPr>
            <p:cNvSpPr/>
            <p:nvPr/>
          </p:nvSpPr>
          <p:spPr>
            <a:xfrm rot="18900000">
              <a:off x="1062372" y="6597617"/>
              <a:ext cx="2331503" cy="2331503"/>
            </a:xfrm>
            <a:custGeom>
              <a:avLst/>
              <a:gdLst>
                <a:gd name="connsiteX0" fmla="*/ 1711944 w 1711943"/>
                <a:gd name="connsiteY0" fmla="*/ 855972 h 1711943"/>
                <a:gd name="connsiteX1" fmla="*/ 855972 w 1711943"/>
                <a:gd name="connsiteY1" fmla="*/ 1711943 h 1711943"/>
                <a:gd name="connsiteX2" fmla="*/ 0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2" y="1711943"/>
                    <a:pt x="0" y="1328712"/>
                    <a:pt x="0" y="855972"/>
                  </a:cubicBezTo>
                  <a:cubicBezTo>
                    <a:pt x="0" y="383231"/>
                    <a:pt x="383232" y="0"/>
                    <a:pt x="855972" y="0"/>
                  </a:cubicBezTo>
                  <a:cubicBezTo>
                    <a:pt x="1328712" y="0"/>
                    <a:pt x="1711944" y="383232"/>
                    <a:pt x="1711944" y="855972"/>
                  </a:cubicBezTo>
                  <a:close/>
                </a:path>
              </a:pathLst>
            </a:custGeom>
            <a:solidFill>
              <a:schemeClr val="accent6"/>
            </a:solidFill>
            <a:ln w="6350" cap="flat">
              <a:noFill/>
              <a:prstDash val="solid"/>
              <a:miter/>
            </a:ln>
          </p:spPr>
          <p:txBody>
            <a:bodyPr rtlCol="0" anchor="ctr"/>
            <a:lstStyle/>
            <a:p>
              <a:endParaRPr lang="en-RS"/>
            </a:p>
          </p:txBody>
        </p:sp>
        <p:grpSp>
          <p:nvGrpSpPr>
            <p:cNvPr id="190" name="Group 189">
              <a:extLst>
                <a:ext uri="{FF2B5EF4-FFF2-40B4-BE49-F238E27FC236}">
                  <a16:creationId xmlns:a16="http://schemas.microsoft.com/office/drawing/2014/main" id="{F7E6F569-8DE8-9797-84D9-2A2751D3960B}"/>
                </a:ext>
              </a:extLst>
            </p:cNvPr>
            <p:cNvGrpSpPr/>
            <p:nvPr/>
          </p:nvGrpSpPr>
          <p:grpSpPr>
            <a:xfrm>
              <a:off x="1234352" y="6769427"/>
              <a:ext cx="1987331" cy="1987331"/>
              <a:chOff x="1234352" y="6769427"/>
              <a:chExt cx="1987331" cy="1987331"/>
            </a:xfrm>
          </p:grpSpPr>
          <p:sp>
            <p:nvSpPr>
              <p:cNvPr id="191" name="Freeform 190">
                <a:extLst>
                  <a:ext uri="{FF2B5EF4-FFF2-40B4-BE49-F238E27FC236}">
                    <a16:creationId xmlns:a16="http://schemas.microsoft.com/office/drawing/2014/main" id="{96E19F9D-6138-CA0D-7DFD-8CF80D204054}"/>
                  </a:ext>
                </a:extLst>
              </p:cNvPr>
              <p:cNvSpPr/>
              <p:nvPr/>
            </p:nvSpPr>
            <p:spPr>
              <a:xfrm>
                <a:off x="1234352" y="6769427"/>
                <a:ext cx="1987331" cy="1987331"/>
              </a:xfrm>
              <a:custGeom>
                <a:avLst/>
                <a:gdLst>
                  <a:gd name="connsiteX0" fmla="*/ 1459230 w 1459229"/>
                  <a:gd name="connsiteY0" fmla="*/ 729615 h 1459229"/>
                  <a:gd name="connsiteX1" fmla="*/ 729615 w 1459229"/>
                  <a:gd name="connsiteY1" fmla="*/ 1459230 h 1459229"/>
                  <a:gd name="connsiteX2" fmla="*/ 0 w 1459229"/>
                  <a:gd name="connsiteY2" fmla="*/ 729615 h 1459229"/>
                  <a:gd name="connsiteX3" fmla="*/ 729615 w 1459229"/>
                  <a:gd name="connsiteY3" fmla="*/ 0 h 1459229"/>
                  <a:gd name="connsiteX4" fmla="*/ 1459230 w 1459229"/>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29"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CE737055-47EC-0ADD-59F5-78C67DFFF38A}"/>
                  </a:ext>
                </a:extLst>
              </p:cNvPr>
              <p:cNvSpPr/>
              <p:nvPr/>
            </p:nvSpPr>
            <p:spPr>
              <a:xfrm>
                <a:off x="1343318" y="6878393"/>
                <a:ext cx="1769399" cy="1769399"/>
              </a:xfrm>
              <a:custGeom>
                <a:avLst/>
                <a:gdLst>
                  <a:gd name="connsiteX0" fmla="*/ 1299210 w 1299209"/>
                  <a:gd name="connsiteY0" fmla="*/ 649605 h 1299209"/>
                  <a:gd name="connsiteX1" fmla="*/ 649605 w 1299209"/>
                  <a:gd name="connsiteY1" fmla="*/ 1299210 h 1299209"/>
                  <a:gd name="connsiteX2" fmla="*/ 0 w 1299209"/>
                  <a:gd name="connsiteY2" fmla="*/ 649605 h 1299209"/>
                  <a:gd name="connsiteX3" fmla="*/ 649605 w 1299209"/>
                  <a:gd name="connsiteY3" fmla="*/ 0 h 1299209"/>
                  <a:gd name="connsiteX4" fmla="*/ 1299210 w 1299209"/>
                  <a:gd name="connsiteY4" fmla="*/ 649605 h 129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209" h="1299209">
                    <a:moveTo>
                      <a:pt x="1299210" y="649605"/>
                    </a:moveTo>
                    <a:cubicBezTo>
                      <a:pt x="1299210" y="1008372"/>
                      <a:pt x="1008372" y="1299210"/>
                      <a:pt x="649605" y="1299210"/>
                    </a:cubicBezTo>
                    <a:cubicBezTo>
                      <a:pt x="290838" y="1299210"/>
                      <a:pt x="0" y="1008372"/>
                      <a:pt x="0" y="649605"/>
                    </a:cubicBezTo>
                    <a:cubicBezTo>
                      <a:pt x="0" y="290838"/>
                      <a:pt x="290838" y="0"/>
                      <a:pt x="649605" y="0"/>
                    </a:cubicBezTo>
                    <a:cubicBezTo>
                      <a:pt x="1008372" y="0"/>
                      <a:pt x="1299210" y="290838"/>
                      <a:pt x="1299210" y="649605"/>
                    </a:cubicBezTo>
                    <a:close/>
                  </a:path>
                </a:pathLst>
              </a:custGeom>
              <a:solidFill>
                <a:srgbClr val="FFFFFF"/>
              </a:solidFill>
              <a:ln w="6350" cap="flat">
                <a:noFill/>
                <a:prstDash val="solid"/>
                <a:miter/>
              </a:ln>
            </p:spPr>
            <p:txBody>
              <a:bodyPr rtlCol="0" anchor="ctr"/>
              <a:lstStyle/>
              <a:p>
                <a:endParaRPr lang="en-RS"/>
              </a:p>
            </p:txBody>
          </p:sp>
          <p:grpSp>
            <p:nvGrpSpPr>
              <p:cNvPr id="193" name="Group 192">
                <a:extLst>
                  <a:ext uri="{FF2B5EF4-FFF2-40B4-BE49-F238E27FC236}">
                    <a16:creationId xmlns:a16="http://schemas.microsoft.com/office/drawing/2014/main" id="{B24B36C7-6307-90E7-5B86-C261CC90C3DB}"/>
                  </a:ext>
                </a:extLst>
              </p:cNvPr>
              <p:cNvGrpSpPr>
                <a:grpSpLocks noChangeAspect="1"/>
              </p:cNvGrpSpPr>
              <p:nvPr/>
            </p:nvGrpSpPr>
            <p:grpSpPr>
              <a:xfrm>
                <a:off x="1574795" y="7130861"/>
                <a:ext cx="1296002" cy="1296000"/>
                <a:chOff x="8907741" y="4486635"/>
                <a:chExt cx="844932" cy="844931"/>
              </a:xfrm>
            </p:grpSpPr>
            <p:sp>
              <p:nvSpPr>
                <p:cNvPr id="194" name="Oval 193">
                  <a:extLst>
                    <a:ext uri="{FF2B5EF4-FFF2-40B4-BE49-F238E27FC236}">
                      <a16:creationId xmlns:a16="http://schemas.microsoft.com/office/drawing/2014/main" id="{104153CE-9384-A179-DFC8-5E30C4BED29C}"/>
                    </a:ext>
                  </a:extLst>
                </p:cNvPr>
                <p:cNvSpPr/>
                <p:nvPr/>
              </p:nvSpPr>
              <p:spPr>
                <a:xfrm>
                  <a:off x="8907741" y="4486635"/>
                  <a:ext cx="844932" cy="844931"/>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5" name="Oval 194">
                  <a:extLst>
                    <a:ext uri="{FF2B5EF4-FFF2-40B4-BE49-F238E27FC236}">
                      <a16:creationId xmlns:a16="http://schemas.microsoft.com/office/drawing/2014/main" id="{5BDC25E5-A421-AA8C-ECF3-8D1891D019D7}"/>
                    </a:ext>
                  </a:extLst>
                </p:cNvPr>
                <p:cNvSpPr/>
                <p:nvPr/>
              </p:nvSpPr>
              <p:spPr>
                <a:xfrm>
                  <a:off x="8975977"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6" name="Freeform: Shape 78">
                  <a:extLst>
                    <a:ext uri="{FF2B5EF4-FFF2-40B4-BE49-F238E27FC236}">
                      <a16:creationId xmlns:a16="http://schemas.microsoft.com/office/drawing/2014/main" id="{BE8D2C55-A45C-31BA-9F4D-C4FAEC64030F}"/>
                    </a:ext>
                  </a:extLst>
                </p:cNvPr>
                <p:cNvSpPr>
                  <a:spLocks noChangeAspect="1"/>
                </p:cNvSpPr>
                <p:nvPr/>
              </p:nvSpPr>
              <p:spPr>
                <a:xfrm>
                  <a:off x="9137134" y="4731779"/>
                  <a:ext cx="356060" cy="360000"/>
                </a:xfrm>
                <a:custGeom>
                  <a:avLst/>
                  <a:gdLst>
                    <a:gd name="connsiteX0" fmla="*/ 1726020 w 4572014"/>
                    <a:gd name="connsiteY0" fmla="*/ 3759936 h 4622673"/>
                    <a:gd name="connsiteX1" fmla="*/ 1455129 w 4572014"/>
                    <a:gd name="connsiteY1" fmla="*/ 4355973 h 4622673"/>
                    <a:gd name="connsiteX2" fmla="*/ 1455891 w 4572014"/>
                    <a:gd name="connsiteY2" fmla="*/ 4424324 h 4622673"/>
                    <a:gd name="connsiteX3" fmla="*/ 1509079 w 4572014"/>
                    <a:gd name="connsiteY3" fmla="*/ 4467606 h 4622673"/>
                    <a:gd name="connsiteX4" fmla="*/ 1600747 w 4572014"/>
                    <a:gd name="connsiteY4" fmla="*/ 4425315 h 4622673"/>
                    <a:gd name="connsiteX5" fmla="*/ 1896632 w 4572014"/>
                    <a:gd name="connsiteY5" fmla="*/ 3833698 h 4622673"/>
                    <a:gd name="connsiteX6" fmla="*/ 1726020 w 4572014"/>
                    <a:gd name="connsiteY6" fmla="*/ 3759936 h 4622673"/>
                    <a:gd name="connsiteX7" fmla="*/ 3466961 w 4572014"/>
                    <a:gd name="connsiteY7" fmla="*/ 3757422 h 4622673"/>
                    <a:gd name="connsiteX8" fmla="*/ 3296655 w 4572014"/>
                    <a:gd name="connsiteY8" fmla="*/ 3831869 h 4622673"/>
                    <a:gd name="connsiteX9" fmla="*/ 3593301 w 4572014"/>
                    <a:gd name="connsiteY9" fmla="*/ 4425239 h 4622673"/>
                    <a:gd name="connsiteX10" fmla="*/ 3685122 w 4572014"/>
                    <a:gd name="connsiteY10" fmla="*/ 4467453 h 4622673"/>
                    <a:gd name="connsiteX11" fmla="*/ 3738157 w 4572014"/>
                    <a:gd name="connsiteY11" fmla="*/ 4424248 h 4622673"/>
                    <a:gd name="connsiteX12" fmla="*/ 3738919 w 4572014"/>
                    <a:gd name="connsiteY12" fmla="*/ 4355897 h 4622673"/>
                    <a:gd name="connsiteX13" fmla="*/ 260161 w 4572014"/>
                    <a:gd name="connsiteY13" fmla="*/ 1752600 h 4622673"/>
                    <a:gd name="connsiteX14" fmla="*/ 434888 w 4572014"/>
                    <a:gd name="connsiteY14" fmla="*/ 1927326 h 4622673"/>
                    <a:gd name="connsiteX15" fmla="*/ 434888 w 4572014"/>
                    <a:gd name="connsiteY15" fmla="*/ 2035073 h 4622673"/>
                    <a:gd name="connsiteX16" fmla="*/ 260161 w 4572014"/>
                    <a:gd name="connsiteY16" fmla="*/ 2209800 h 4622673"/>
                    <a:gd name="connsiteX17" fmla="*/ 730467 w 4572014"/>
                    <a:gd name="connsiteY17" fmla="*/ 2209800 h 4622673"/>
                    <a:gd name="connsiteX18" fmla="*/ 959067 w 4572014"/>
                    <a:gd name="connsiteY18" fmla="*/ 1981200 h 4622673"/>
                    <a:gd name="connsiteX19" fmla="*/ 730467 w 4572014"/>
                    <a:gd name="connsiteY19" fmla="*/ 1752600 h 4622673"/>
                    <a:gd name="connsiteX20" fmla="*/ 2590814 w 4572014"/>
                    <a:gd name="connsiteY20" fmla="*/ 1600200 h 4622673"/>
                    <a:gd name="connsiteX21" fmla="*/ 2971814 w 4572014"/>
                    <a:gd name="connsiteY21" fmla="*/ 1981200 h 4622673"/>
                    <a:gd name="connsiteX22" fmla="*/ 2590814 w 4572014"/>
                    <a:gd name="connsiteY22" fmla="*/ 2362200 h 4622673"/>
                    <a:gd name="connsiteX23" fmla="*/ 2341030 w 4572014"/>
                    <a:gd name="connsiteY23" fmla="*/ 2267178 h 4622673"/>
                    <a:gd name="connsiteX24" fmla="*/ 2441309 w 4572014"/>
                    <a:gd name="connsiteY24" fmla="*/ 2152421 h 4622673"/>
                    <a:gd name="connsiteX25" fmla="*/ 2590814 w 4572014"/>
                    <a:gd name="connsiteY25" fmla="*/ 2209800 h 4622673"/>
                    <a:gd name="connsiteX26" fmla="*/ 2819414 w 4572014"/>
                    <a:gd name="connsiteY26" fmla="*/ 1981200 h 4622673"/>
                    <a:gd name="connsiteX27" fmla="*/ 2590814 w 4572014"/>
                    <a:gd name="connsiteY27" fmla="*/ 1752600 h 4622673"/>
                    <a:gd name="connsiteX28" fmla="*/ 2441233 w 4572014"/>
                    <a:gd name="connsiteY28" fmla="*/ 1809978 h 4622673"/>
                    <a:gd name="connsiteX29" fmla="*/ 2340954 w 4572014"/>
                    <a:gd name="connsiteY29" fmla="*/ 1695221 h 4622673"/>
                    <a:gd name="connsiteX30" fmla="*/ 2590814 w 4572014"/>
                    <a:gd name="connsiteY30" fmla="*/ 1600200 h 4622673"/>
                    <a:gd name="connsiteX31" fmla="*/ 76214 w 4572014"/>
                    <a:gd name="connsiteY31" fmla="*/ 1600200 h 4622673"/>
                    <a:gd name="connsiteX32" fmla="*/ 762014 w 4572014"/>
                    <a:gd name="connsiteY32" fmla="*/ 1600200 h 4622673"/>
                    <a:gd name="connsiteX33" fmla="*/ 815888 w 4572014"/>
                    <a:gd name="connsiteY33" fmla="*/ 1622526 h 4622673"/>
                    <a:gd name="connsiteX34" fmla="*/ 1098361 w 4572014"/>
                    <a:gd name="connsiteY34" fmla="*/ 1905000 h 4622673"/>
                    <a:gd name="connsiteX35" fmla="*/ 2590814 w 4572014"/>
                    <a:gd name="connsiteY35" fmla="*/ 1905000 h 4622673"/>
                    <a:gd name="connsiteX36" fmla="*/ 2590814 w 4572014"/>
                    <a:gd name="connsiteY36" fmla="*/ 2057400 h 4622673"/>
                    <a:gd name="connsiteX37" fmla="*/ 1098361 w 4572014"/>
                    <a:gd name="connsiteY37" fmla="*/ 2057400 h 4622673"/>
                    <a:gd name="connsiteX38" fmla="*/ 815888 w 4572014"/>
                    <a:gd name="connsiteY38" fmla="*/ 2339873 h 4622673"/>
                    <a:gd name="connsiteX39" fmla="*/ 762014 w 4572014"/>
                    <a:gd name="connsiteY39" fmla="*/ 2362200 h 4622673"/>
                    <a:gd name="connsiteX40" fmla="*/ 76214 w 4572014"/>
                    <a:gd name="connsiteY40" fmla="*/ 2362200 h 4622673"/>
                    <a:gd name="connsiteX41" fmla="*/ 5805 w 4572014"/>
                    <a:gd name="connsiteY41" fmla="*/ 2315184 h 4622673"/>
                    <a:gd name="connsiteX42" fmla="*/ 22341 w 4572014"/>
                    <a:gd name="connsiteY42" fmla="*/ 2232126 h 4622673"/>
                    <a:gd name="connsiteX43" fmla="*/ 273267 w 4572014"/>
                    <a:gd name="connsiteY43" fmla="*/ 1981200 h 4622673"/>
                    <a:gd name="connsiteX44" fmla="*/ 22341 w 4572014"/>
                    <a:gd name="connsiteY44" fmla="*/ 1730273 h 4622673"/>
                    <a:gd name="connsiteX45" fmla="*/ 5805 w 4572014"/>
                    <a:gd name="connsiteY45" fmla="*/ 1647215 h 4622673"/>
                    <a:gd name="connsiteX46" fmla="*/ 76214 w 4572014"/>
                    <a:gd name="connsiteY46" fmla="*/ 1600200 h 4622673"/>
                    <a:gd name="connsiteX47" fmla="*/ 2590814 w 4572014"/>
                    <a:gd name="connsiteY47" fmla="*/ 1295400 h 4622673"/>
                    <a:gd name="connsiteX48" fmla="*/ 3276614 w 4572014"/>
                    <a:gd name="connsiteY48" fmla="*/ 1981200 h 4622673"/>
                    <a:gd name="connsiteX49" fmla="*/ 2590814 w 4572014"/>
                    <a:gd name="connsiteY49" fmla="*/ 2667000 h 4622673"/>
                    <a:gd name="connsiteX50" fmla="*/ 1955306 w 4572014"/>
                    <a:gd name="connsiteY50" fmla="*/ 2238451 h 4622673"/>
                    <a:gd name="connsiteX51" fmla="*/ 2096581 w 4572014"/>
                    <a:gd name="connsiteY51" fmla="*/ 2181149 h 4622673"/>
                    <a:gd name="connsiteX52" fmla="*/ 2590814 w 4572014"/>
                    <a:gd name="connsiteY52" fmla="*/ 2514600 h 4622673"/>
                    <a:gd name="connsiteX53" fmla="*/ 3124214 w 4572014"/>
                    <a:gd name="connsiteY53" fmla="*/ 1981200 h 4622673"/>
                    <a:gd name="connsiteX54" fmla="*/ 2590814 w 4572014"/>
                    <a:gd name="connsiteY54" fmla="*/ 1447800 h 4622673"/>
                    <a:gd name="connsiteX55" fmla="*/ 2096581 w 4572014"/>
                    <a:gd name="connsiteY55" fmla="*/ 1781251 h 4622673"/>
                    <a:gd name="connsiteX56" fmla="*/ 1955306 w 4572014"/>
                    <a:gd name="connsiteY56" fmla="*/ 1723949 h 4622673"/>
                    <a:gd name="connsiteX57" fmla="*/ 2590814 w 4572014"/>
                    <a:gd name="connsiteY57" fmla="*/ 1295400 h 4622673"/>
                    <a:gd name="connsiteX58" fmla="*/ 2590815 w 4572014"/>
                    <a:gd name="connsiteY58" fmla="*/ 762000 h 4622673"/>
                    <a:gd name="connsiteX59" fmla="*/ 3810015 w 4572014"/>
                    <a:gd name="connsiteY59" fmla="*/ 1981200 h 4622673"/>
                    <a:gd name="connsiteX60" fmla="*/ 2590815 w 4572014"/>
                    <a:gd name="connsiteY60" fmla="*/ 3200400 h 4622673"/>
                    <a:gd name="connsiteX61" fmla="*/ 1396075 w 4572014"/>
                    <a:gd name="connsiteY61" fmla="*/ 2224964 h 4622673"/>
                    <a:gd name="connsiteX62" fmla="*/ 1545427 w 4572014"/>
                    <a:gd name="connsiteY62" fmla="*/ 2194636 h 4622673"/>
                    <a:gd name="connsiteX63" fmla="*/ 2590815 w 4572014"/>
                    <a:gd name="connsiteY63" fmla="*/ 3048000 h 4622673"/>
                    <a:gd name="connsiteX64" fmla="*/ 3657615 w 4572014"/>
                    <a:gd name="connsiteY64" fmla="*/ 1981200 h 4622673"/>
                    <a:gd name="connsiteX65" fmla="*/ 2590815 w 4572014"/>
                    <a:gd name="connsiteY65" fmla="*/ 914400 h 4622673"/>
                    <a:gd name="connsiteX66" fmla="*/ 1545427 w 4572014"/>
                    <a:gd name="connsiteY66" fmla="*/ 1767764 h 4622673"/>
                    <a:gd name="connsiteX67" fmla="*/ 1396075 w 4572014"/>
                    <a:gd name="connsiteY67" fmla="*/ 1737436 h 4622673"/>
                    <a:gd name="connsiteX68" fmla="*/ 2590815 w 4572014"/>
                    <a:gd name="connsiteY68" fmla="*/ 762000 h 4622673"/>
                    <a:gd name="connsiteX69" fmla="*/ 2590814 w 4572014"/>
                    <a:gd name="connsiteY69" fmla="*/ 457200 h 4622673"/>
                    <a:gd name="connsiteX70" fmla="*/ 4114814 w 4572014"/>
                    <a:gd name="connsiteY70" fmla="*/ 1981200 h 4622673"/>
                    <a:gd name="connsiteX71" fmla="*/ 2590814 w 4572014"/>
                    <a:gd name="connsiteY71" fmla="*/ 3505200 h 4622673"/>
                    <a:gd name="connsiteX72" fmla="*/ 1087464 w 4572014"/>
                    <a:gd name="connsiteY72" fmla="*/ 2221763 h 4622673"/>
                    <a:gd name="connsiteX73" fmla="*/ 1238035 w 4572014"/>
                    <a:gd name="connsiteY73" fmla="*/ 2197836 h 4622673"/>
                    <a:gd name="connsiteX74" fmla="*/ 2590814 w 4572014"/>
                    <a:gd name="connsiteY74" fmla="*/ 3352800 h 4622673"/>
                    <a:gd name="connsiteX75" fmla="*/ 3962414 w 4572014"/>
                    <a:gd name="connsiteY75" fmla="*/ 1981200 h 4622673"/>
                    <a:gd name="connsiteX76" fmla="*/ 2590814 w 4572014"/>
                    <a:gd name="connsiteY76" fmla="*/ 609600 h 4622673"/>
                    <a:gd name="connsiteX77" fmla="*/ 1238035 w 4572014"/>
                    <a:gd name="connsiteY77" fmla="*/ 1764563 h 4622673"/>
                    <a:gd name="connsiteX78" fmla="*/ 1087464 w 4572014"/>
                    <a:gd name="connsiteY78" fmla="*/ 1740636 h 4622673"/>
                    <a:gd name="connsiteX79" fmla="*/ 2590814 w 4572014"/>
                    <a:gd name="connsiteY79" fmla="*/ 457200 h 4622673"/>
                    <a:gd name="connsiteX80" fmla="*/ 2590814 w 4572014"/>
                    <a:gd name="connsiteY80" fmla="*/ 0 h 4622673"/>
                    <a:gd name="connsiteX81" fmla="*/ 4572014 w 4572014"/>
                    <a:gd name="connsiteY81" fmla="*/ 1981200 h 4622673"/>
                    <a:gd name="connsiteX82" fmla="*/ 3601150 w 4572014"/>
                    <a:gd name="connsiteY82" fmla="*/ 3684346 h 4622673"/>
                    <a:gd name="connsiteX83" fmla="*/ 3877603 w 4572014"/>
                    <a:gd name="connsiteY83" fmla="*/ 4292651 h 4622673"/>
                    <a:gd name="connsiteX84" fmla="*/ 3875393 w 4572014"/>
                    <a:gd name="connsiteY84" fmla="*/ 4490390 h 4622673"/>
                    <a:gd name="connsiteX85" fmla="*/ 3722003 w 4572014"/>
                    <a:gd name="connsiteY85" fmla="*/ 4615282 h 4622673"/>
                    <a:gd name="connsiteX86" fmla="*/ 3664624 w 4572014"/>
                    <a:gd name="connsiteY86" fmla="*/ 4622444 h 4622673"/>
                    <a:gd name="connsiteX87" fmla="*/ 3456979 w 4572014"/>
                    <a:gd name="connsiteY87" fmla="*/ 4493438 h 4622673"/>
                    <a:gd name="connsiteX88" fmla="*/ 3150884 w 4572014"/>
                    <a:gd name="connsiteY88" fmla="*/ 3881247 h 4622673"/>
                    <a:gd name="connsiteX89" fmla="*/ 2590814 w 4572014"/>
                    <a:gd name="connsiteY89" fmla="*/ 3962400 h 4622673"/>
                    <a:gd name="connsiteX90" fmla="*/ 2042479 w 4572014"/>
                    <a:gd name="connsiteY90" fmla="*/ 3882618 h 4622673"/>
                    <a:gd name="connsiteX91" fmla="*/ 1736917 w 4572014"/>
                    <a:gd name="connsiteY91" fmla="*/ 4493666 h 4622673"/>
                    <a:gd name="connsiteX92" fmla="*/ 1529272 w 4572014"/>
                    <a:gd name="connsiteY92" fmla="*/ 4622673 h 4622673"/>
                    <a:gd name="connsiteX93" fmla="*/ 1471969 w 4572014"/>
                    <a:gd name="connsiteY93" fmla="*/ 4615586 h 4622673"/>
                    <a:gd name="connsiteX94" fmla="*/ 1318502 w 4572014"/>
                    <a:gd name="connsiteY94" fmla="*/ 4490618 h 4622673"/>
                    <a:gd name="connsiteX95" fmla="*/ 1316293 w 4572014"/>
                    <a:gd name="connsiteY95" fmla="*/ 4292880 h 4622673"/>
                    <a:gd name="connsiteX96" fmla="*/ 1591451 w 4572014"/>
                    <a:gd name="connsiteY96" fmla="*/ 3687623 h 4622673"/>
                    <a:gd name="connsiteX97" fmla="*/ 688862 w 4572014"/>
                    <a:gd name="connsiteY97" fmla="*/ 2535936 h 4622673"/>
                    <a:gd name="connsiteX98" fmla="*/ 835166 w 4572014"/>
                    <a:gd name="connsiteY98" fmla="*/ 2493340 h 4622673"/>
                    <a:gd name="connsiteX99" fmla="*/ 2590814 w 4572014"/>
                    <a:gd name="connsiteY99" fmla="*/ 3810000 h 4622673"/>
                    <a:gd name="connsiteX100" fmla="*/ 4419614 w 4572014"/>
                    <a:gd name="connsiteY100" fmla="*/ 1981200 h 4622673"/>
                    <a:gd name="connsiteX101" fmla="*/ 2590814 w 4572014"/>
                    <a:gd name="connsiteY101" fmla="*/ 152400 h 4622673"/>
                    <a:gd name="connsiteX102" fmla="*/ 835242 w 4572014"/>
                    <a:gd name="connsiteY102" fmla="*/ 1469136 h 4622673"/>
                    <a:gd name="connsiteX103" fmla="*/ 688938 w 4572014"/>
                    <a:gd name="connsiteY103" fmla="*/ 1426540 h 4622673"/>
                    <a:gd name="connsiteX104" fmla="*/ 2590814 w 4572014"/>
                    <a:gd name="connsiteY104" fmla="*/ 0 h 462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572014" h="4622673">
                      <a:moveTo>
                        <a:pt x="1726020" y="3759936"/>
                      </a:moveTo>
                      <a:lnTo>
                        <a:pt x="1455129" y="4355973"/>
                      </a:lnTo>
                      <a:cubicBezTo>
                        <a:pt x="1444994" y="4378147"/>
                        <a:pt x="1445299" y="4402379"/>
                        <a:pt x="1455891" y="4424324"/>
                      </a:cubicBezTo>
                      <a:cubicBezTo>
                        <a:pt x="1466483" y="4446346"/>
                        <a:pt x="1485380" y="4461662"/>
                        <a:pt x="1509079" y="4467606"/>
                      </a:cubicBezTo>
                      <a:cubicBezTo>
                        <a:pt x="1545578" y="4476522"/>
                        <a:pt x="1583678" y="4459376"/>
                        <a:pt x="1600747" y="4425315"/>
                      </a:cubicBezTo>
                      <a:lnTo>
                        <a:pt x="1896632" y="3833698"/>
                      </a:lnTo>
                      <a:cubicBezTo>
                        <a:pt x="1838491" y="3811676"/>
                        <a:pt x="1781646" y="3787140"/>
                        <a:pt x="1726020" y="3759936"/>
                      </a:cubicBezTo>
                      <a:close/>
                      <a:moveTo>
                        <a:pt x="3466961" y="3757422"/>
                      </a:moveTo>
                      <a:cubicBezTo>
                        <a:pt x="3411640" y="3784854"/>
                        <a:pt x="3354795" y="3809619"/>
                        <a:pt x="3296655" y="3831869"/>
                      </a:cubicBezTo>
                      <a:lnTo>
                        <a:pt x="3593301" y="4425239"/>
                      </a:lnTo>
                      <a:cubicBezTo>
                        <a:pt x="3610446" y="4459376"/>
                        <a:pt x="3648089" y="4477131"/>
                        <a:pt x="3685122" y="4467453"/>
                      </a:cubicBezTo>
                      <a:cubicBezTo>
                        <a:pt x="3708668" y="4461586"/>
                        <a:pt x="3727565" y="4446270"/>
                        <a:pt x="3738157" y="4424248"/>
                      </a:cubicBezTo>
                      <a:cubicBezTo>
                        <a:pt x="3748673" y="4402379"/>
                        <a:pt x="3748978" y="4378071"/>
                        <a:pt x="3738919" y="4355897"/>
                      </a:cubicBezTo>
                      <a:close/>
                      <a:moveTo>
                        <a:pt x="260161" y="1752600"/>
                      </a:moveTo>
                      <a:lnTo>
                        <a:pt x="434888" y="1927326"/>
                      </a:lnTo>
                      <a:cubicBezTo>
                        <a:pt x="464682" y="1957121"/>
                        <a:pt x="464682" y="2005279"/>
                        <a:pt x="434888" y="2035073"/>
                      </a:cubicBezTo>
                      <a:lnTo>
                        <a:pt x="260161" y="2209800"/>
                      </a:lnTo>
                      <a:lnTo>
                        <a:pt x="730467" y="2209800"/>
                      </a:lnTo>
                      <a:lnTo>
                        <a:pt x="959067" y="1981200"/>
                      </a:lnTo>
                      <a:lnTo>
                        <a:pt x="730467" y="1752600"/>
                      </a:lnTo>
                      <a:close/>
                      <a:moveTo>
                        <a:pt x="2590814" y="1600200"/>
                      </a:moveTo>
                      <a:cubicBezTo>
                        <a:pt x="2800897" y="1600200"/>
                        <a:pt x="2971814" y="1771116"/>
                        <a:pt x="2971814" y="1981200"/>
                      </a:cubicBezTo>
                      <a:cubicBezTo>
                        <a:pt x="2971814" y="2191283"/>
                        <a:pt x="2800897" y="2362200"/>
                        <a:pt x="2590814" y="2362200"/>
                      </a:cubicBezTo>
                      <a:cubicBezTo>
                        <a:pt x="2499755" y="2362200"/>
                        <a:pt x="2411058" y="2328443"/>
                        <a:pt x="2341030" y="2267178"/>
                      </a:cubicBezTo>
                      <a:lnTo>
                        <a:pt x="2441309" y="2152421"/>
                      </a:lnTo>
                      <a:cubicBezTo>
                        <a:pt x="2471180" y="2178634"/>
                        <a:pt x="2521472" y="2209800"/>
                        <a:pt x="2590814" y="2209800"/>
                      </a:cubicBezTo>
                      <a:cubicBezTo>
                        <a:pt x="2716848" y="2209800"/>
                        <a:pt x="2819414" y="2107235"/>
                        <a:pt x="2819414" y="1981200"/>
                      </a:cubicBezTo>
                      <a:cubicBezTo>
                        <a:pt x="2819414" y="1855165"/>
                        <a:pt x="2716848" y="1752600"/>
                        <a:pt x="2590814" y="1752600"/>
                      </a:cubicBezTo>
                      <a:cubicBezTo>
                        <a:pt x="2521472" y="1752600"/>
                        <a:pt x="2471180" y="1783766"/>
                        <a:pt x="2441233" y="1809978"/>
                      </a:cubicBezTo>
                      <a:lnTo>
                        <a:pt x="2340954" y="1695221"/>
                      </a:lnTo>
                      <a:cubicBezTo>
                        <a:pt x="2411058" y="1633956"/>
                        <a:pt x="2499755" y="1600200"/>
                        <a:pt x="2590814" y="1600200"/>
                      </a:cubicBezTo>
                      <a:close/>
                      <a:moveTo>
                        <a:pt x="76214" y="1600200"/>
                      </a:moveTo>
                      <a:lnTo>
                        <a:pt x="762014" y="1600200"/>
                      </a:lnTo>
                      <a:cubicBezTo>
                        <a:pt x="782207" y="1600200"/>
                        <a:pt x="801638" y="1608201"/>
                        <a:pt x="815888" y="1622526"/>
                      </a:cubicBezTo>
                      <a:lnTo>
                        <a:pt x="1098361" y="1905000"/>
                      </a:lnTo>
                      <a:lnTo>
                        <a:pt x="2590814" y="1905000"/>
                      </a:lnTo>
                      <a:lnTo>
                        <a:pt x="2590814" y="2057400"/>
                      </a:lnTo>
                      <a:lnTo>
                        <a:pt x="1098361" y="2057400"/>
                      </a:lnTo>
                      <a:lnTo>
                        <a:pt x="815888" y="2339873"/>
                      </a:lnTo>
                      <a:cubicBezTo>
                        <a:pt x="801638" y="2354199"/>
                        <a:pt x="782207" y="2362200"/>
                        <a:pt x="762014" y="2362200"/>
                      </a:cubicBezTo>
                      <a:lnTo>
                        <a:pt x="76214" y="2362200"/>
                      </a:lnTo>
                      <a:cubicBezTo>
                        <a:pt x="45429" y="2362200"/>
                        <a:pt x="17616" y="2343683"/>
                        <a:pt x="5805" y="2315184"/>
                      </a:cubicBezTo>
                      <a:cubicBezTo>
                        <a:pt x="-6006" y="2286686"/>
                        <a:pt x="548" y="2253920"/>
                        <a:pt x="22341" y="2232126"/>
                      </a:cubicBezTo>
                      <a:lnTo>
                        <a:pt x="273267" y="1981200"/>
                      </a:lnTo>
                      <a:lnTo>
                        <a:pt x="22341" y="1730273"/>
                      </a:lnTo>
                      <a:cubicBezTo>
                        <a:pt x="548" y="1708480"/>
                        <a:pt x="-6006" y="1675714"/>
                        <a:pt x="5805" y="1647215"/>
                      </a:cubicBezTo>
                      <a:cubicBezTo>
                        <a:pt x="17616" y="1618716"/>
                        <a:pt x="45429" y="1600200"/>
                        <a:pt x="76214" y="1600200"/>
                      </a:cubicBezTo>
                      <a:close/>
                      <a:moveTo>
                        <a:pt x="2590814" y="1295400"/>
                      </a:moveTo>
                      <a:cubicBezTo>
                        <a:pt x="2968918" y="1295400"/>
                        <a:pt x="3276614" y="1603019"/>
                        <a:pt x="3276614" y="1981200"/>
                      </a:cubicBezTo>
                      <a:cubicBezTo>
                        <a:pt x="3276614" y="2359380"/>
                        <a:pt x="2968918" y="2667000"/>
                        <a:pt x="2590814" y="2667000"/>
                      </a:cubicBezTo>
                      <a:cubicBezTo>
                        <a:pt x="2310245" y="2667000"/>
                        <a:pt x="2060767" y="2498750"/>
                        <a:pt x="1955306" y="2238451"/>
                      </a:cubicBezTo>
                      <a:lnTo>
                        <a:pt x="2096581" y="2181149"/>
                      </a:lnTo>
                      <a:cubicBezTo>
                        <a:pt x="2178648" y="2383688"/>
                        <a:pt x="2372653" y="2514600"/>
                        <a:pt x="2590814" y="2514600"/>
                      </a:cubicBezTo>
                      <a:cubicBezTo>
                        <a:pt x="2884946" y="2514600"/>
                        <a:pt x="3124214" y="2275256"/>
                        <a:pt x="3124214" y="1981200"/>
                      </a:cubicBezTo>
                      <a:cubicBezTo>
                        <a:pt x="3124214" y="1687144"/>
                        <a:pt x="2884946" y="1447800"/>
                        <a:pt x="2590814" y="1447800"/>
                      </a:cubicBezTo>
                      <a:cubicBezTo>
                        <a:pt x="2372653" y="1447800"/>
                        <a:pt x="2178648" y="1578711"/>
                        <a:pt x="2096581" y="1781251"/>
                      </a:cubicBezTo>
                      <a:lnTo>
                        <a:pt x="1955306" y="1723949"/>
                      </a:lnTo>
                      <a:cubicBezTo>
                        <a:pt x="2060767" y="1463649"/>
                        <a:pt x="2310245" y="1295400"/>
                        <a:pt x="2590814" y="1295400"/>
                      </a:cubicBezTo>
                      <a:close/>
                      <a:moveTo>
                        <a:pt x="2590815" y="762000"/>
                      </a:moveTo>
                      <a:cubicBezTo>
                        <a:pt x="3263051" y="762000"/>
                        <a:pt x="3810015" y="1308963"/>
                        <a:pt x="3810015" y="1981200"/>
                      </a:cubicBezTo>
                      <a:cubicBezTo>
                        <a:pt x="3810015" y="2653436"/>
                        <a:pt x="3263051" y="3200400"/>
                        <a:pt x="2590815" y="3200400"/>
                      </a:cubicBezTo>
                      <a:cubicBezTo>
                        <a:pt x="2013295" y="3200400"/>
                        <a:pt x="1510832" y="2790139"/>
                        <a:pt x="1396075" y="2224964"/>
                      </a:cubicBezTo>
                      <a:lnTo>
                        <a:pt x="1545427" y="2194636"/>
                      </a:lnTo>
                      <a:cubicBezTo>
                        <a:pt x="1645858" y="2689098"/>
                        <a:pt x="2085456" y="3048000"/>
                        <a:pt x="2590815" y="3048000"/>
                      </a:cubicBezTo>
                      <a:cubicBezTo>
                        <a:pt x="3179078" y="3048000"/>
                        <a:pt x="3657615" y="2569464"/>
                        <a:pt x="3657615" y="1981200"/>
                      </a:cubicBezTo>
                      <a:cubicBezTo>
                        <a:pt x="3657615" y="1392936"/>
                        <a:pt x="3179078" y="914400"/>
                        <a:pt x="2590815" y="914400"/>
                      </a:cubicBezTo>
                      <a:cubicBezTo>
                        <a:pt x="2085456" y="914400"/>
                        <a:pt x="1645858" y="1273302"/>
                        <a:pt x="1545427" y="1767764"/>
                      </a:cubicBezTo>
                      <a:lnTo>
                        <a:pt x="1396075" y="1737436"/>
                      </a:lnTo>
                      <a:cubicBezTo>
                        <a:pt x="1510832" y="1172261"/>
                        <a:pt x="2013295" y="762000"/>
                        <a:pt x="2590815" y="762000"/>
                      </a:cubicBezTo>
                      <a:close/>
                      <a:moveTo>
                        <a:pt x="2590814" y="457200"/>
                      </a:moveTo>
                      <a:cubicBezTo>
                        <a:pt x="3431147" y="457200"/>
                        <a:pt x="4114814" y="1140866"/>
                        <a:pt x="4114814" y="1981200"/>
                      </a:cubicBezTo>
                      <a:cubicBezTo>
                        <a:pt x="4114814" y="2821533"/>
                        <a:pt x="3431147" y="3505200"/>
                        <a:pt x="2590814" y="3505200"/>
                      </a:cubicBezTo>
                      <a:cubicBezTo>
                        <a:pt x="1838034" y="3505200"/>
                        <a:pt x="1205802" y="2965475"/>
                        <a:pt x="1087464" y="2221763"/>
                      </a:cubicBezTo>
                      <a:lnTo>
                        <a:pt x="1238035" y="2197836"/>
                      </a:lnTo>
                      <a:cubicBezTo>
                        <a:pt x="1344486" y="2867101"/>
                        <a:pt x="1913396" y="3352800"/>
                        <a:pt x="2590814" y="3352800"/>
                      </a:cubicBezTo>
                      <a:cubicBezTo>
                        <a:pt x="3347099" y="3352800"/>
                        <a:pt x="3962414" y="2737485"/>
                        <a:pt x="3962414" y="1981200"/>
                      </a:cubicBezTo>
                      <a:cubicBezTo>
                        <a:pt x="3962414" y="1224915"/>
                        <a:pt x="3347099" y="609600"/>
                        <a:pt x="2590814" y="609600"/>
                      </a:cubicBezTo>
                      <a:cubicBezTo>
                        <a:pt x="1913396" y="609600"/>
                        <a:pt x="1344486" y="1095299"/>
                        <a:pt x="1238035" y="1764563"/>
                      </a:cubicBezTo>
                      <a:lnTo>
                        <a:pt x="1087464" y="1740636"/>
                      </a:lnTo>
                      <a:cubicBezTo>
                        <a:pt x="1205802" y="996924"/>
                        <a:pt x="1838034" y="457200"/>
                        <a:pt x="2590814" y="457200"/>
                      </a:cubicBezTo>
                      <a:close/>
                      <a:moveTo>
                        <a:pt x="2590814" y="0"/>
                      </a:moveTo>
                      <a:cubicBezTo>
                        <a:pt x="3683217" y="0"/>
                        <a:pt x="4572014" y="888720"/>
                        <a:pt x="4572014" y="1981200"/>
                      </a:cubicBezTo>
                      <a:cubicBezTo>
                        <a:pt x="4572014" y="2704795"/>
                        <a:pt x="4181870" y="3338703"/>
                        <a:pt x="3601150" y="3684346"/>
                      </a:cubicBezTo>
                      <a:lnTo>
                        <a:pt x="3877603" y="4292651"/>
                      </a:lnTo>
                      <a:cubicBezTo>
                        <a:pt x="3906331" y="4355820"/>
                        <a:pt x="3905569" y="4427982"/>
                        <a:pt x="3875393" y="4490390"/>
                      </a:cubicBezTo>
                      <a:cubicBezTo>
                        <a:pt x="3845294" y="4552950"/>
                        <a:pt x="3789364" y="4598441"/>
                        <a:pt x="3722003" y="4615282"/>
                      </a:cubicBezTo>
                      <a:cubicBezTo>
                        <a:pt x="3702800" y="4620158"/>
                        <a:pt x="3683598" y="4622444"/>
                        <a:pt x="3664624" y="4622444"/>
                      </a:cubicBezTo>
                      <a:cubicBezTo>
                        <a:pt x="3577985" y="4622444"/>
                        <a:pt x="3497365" y="4574210"/>
                        <a:pt x="3456979" y="4493438"/>
                      </a:cubicBezTo>
                      <a:lnTo>
                        <a:pt x="3150884" y="3881247"/>
                      </a:lnTo>
                      <a:cubicBezTo>
                        <a:pt x="2973109" y="3933749"/>
                        <a:pt x="2785276" y="3962400"/>
                        <a:pt x="2590814" y="3962400"/>
                      </a:cubicBezTo>
                      <a:cubicBezTo>
                        <a:pt x="2402066" y="3962400"/>
                        <a:pt x="2218272" y="3933596"/>
                        <a:pt x="2042479" y="3882618"/>
                      </a:cubicBezTo>
                      <a:lnTo>
                        <a:pt x="1736917" y="4493666"/>
                      </a:lnTo>
                      <a:cubicBezTo>
                        <a:pt x="1696531" y="4574362"/>
                        <a:pt x="1615911" y="4622673"/>
                        <a:pt x="1529272" y="4622673"/>
                      </a:cubicBezTo>
                      <a:cubicBezTo>
                        <a:pt x="1510374" y="4622673"/>
                        <a:pt x="1491172" y="4620311"/>
                        <a:pt x="1471969" y="4615586"/>
                      </a:cubicBezTo>
                      <a:cubicBezTo>
                        <a:pt x="1404532" y="4598670"/>
                        <a:pt x="1348601" y="4553178"/>
                        <a:pt x="1318502" y="4490618"/>
                      </a:cubicBezTo>
                      <a:cubicBezTo>
                        <a:pt x="1288403" y="4428058"/>
                        <a:pt x="1287565" y="4356049"/>
                        <a:pt x="1316293" y="4292880"/>
                      </a:cubicBezTo>
                      <a:lnTo>
                        <a:pt x="1591451" y="3687623"/>
                      </a:lnTo>
                      <a:cubicBezTo>
                        <a:pt x="1164807" y="3436849"/>
                        <a:pt x="833032" y="3031007"/>
                        <a:pt x="688862" y="2535936"/>
                      </a:cubicBezTo>
                      <a:lnTo>
                        <a:pt x="835166" y="2493340"/>
                      </a:lnTo>
                      <a:cubicBezTo>
                        <a:pt x="1060946" y="3268599"/>
                        <a:pt x="1782865" y="3810000"/>
                        <a:pt x="2590814" y="3810000"/>
                      </a:cubicBezTo>
                      <a:cubicBezTo>
                        <a:pt x="3599168" y="3810000"/>
                        <a:pt x="4419614" y="2989555"/>
                        <a:pt x="4419614" y="1981200"/>
                      </a:cubicBezTo>
                      <a:cubicBezTo>
                        <a:pt x="4419614" y="972845"/>
                        <a:pt x="3599168" y="152400"/>
                        <a:pt x="2590814" y="152400"/>
                      </a:cubicBezTo>
                      <a:cubicBezTo>
                        <a:pt x="1782865" y="152400"/>
                        <a:pt x="1060946" y="693801"/>
                        <a:pt x="835242" y="1469136"/>
                      </a:cubicBezTo>
                      <a:lnTo>
                        <a:pt x="688938" y="1426540"/>
                      </a:lnTo>
                      <a:cubicBezTo>
                        <a:pt x="933464" y="586587"/>
                        <a:pt x="1715581" y="0"/>
                        <a:pt x="2590814" y="0"/>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203" name="Graphic 2">
            <a:extLst>
              <a:ext uri="{FF2B5EF4-FFF2-40B4-BE49-F238E27FC236}">
                <a16:creationId xmlns:a16="http://schemas.microsoft.com/office/drawing/2014/main" id="{A97BB14F-7212-5173-38E2-18BB61810385}"/>
              </a:ext>
            </a:extLst>
          </p:cNvPr>
          <p:cNvGrpSpPr/>
          <p:nvPr/>
        </p:nvGrpSpPr>
        <p:grpSpPr>
          <a:xfrm>
            <a:off x="13375395" y="3401570"/>
            <a:ext cx="9302485" cy="8910135"/>
            <a:chOff x="15842675" y="4249274"/>
            <a:chExt cx="3372371" cy="3230135"/>
          </a:xfrm>
        </p:grpSpPr>
        <p:grpSp>
          <p:nvGrpSpPr>
            <p:cNvPr id="204" name="Graphic 2">
              <a:extLst>
                <a:ext uri="{FF2B5EF4-FFF2-40B4-BE49-F238E27FC236}">
                  <a16:creationId xmlns:a16="http://schemas.microsoft.com/office/drawing/2014/main" id="{38D50D18-BB6E-F429-D7D8-5921539737E2}"/>
                </a:ext>
              </a:extLst>
            </p:cNvPr>
            <p:cNvGrpSpPr/>
            <p:nvPr/>
          </p:nvGrpSpPr>
          <p:grpSpPr>
            <a:xfrm>
              <a:off x="15847392" y="4249274"/>
              <a:ext cx="3207201" cy="3225647"/>
              <a:chOff x="15847392" y="4249274"/>
              <a:chExt cx="3207201" cy="3225647"/>
            </a:xfrm>
          </p:grpSpPr>
          <p:grpSp>
            <p:nvGrpSpPr>
              <p:cNvPr id="205" name="Graphic 2">
                <a:extLst>
                  <a:ext uri="{FF2B5EF4-FFF2-40B4-BE49-F238E27FC236}">
                    <a16:creationId xmlns:a16="http://schemas.microsoft.com/office/drawing/2014/main" id="{87B38D54-7495-56B5-FF20-F670DB730536}"/>
                  </a:ext>
                </a:extLst>
              </p:cNvPr>
              <p:cNvGrpSpPr/>
              <p:nvPr/>
            </p:nvGrpSpPr>
            <p:grpSpPr>
              <a:xfrm>
                <a:off x="15847392" y="4290996"/>
                <a:ext cx="2588073" cy="3183925"/>
                <a:chOff x="15847392" y="4290996"/>
                <a:chExt cx="2588073" cy="3183925"/>
              </a:xfrm>
            </p:grpSpPr>
            <p:sp>
              <p:nvSpPr>
                <p:cNvPr id="206" name="Freeform 205">
                  <a:extLst>
                    <a:ext uri="{FF2B5EF4-FFF2-40B4-BE49-F238E27FC236}">
                      <a16:creationId xmlns:a16="http://schemas.microsoft.com/office/drawing/2014/main" id="{058DA554-97AC-7DED-BA6B-042BA0BEE171}"/>
                    </a:ext>
                  </a:extLst>
                </p:cNvPr>
                <p:cNvSpPr/>
                <p:nvPr/>
              </p:nvSpPr>
              <p:spPr>
                <a:xfrm rot="-1130666">
                  <a:off x="16243645" y="4507202"/>
                  <a:ext cx="1795345" cy="2751513"/>
                </a:xfrm>
                <a:custGeom>
                  <a:avLst/>
                  <a:gdLst>
                    <a:gd name="connsiteX0" fmla="*/ 0 w 1795345"/>
                    <a:gd name="connsiteY0" fmla="*/ 0 h 2751513"/>
                    <a:gd name="connsiteX1" fmla="*/ 1795345 w 1795345"/>
                    <a:gd name="connsiteY1" fmla="*/ 0 h 2751513"/>
                    <a:gd name="connsiteX2" fmla="*/ 1795345 w 1795345"/>
                    <a:gd name="connsiteY2" fmla="*/ 2751513 h 2751513"/>
                    <a:gd name="connsiteX3" fmla="*/ 0 w 1795345"/>
                    <a:gd name="connsiteY3" fmla="*/ 2751513 h 2751513"/>
                  </a:gdLst>
                  <a:ahLst/>
                  <a:cxnLst>
                    <a:cxn ang="0">
                      <a:pos x="connsiteX0" y="connsiteY0"/>
                    </a:cxn>
                    <a:cxn ang="0">
                      <a:pos x="connsiteX1" y="connsiteY1"/>
                    </a:cxn>
                    <a:cxn ang="0">
                      <a:pos x="connsiteX2" y="connsiteY2"/>
                    </a:cxn>
                    <a:cxn ang="0">
                      <a:pos x="connsiteX3" y="connsiteY3"/>
                    </a:cxn>
                  </a:cxnLst>
                  <a:rect l="l" t="t" r="r" b="b"/>
                  <a:pathLst>
                    <a:path w="1795345" h="2751513">
                      <a:moveTo>
                        <a:pt x="0" y="0"/>
                      </a:moveTo>
                      <a:lnTo>
                        <a:pt x="1795345" y="0"/>
                      </a:lnTo>
                      <a:lnTo>
                        <a:pt x="1795345" y="2751513"/>
                      </a:lnTo>
                      <a:lnTo>
                        <a:pt x="0" y="2751513"/>
                      </a:lnTo>
                      <a:close/>
                    </a:path>
                  </a:pathLst>
                </a:custGeom>
                <a:solidFill>
                  <a:srgbClr val="FFFFFF"/>
                </a:solidFill>
                <a:ln w="4048" cap="flat">
                  <a:noFill/>
                  <a:prstDash val="solid"/>
                  <a:miter/>
                </a:ln>
              </p:spPr>
              <p:txBody>
                <a:bodyPr rtlCol="0" anchor="ctr"/>
                <a:lstStyle/>
                <a:p>
                  <a:endParaRPr lang="en-RS"/>
                </a:p>
              </p:txBody>
            </p:sp>
            <p:sp>
              <p:nvSpPr>
                <p:cNvPr id="207" name="Freeform 206">
                  <a:extLst>
                    <a:ext uri="{FF2B5EF4-FFF2-40B4-BE49-F238E27FC236}">
                      <a16:creationId xmlns:a16="http://schemas.microsoft.com/office/drawing/2014/main" id="{528B0650-307F-64A1-F456-FA463B82B89A}"/>
                    </a:ext>
                  </a:extLst>
                </p:cNvPr>
                <p:cNvSpPr/>
                <p:nvPr/>
              </p:nvSpPr>
              <p:spPr>
                <a:xfrm rot="-1130666">
                  <a:off x="16626128" y="6810519"/>
                  <a:ext cx="1795345" cy="384572"/>
                </a:xfrm>
                <a:custGeom>
                  <a:avLst/>
                  <a:gdLst>
                    <a:gd name="connsiteX0" fmla="*/ 0 w 1795345"/>
                    <a:gd name="connsiteY0" fmla="*/ 0 h 384572"/>
                    <a:gd name="connsiteX1" fmla="*/ 1795345 w 1795345"/>
                    <a:gd name="connsiteY1" fmla="*/ 0 h 384572"/>
                    <a:gd name="connsiteX2" fmla="*/ 1795345 w 1795345"/>
                    <a:gd name="connsiteY2" fmla="*/ 384572 h 384572"/>
                    <a:gd name="connsiteX3" fmla="*/ 0 w 1795345"/>
                    <a:gd name="connsiteY3" fmla="*/ 384572 h 384572"/>
                  </a:gdLst>
                  <a:ahLst/>
                  <a:cxnLst>
                    <a:cxn ang="0">
                      <a:pos x="connsiteX0" y="connsiteY0"/>
                    </a:cxn>
                    <a:cxn ang="0">
                      <a:pos x="connsiteX1" y="connsiteY1"/>
                    </a:cxn>
                    <a:cxn ang="0">
                      <a:pos x="connsiteX2" y="connsiteY2"/>
                    </a:cxn>
                    <a:cxn ang="0">
                      <a:pos x="connsiteX3" y="connsiteY3"/>
                    </a:cxn>
                  </a:cxnLst>
                  <a:rect l="l" t="t" r="r" b="b"/>
                  <a:pathLst>
                    <a:path w="1795345" h="384572">
                      <a:moveTo>
                        <a:pt x="0" y="0"/>
                      </a:moveTo>
                      <a:lnTo>
                        <a:pt x="1795345" y="0"/>
                      </a:lnTo>
                      <a:lnTo>
                        <a:pt x="1795345" y="384572"/>
                      </a:lnTo>
                      <a:lnTo>
                        <a:pt x="0" y="384572"/>
                      </a:lnTo>
                      <a:close/>
                    </a:path>
                  </a:pathLst>
                </a:custGeom>
                <a:solidFill>
                  <a:schemeClr val="accent2"/>
                </a:solidFill>
                <a:ln w="4048" cap="flat">
                  <a:noFill/>
                  <a:prstDash val="solid"/>
                  <a:miter/>
                </a:ln>
              </p:spPr>
              <p:txBody>
                <a:bodyPr rtlCol="0" anchor="ctr"/>
                <a:lstStyle/>
                <a:p>
                  <a:endParaRPr lang="en-RS"/>
                </a:p>
              </p:txBody>
            </p:sp>
            <p:sp>
              <p:nvSpPr>
                <p:cNvPr id="208" name="Freeform 207">
                  <a:extLst>
                    <a:ext uri="{FF2B5EF4-FFF2-40B4-BE49-F238E27FC236}">
                      <a16:creationId xmlns:a16="http://schemas.microsoft.com/office/drawing/2014/main" id="{696ADDA6-D712-A8BF-5667-1BCF7CAD9594}"/>
                    </a:ext>
                  </a:extLst>
                </p:cNvPr>
                <p:cNvSpPr/>
                <p:nvPr/>
              </p:nvSpPr>
              <p:spPr>
                <a:xfrm rot="-1130666">
                  <a:off x="16320527" y="4982830"/>
                  <a:ext cx="1486877" cy="1346407"/>
                </a:xfrm>
                <a:custGeom>
                  <a:avLst/>
                  <a:gdLst>
                    <a:gd name="connsiteX0" fmla="*/ 0 w 1486877"/>
                    <a:gd name="connsiteY0" fmla="*/ 0 h 1346407"/>
                    <a:gd name="connsiteX1" fmla="*/ 1486878 w 1486877"/>
                    <a:gd name="connsiteY1" fmla="*/ 0 h 1346407"/>
                    <a:gd name="connsiteX2" fmla="*/ 1486878 w 1486877"/>
                    <a:gd name="connsiteY2" fmla="*/ 1346408 h 1346407"/>
                    <a:gd name="connsiteX3" fmla="*/ 0 w 1486877"/>
                    <a:gd name="connsiteY3" fmla="*/ 1346408 h 1346407"/>
                  </a:gdLst>
                  <a:ahLst/>
                  <a:cxnLst>
                    <a:cxn ang="0">
                      <a:pos x="connsiteX0" y="connsiteY0"/>
                    </a:cxn>
                    <a:cxn ang="0">
                      <a:pos x="connsiteX1" y="connsiteY1"/>
                    </a:cxn>
                    <a:cxn ang="0">
                      <a:pos x="connsiteX2" y="connsiteY2"/>
                    </a:cxn>
                    <a:cxn ang="0">
                      <a:pos x="connsiteX3" y="connsiteY3"/>
                    </a:cxn>
                  </a:cxnLst>
                  <a:rect l="l" t="t" r="r" b="b"/>
                  <a:pathLst>
                    <a:path w="1486877" h="1346407">
                      <a:moveTo>
                        <a:pt x="0" y="0"/>
                      </a:moveTo>
                      <a:lnTo>
                        <a:pt x="1486878" y="0"/>
                      </a:lnTo>
                      <a:lnTo>
                        <a:pt x="1486878" y="1346408"/>
                      </a:lnTo>
                      <a:lnTo>
                        <a:pt x="0" y="1346408"/>
                      </a:lnTo>
                      <a:close/>
                    </a:path>
                  </a:pathLst>
                </a:custGeom>
                <a:solidFill>
                  <a:srgbClr val="FFFFFF"/>
                </a:solidFill>
                <a:ln w="4048" cap="flat">
                  <a:noFill/>
                  <a:prstDash val="solid"/>
                  <a:miter/>
                </a:ln>
              </p:spPr>
              <p:txBody>
                <a:bodyPr rtlCol="0" anchor="ctr"/>
                <a:lstStyle/>
                <a:p>
                  <a:endParaRPr lang="en-RS"/>
                </a:p>
              </p:txBody>
            </p:sp>
            <p:sp>
              <p:nvSpPr>
                <p:cNvPr id="209" name="Freeform 208">
                  <a:extLst>
                    <a:ext uri="{FF2B5EF4-FFF2-40B4-BE49-F238E27FC236}">
                      <a16:creationId xmlns:a16="http://schemas.microsoft.com/office/drawing/2014/main" id="{0D81A63E-8B9C-7FC3-E4EB-18A674183BDE}"/>
                    </a:ext>
                  </a:extLst>
                </p:cNvPr>
                <p:cNvSpPr/>
                <p:nvPr/>
              </p:nvSpPr>
              <p:spPr>
                <a:xfrm>
                  <a:off x="16491396" y="4510709"/>
                  <a:ext cx="411289" cy="217789"/>
                </a:xfrm>
                <a:custGeom>
                  <a:avLst/>
                  <a:gdLst>
                    <a:gd name="connsiteX0" fmla="*/ 411289 w 411289"/>
                    <a:gd name="connsiteY0" fmla="*/ 0 h 217789"/>
                    <a:gd name="connsiteX1" fmla="*/ 387001 w 411289"/>
                    <a:gd name="connsiteY1" fmla="*/ 116586 h 217789"/>
                    <a:gd name="connsiteX2" fmla="*/ 90678 w 411289"/>
                    <a:gd name="connsiteY2" fmla="*/ 217789 h 217789"/>
                    <a:gd name="connsiteX3" fmla="*/ 0 w 411289"/>
                    <a:gd name="connsiteY3" fmla="*/ 140470 h 217789"/>
                  </a:gdLst>
                  <a:ahLst/>
                  <a:cxnLst>
                    <a:cxn ang="0">
                      <a:pos x="connsiteX0" y="connsiteY0"/>
                    </a:cxn>
                    <a:cxn ang="0">
                      <a:pos x="connsiteX1" y="connsiteY1"/>
                    </a:cxn>
                    <a:cxn ang="0">
                      <a:pos x="connsiteX2" y="connsiteY2"/>
                    </a:cxn>
                    <a:cxn ang="0">
                      <a:pos x="connsiteX3" y="connsiteY3"/>
                    </a:cxn>
                  </a:cxnLst>
                  <a:rect l="l" t="t" r="r" b="b"/>
                  <a:pathLst>
                    <a:path w="411289" h="217789">
                      <a:moveTo>
                        <a:pt x="411289" y="0"/>
                      </a:moveTo>
                      <a:lnTo>
                        <a:pt x="387001" y="116586"/>
                      </a:lnTo>
                      <a:lnTo>
                        <a:pt x="90678" y="217789"/>
                      </a:lnTo>
                      <a:lnTo>
                        <a:pt x="0" y="140470"/>
                      </a:lnTo>
                      <a:close/>
                    </a:path>
                  </a:pathLst>
                </a:custGeom>
                <a:solidFill>
                  <a:schemeClr val="accent2"/>
                </a:solidFill>
                <a:ln w="4048" cap="flat">
                  <a:noFill/>
                  <a:prstDash val="solid"/>
                  <a:miter/>
                </a:ln>
              </p:spPr>
              <p:txBody>
                <a:bodyPr rtlCol="0" anchor="ctr"/>
                <a:lstStyle/>
                <a:p>
                  <a:endParaRPr lang="en-RS"/>
                </a:p>
              </p:txBody>
            </p:sp>
            <p:sp>
              <p:nvSpPr>
                <p:cNvPr id="210" name="Freeform 209">
                  <a:extLst>
                    <a:ext uri="{FF2B5EF4-FFF2-40B4-BE49-F238E27FC236}">
                      <a16:creationId xmlns:a16="http://schemas.microsoft.com/office/drawing/2014/main" id="{26C0DAD1-170A-45B6-A3A8-A5D228C80FFC}"/>
                    </a:ext>
                  </a:extLst>
                </p:cNvPr>
                <p:cNvSpPr/>
                <p:nvPr/>
              </p:nvSpPr>
              <p:spPr>
                <a:xfrm rot="-1130666">
                  <a:off x="17370590" y="6950552"/>
                  <a:ext cx="306443" cy="104441"/>
                </a:xfrm>
                <a:custGeom>
                  <a:avLst/>
                  <a:gdLst>
                    <a:gd name="connsiteX0" fmla="*/ 0 w 306443"/>
                    <a:gd name="connsiteY0" fmla="*/ 0 h 104441"/>
                    <a:gd name="connsiteX1" fmla="*/ 306444 w 306443"/>
                    <a:gd name="connsiteY1" fmla="*/ 0 h 104441"/>
                    <a:gd name="connsiteX2" fmla="*/ 306444 w 306443"/>
                    <a:gd name="connsiteY2" fmla="*/ 104442 h 104441"/>
                    <a:gd name="connsiteX3" fmla="*/ 0 w 306443"/>
                    <a:gd name="connsiteY3" fmla="*/ 104442 h 104441"/>
                  </a:gdLst>
                  <a:ahLst/>
                  <a:cxnLst>
                    <a:cxn ang="0">
                      <a:pos x="connsiteX0" y="connsiteY0"/>
                    </a:cxn>
                    <a:cxn ang="0">
                      <a:pos x="connsiteX1" y="connsiteY1"/>
                    </a:cxn>
                    <a:cxn ang="0">
                      <a:pos x="connsiteX2" y="connsiteY2"/>
                    </a:cxn>
                    <a:cxn ang="0">
                      <a:pos x="connsiteX3" y="connsiteY3"/>
                    </a:cxn>
                  </a:cxnLst>
                  <a:rect l="l" t="t" r="r" b="b"/>
                  <a:pathLst>
                    <a:path w="306443" h="104441">
                      <a:moveTo>
                        <a:pt x="0" y="0"/>
                      </a:moveTo>
                      <a:lnTo>
                        <a:pt x="306444" y="0"/>
                      </a:lnTo>
                      <a:lnTo>
                        <a:pt x="306444" y="104442"/>
                      </a:lnTo>
                      <a:lnTo>
                        <a:pt x="0" y="104442"/>
                      </a:lnTo>
                      <a:close/>
                    </a:path>
                  </a:pathLst>
                </a:custGeom>
                <a:solidFill>
                  <a:srgbClr val="FFFFFF"/>
                </a:solidFill>
                <a:ln w="4048" cap="flat">
                  <a:noFill/>
                  <a:prstDash val="solid"/>
                  <a:miter/>
                </a:ln>
              </p:spPr>
              <p:txBody>
                <a:bodyPr rtlCol="0" anchor="ctr"/>
                <a:lstStyle/>
                <a:p>
                  <a:endParaRPr lang="en-RS"/>
                </a:p>
              </p:txBody>
            </p:sp>
          </p:grpSp>
          <p:sp>
            <p:nvSpPr>
              <p:cNvPr id="211" name="Freeform 210">
                <a:extLst>
                  <a:ext uri="{FF2B5EF4-FFF2-40B4-BE49-F238E27FC236}">
                    <a16:creationId xmlns:a16="http://schemas.microsoft.com/office/drawing/2014/main" id="{0E6AB9D7-75BB-03D1-B0E8-2CEABCE59ACA}"/>
                  </a:ext>
                </a:extLst>
              </p:cNvPr>
              <p:cNvSpPr/>
              <p:nvPr/>
            </p:nvSpPr>
            <p:spPr>
              <a:xfrm>
                <a:off x="17508285" y="5829183"/>
                <a:ext cx="1086111" cy="416147"/>
              </a:xfrm>
              <a:custGeom>
                <a:avLst/>
                <a:gdLst>
                  <a:gd name="connsiteX0" fmla="*/ 1086112 w 1086111"/>
                  <a:gd name="connsiteY0" fmla="*/ 52221 h 416147"/>
                  <a:gd name="connsiteX1" fmla="*/ 1086112 w 1086111"/>
                  <a:gd name="connsiteY1" fmla="*/ 363926 h 416147"/>
                  <a:gd name="connsiteX2" fmla="*/ 1033891 w 1086111"/>
                  <a:gd name="connsiteY2" fmla="*/ 416147 h 416147"/>
                  <a:gd name="connsiteX3" fmla="*/ 52221 w 1086111"/>
                  <a:gd name="connsiteY3" fmla="*/ 416147 h 416147"/>
                  <a:gd name="connsiteX4" fmla="*/ 0 w 1086111"/>
                  <a:gd name="connsiteY4" fmla="*/ 363926 h 416147"/>
                  <a:gd name="connsiteX5" fmla="*/ 0 w 1086111"/>
                  <a:gd name="connsiteY5" fmla="*/ 52221 h 416147"/>
                  <a:gd name="connsiteX6" fmla="*/ 52221 w 1086111"/>
                  <a:gd name="connsiteY6" fmla="*/ 0 h 416147"/>
                  <a:gd name="connsiteX7" fmla="*/ 1033891 w 1086111"/>
                  <a:gd name="connsiteY7" fmla="*/ 0 h 416147"/>
                  <a:gd name="connsiteX8" fmla="*/ 1086112 w 1086111"/>
                  <a:gd name="connsiteY8" fmla="*/ 52221 h 4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6111" h="416147">
                    <a:moveTo>
                      <a:pt x="1086112" y="52221"/>
                    </a:moveTo>
                    <a:lnTo>
                      <a:pt x="1086112" y="363926"/>
                    </a:lnTo>
                    <a:cubicBezTo>
                      <a:pt x="1086112" y="392668"/>
                      <a:pt x="1062633" y="416147"/>
                      <a:pt x="1033891" y="416147"/>
                    </a:cubicBezTo>
                    <a:lnTo>
                      <a:pt x="52221" y="416147"/>
                    </a:lnTo>
                    <a:cubicBezTo>
                      <a:pt x="23479" y="416147"/>
                      <a:pt x="0" y="392668"/>
                      <a:pt x="0" y="363926"/>
                    </a:cubicBezTo>
                    <a:lnTo>
                      <a:pt x="0" y="52221"/>
                    </a:lnTo>
                    <a:cubicBezTo>
                      <a:pt x="0" y="23479"/>
                      <a:pt x="23479" y="0"/>
                      <a:pt x="52221" y="0"/>
                    </a:cubicBezTo>
                    <a:lnTo>
                      <a:pt x="1033891" y="0"/>
                    </a:lnTo>
                    <a:cubicBezTo>
                      <a:pt x="1062633" y="0"/>
                      <a:pt x="1086112" y="23479"/>
                      <a:pt x="1086112" y="52221"/>
                    </a:cubicBezTo>
                    <a:close/>
                  </a:path>
                </a:pathLst>
              </a:custGeom>
              <a:solidFill>
                <a:schemeClr val="accent1"/>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76F7FA5-2B6A-248C-918B-CD191E3D80A0}"/>
                  </a:ext>
                </a:extLst>
              </p:cNvPr>
              <p:cNvSpPr/>
              <p:nvPr/>
            </p:nvSpPr>
            <p:spPr>
              <a:xfrm>
                <a:off x="18438392" y="6070915"/>
                <a:ext cx="616201" cy="687926"/>
              </a:xfrm>
              <a:custGeom>
                <a:avLst/>
                <a:gdLst>
                  <a:gd name="connsiteX0" fmla="*/ 563650 w 616201"/>
                  <a:gd name="connsiteY0" fmla="*/ 446045 h 687926"/>
                  <a:gd name="connsiteX1" fmla="*/ 284330 w 616201"/>
                  <a:gd name="connsiteY1" fmla="*/ 431876 h 687926"/>
                  <a:gd name="connsiteX2" fmla="*/ 257612 w 616201"/>
                  <a:gd name="connsiteY2" fmla="*/ 444426 h 687926"/>
                  <a:gd name="connsiteX3" fmla="*/ 89615 w 616201"/>
                  <a:gd name="connsiteY3" fmla="*/ 667882 h 687926"/>
                  <a:gd name="connsiteX4" fmla="*/ 151 w 616201"/>
                  <a:gd name="connsiteY4" fmla="*/ 634687 h 687926"/>
                  <a:gd name="connsiteX5" fmla="*/ 39823 w 616201"/>
                  <a:gd name="connsiteY5" fmla="*/ 46495 h 687926"/>
                  <a:gd name="connsiteX6" fmla="*/ 118761 w 616201"/>
                  <a:gd name="connsiteY6" fmla="*/ 9657 h 687926"/>
                  <a:gd name="connsiteX7" fmla="*/ 595631 w 616201"/>
                  <a:gd name="connsiteY7" fmla="*/ 356581 h 687926"/>
                  <a:gd name="connsiteX8" fmla="*/ 563650 w 616201"/>
                  <a:gd name="connsiteY8" fmla="*/ 446045 h 68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201" h="687926">
                    <a:moveTo>
                      <a:pt x="563650" y="446045"/>
                    </a:moveTo>
                    <a:lnTo>
                      <a:pt x="284330" y="431876"/>
                    </a:lnTo>
                    <a:cubicBezTo>
                      <a:pt x="273805" y="431472"/>
                      <a:pt x="264089" y="435924"/>
                      <a:pt x="257612" y="444426"/>
                    </a:cubicBezTo>
                    <a:lnTo>
                      <a:pt x="89615" y="667882"/>
                    </a:lnTo>
                    <a:cubicBezTo>
                      <a:pt x="59659" y="707554"/>
                      <a:pt x="-3492" y="684075"/>
                      <a:pt x="151" y="634687"/>
                    </a:cubicBezTo>
                    <a:lnTo>
                      <a:pt x="39823" y="46495"/>
                    </a:lnTo>
                    <a:cubicBezTo>
                      <a:pt x="42252" y="7228"/>
                      <a:pt x="87186" y="-13417"/>
                      <a:pt x="118761" y="9657"/>
                    </a:cubicBezTo>
                    <a:lnTo>
                      <a:pt x="595631" y="356581"/>
                    </a:lnTo>
                    <a:cubicBezTo>
                      <a:pt x="635707" y="384918"/>
                      <a:pt x="613037" y="448474"/>
                      <a:pt x="563650" y="446045"/>
                    </a:cubicBezTo>
                    <a:close/>
                  </a:path>
                </a:pathLst>
              </a:custGeom>
              <a:solidFill>
                <a:srgbClr val="FFFFFF"/>
              </a:solidFill>
              <a:ln w="4048" cap="flat">
                <a:noFill/>
                <a:prstDash val="solid"/>
                <a:miter/>
              </a:ln>
            </p:spPr>
            <p:txBody>
              <a:bodyPr rtlCol="0" anchor="ctr"/>
              <a:lstStyle/>
              <a:p>
                <a:endParaRPr lang="en-RS"/>
              </a:p>
            </p:txBody>
          </p:sp>
          <p:grpSp>
            <p:nvGrpSpPr>
              <p:cNvPr id="213" name="Graphic 2">
                <a:extLst>
                  <a:ext uri="{FF2B5EF4-FFF2-40B4-BE49-F238E27FC236}">
                    <a16:creationId xmlns:a16="http://schemas.microsoft.com/office/drawing/2014/main" id="{EB21F9F2-7E50-2E82-911E-9066B138B9C6}"/>
                  </a:ext>
                </a:extLst>
              </p:cNvPr>
              <p:cNvGrpSpPr/>
              <p:nvPr/>
            </p:nvGrpSpPr>
            <p:grpSpPr>
              <a:xfrm>
                <a:off x="17788820" y="5900025"/>
                <a:ext cx="528280" cy="319396"/>
                <a:chOff x="17788820" y="5900025"/>
                <a:chExt cx="528280" cy="319396"/>
              </a:xfrm>
              <a:solidFill>
                <a:srgbClr val="FFFFFF"/>
              </a:solidFill>
            </p:grpSpPr>
            <p:sp>
              <p:nvSpPr>
                <p:cNvPr id="214" name="Freeform 213">
                  <a:extLst>
                    <a:ext uri="{FF2B5EF4-FFF2-40B4-BE49-F238E27FC236}">
                      <a16:creationId xmlns:a16="http://schemas.microsoft.com/office/drawing/2014/main" id="{D76582BB-FE57-85BC-FCBE-2BF4599A8E11}"/>
                    </a:ext>
                  </a:extLst>
                </p:cNvPr>
                <p:cNvSpPr/>
                <p:nvPr/>
              </p:nvSpPr>
              <p:spPr>
                <a:xfrm>
                  <a:off x="17788820" y="5900025"/>
                  <a:ext cx="154233" cy="237220"/>
                </a:xfrm>
                <a:custGeom>
                  <a:avLst/>
                  <a:gdLst>
                    <a:gd name="connsiteX0" fmla="*/ 57888 w 154233"/>
                    <a:gd name="connsiteY0" fmla="*/ 0 h 237220"/>
                    <a:gd name="connsiteX1" fmla="*/ 132778 w 154233"/>
                    <a:gd name="connsiteY1" fmla="*/ 38457 h 237220"/>
                    <a:gd name="connsiteX2" fmla="*/ 100798 w 154233"/>
                    <a:gd name="connsiteY2" fmla="*/ 108085 h 237220"/>
                    <a:gd name="connsiteX3" fmla="*/ 100798 w 154233"/>
                    <a:gd name="connsiteY3" fmla="*/ 109704 h 237220"/>
                    <a:gd name="connsiteX4" fmla="*/ 146542 w 154233"/>
                    <a:gd name="connsiteY4" fmla="*/ 137231 h 237220"/>
                    <a:gd name="connsiteX5" fmla="*/ 154234 w 154233"/>
                    <a:gd name="connsiteY5" fmla="*/ 169212 h 237220"/>
                    <a:gd name="connsiteX6" fmla="*/ 123063 w 154233"/>
                    <a:gd name="connsiteY6" fmla="*/ 222647 h 237220"/>
                    <a:gd name="connsiteX7" fmla="*/ 48982 w 154233"/>
                    <a:gd name="connsiteY7" fmla="*/ 237220 h 237220"/>
                    <a:gd name="connsiteX8" fmla="*/ 3238 w 154233"/>
                    <a:gd name="connsiteY8" fmla="*/ 229933 h 237220"/>
                    <a:gd name="connsiteX9" fmla="*/ 0 w 154233"/>
                    <a:gd name="connsiteY9" fmla="*/ 104442 h 237220"/>
                    <a:gd name="connsiteX10" fmla="*/ 405 w 154233"/>
                    <a:gd name="connsiteY10" fmla="*/ 17002 h 237220"/>
                    <a:gd name="connsiteX11" fmla="*/ 9311 w 154233"/>
                    <a:gd name="connsiteY11" fmla="*/ 6072 h 237220"/>
                    <a:gd name="connsiteX12" fmla="*/ 57888 w 154233"/>
                    <a:gd name="connsiteY12" fmla="*/ 0 h 237220"/>
                    <a:gd name="connsiteX13" fmla="*/ 28742 w 154233"/>
                    <a:gd name="connsiteY13" fmla="*/ 132374 h 237220"/>
                    <a:gd name="connsiteX14" fmla="*/ 29956 w 154233"/>
                    <a:gd name="connsiteY14" fmla="*/ 205645 h 237220"/>
                    <a:gd name="connsiteX15" fmla="*/ 50197 w 154233"/>
                    <a:gd name="connsiteY15" fmla="*/ 207264 h 237220"/>
                    <a:gd name="connsiteX16" fmla="*/ 120634 w 154233"/>
                    <a:gd name="connsiteY16" fmla="*/ 184190 h 237220"/>
                    <a:gd name="connsiteX17" fmla="*/ 124277 w 154233"/>
                    <a:gd name="connsiteY17" fmla="*/ 170426 h 237220"/>
                    <a:gd name="connsiteX18" fmla="*/ 96345 w 154233"/>
                    <a:gd name="connsiteY18" fmla="*/ 137636 h 237220"/>
                    <a:gd name="connsiteX19" fmla="*/ 49387 w 154233"/>
                    <a:gd name="connsiteY19" fmla="*/ 131564 h 237220"/>
                    <a:gd name="connsiteX20" fmla="*/ 28742 w 154233"/>
                    <a:gd name="connsiteY20" fmla="*/ 132374 h 237220"/>
                    <a:gd name="connsiteX21" fmla="*/ 29551 w 154233"/>
                    <a:gd name="connsiteY21" fmla="*/ 34004 h 237220"/>
                    <a:gd name="connsiteX22" fmla="*/ 29551 w 154233"/>
                    <a:gd name="connsiteY22" fmla="*/ 101203 h 237220"/>
                    <a:gd name="connsiteX23" fmla="*/ 38457 w 154233"/>
                    <a:gd name="connsiteY23" fmla="*/ 101203 h 237220"/>
                    <a:gd name="connsiteX24" fmla="*/ 92702 w 154233"/>
                    <a:gd name="connsiteY24" fmla="*/ 82582 h 237220"/>
                    <a:gd name="connsiteX25" fmla="*/ 106061 w 154233"/>
                    <a:gd name="connsiteY25" fmla="*/ 61127 h 237220"/>
                    <a:gd name="connsiteX26" fmla="*/ 74081 w 154233"/>
                    <a:gd name="connsiteY26" fmla="*/ 31575 h 237220"/>
                    <a:gd name="connsiteX27" fmla="*/ 56674 w 154233"/>
                    <a:gd name="connsiteY27" fmla="*/ 30361 h 237220"/>
                    <a:gd name="connsiteX28" fmla="*/ 29551 w 154233"/>
                    <a:gd name="connsiteY28" fmla="*/ 34004 h 23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4233" h="237220">
                      <a:moveTo>
                        <a:pt x="57888" y="0"/>
                      </a:moveTo>
                      <a:cubicBezTo>
                        <a:pt x="94726" y="0"/>
                        <a:pt x="119825" y="12954"/>
                        <a:pt x="132778" y="38457"/>
                      </a:cubicBezTo>
                      <a:cubicBezTo>
                        <a:pt x="142899" y="67199"/>
                        <a:pt x="133183" y="93512"/>
                        <a:pt x="100798" y="108085"/>
                      </a:cubicBezTo>
                      <a:lnTo>
                        <a:pt x="100798" y="109704"/>
                      </a:lnTo>
                      <a:cubicBezTo>
                        <a:pt x="121039" y="114157"/>
                        <a:pt x="136422" y="123468"/>
                        <a:pt x="146542" y="137231"/>
                      </a:cubicBezTo>
                      <a:cubicBezTo>
                        <a:pt x="155853" y="155448"/>
                        <a:pt x="153829" y="166783"/>
                        <a:pt x="154234" y="169212"/>
                      </a:cubicBezTo>
                      <a:cubicBezTo>
                        <a:pt x="154234" y="190262"/>
                        <a:pt x="143708" y="208074"/>
                        <a:pt x="123063" y="222647"/>
                      </a:cubicBezTo>
                      <a:cubicBezTo>
                        <a:pt x="104846" y="232362"/>
                        <a:pt x="80153" y="237220"/>
                        <a:pt x="48982" y="237220"/>
                      </a:cubicBezTo>
                      <a:cubicBezTo>
                        <a:pt x="21860" y="237220"/>
                        <a:pt x="6882" y="234791"/>
                        <a:pt x="3238" y="229933"/>
                      </a:cubicBezTo>
                      <a:cubicBezTo>
                        <a:pt x="1214" y="228719"/>
                        <a:pt x="0" y="186618"/>
                        <a:pt x="0" y="104442"/>
                      </a:cubicBezTo>
                      <a:cubicBezTo>
                        <a:pt x="0" y="78938"/>
                        <a:pt x="0" y="50197"/>
                        <a:pt x="405" y="17002"/>
                      </a:cubicBezTo>
                      <a:cubicBezTo>
                        <a:pt x="405" y="14168"/>
                        <a:pt x="3238" y="10120"/>
                        <a:pt x="9311" y="6072"/>
                      </a:cubicBezTo>
                      <a:cubicBezTo>
                        <a:pt x="28337" y="2024"/>
                        <a:pt x="44529" y="0"/>
                        <a:pt x="57888" y="0"/>
                      </a:cubicBezTo>
                      <a:close/>
                      <a:moveTo>
                        <a:pt x="28742" y="132374"/>
                      </a:moveTo>
                      <a:lnTo>
                        <a:pt x="29956" y="205645"/>
                      </a:lnTo>
                      <a:cubicBezTo>
                        <a:pt x="31171" y="206859"/>
                        <a:pt x="38052" y="207264"/>
                        <a:pt x="50197" y="207264"/>
                      </a:cubicBezTo>
                      <a:cubicBezTo>
                        <a:pt x="89464" y="207264"/>
                        <a:pt x="112943" y="199573"/>
                        <a:pt x="120634" y="184190"/>
                      </a:cubicBezTo>
                      <a:cubicBezTo>
                        <a:pt x="123063" y="178927"/>
                        <a:pt x="124277" y="174474"/>
                        <a:pt x="124277" y="170426"/>
                      </a:cubicBezTo>
                      <a:cubicBezTo>
                        <a:pt x="123468" y="167592"/>
                        <a:pt x="129945" y="145733"/>
                        <a:pt x="96345" y="137636"/>
                      </a:cubicBezTo>
                      <a:cubicBezTo>
                        <a:pt x="81772" y="133588"/>
                        <a:pt x="66389" y="131564"/>
                        <a:pt x="49387" y="131564"/>
                      </a:cubicBezTo>
                      <a:lnTo>
                        <a:pt x="28742" y="132374"/>
                      </a:lnTo>
                      <a:close/>
                      <a:moveTo>
                        <a:pt x="29551" y="34004"/>
                      </a:moveTo>
                      <a:lnTo>
                        <a:pt x="29551" y="101203"/>
                      </a:lnTo>
                      <a:lnTo>
                        <a:pt x="38457" y="101203"/>
                      </a:lnTo>
                      <a:cubicBezTo>
                        <a:pt x="57483" y="101203"/>
                        <a:pt x="75700" y="95131"/>
                        <a:pt x="92702" y="82582"/>
                      </a:cubicBezTo>
                      <a:cubicBezTo>
                        <a:pt x="101608" y="74081"/>
                        <a:pt x="106061" y="66794"/>
                        <a:pt x="106061" y="61127"/>
                      </a:cubicBezTo>
                      <a:cubicBezTo>
                        <a:pt x="104846" y="58293"/>
                        <a:pt x="113347" y="39672"/>
                        <a:pt x="74081" y="31575"/>
                      </a:cubicBezTo>
                      <a:cubicBezTo>
                        <a:pt x="68818" y="30766"/>
                        <a:pt x="62746" y="30361"/>
                        <a:pt x="56674" y="30361"/>
                      </a:cubicBezTo>
                      <a:cubicBezTo>
                        <a:pt x="39267" y="30766"/>
                        <a:pt x="29956" y="31980"/>
                        <a:pt x="29551" y="34004"/>
                      </a:cubicBezTo>
                      <a:close/>
                    </a:path>
                  </a:pathLst>
                </a:custGeom>
                <a:solidFill>
                  <a:srgbClr val="FFFFFF"/>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6E83ECA6-580D-75D2-E99E-6BB64AEBFD54}"/>
                    </a:ext>
                  </a:extLst>
                </p:cNvPr>
                <p:cNvSpPr/>
                <p:nvPr/>
              </p:nvSpPr>
              <p:spPr>
                <a:xfrm>
                  <a:off x="17969366" y="5961152"/>
                  <a:ext cx="152209" cy="175688"/>
                </a:xfrm>
                <a:custGeom>
                  <a:avLst/>
                  <a:gdLst>
                    <a:gd name="connsiteX0" fmla="*/ 137636 w 152209"/>
                    <a:gd name="connsiteY0" fmla="*/ 175689 h 175688"/>
                    <a:gd name="connsiteX1" fmla="*/ 121444 w 152209"/>
                    <a:gd name="connsiteY1" fmla="*/ 163949 h 175688"/>
                    <a:gd name="connsiteX2" fmla="*/ 121444 w 152209"/>
                    <a:gd name="connsiteY2" fmla="*/ 147757 h 175688"/>
                    <a:gd name="connsiteX3" fmla="*/ 71652 w 152209"/>
                    <a:gd name="connsiteY3" fmla="*/ 174474 h 175688"/>
                    <a:gd name="connsiteX4" fmla="*/ 70842 w 152209"/>
                    <a:gd name="connsiteY4" fmla="*/ 174474 h 175688"/>
                    <a:gd name="connsiteX5" fmla="*/ 0 w 152209"/>
                    <a:gd name="connsiteY5" fmla="*/ 91488 h 175688"/>
                    <a:gd name="connsiteX6" fmla="*/ 2429 w 152209"/>
                    <a:gd name="connsiteY6" fmla="*/ 7287 h 175688"/>
                    <a:gd name="connsiteX7" fmla="*/ 15383 w 152209"/>
                    <a:gd name="connsiteY7" fmla="*/ 0 h 175688"/>
                    <a:gd name="connsiteX8" fmla="*/ 29956 w 152209"/>
                    <a:gd name="connsiteY8" fmla="*/ 14168 h 175688"/>
                    <a:gd name="connsiteX9" fmla="*/ 29956 w 152209"/>
                    <a:gd name="connsiteY9" fmla="*/ 88654 h 175688"/>
                    <a:gd name="connsiteX10" fmla="*/ 72866 w 152209"/>
                    <a:gd name="connsiteY10" fmla="*/ 144113 h 175688"/>
                    <a:gd name="connsiteX11" fmla="*/ 121039 w 152209"/>
                    <a:gd name="connsiteY11" fmla="*/ 114562 h 175688"/>
                    <a:gd name="connsiteX12" fmla="*/ 121039 w 152209"/>
                    <a:gd name="connsiteY12" fmla="*/ 14978 h 175688"/>
                    <a:gd name="connsiteX13" fmla="*/ 136422 w 152209"/>
                    <a:gd name="connsiteY13" fmla="*/ 1619 h 175688"/>
                    <a:gd name="connsiteX14" fmla="*/ 150590 w 152209"/>
                    <a:gd name="connsiteY14" fmla="*/ 13764 h 175688"/>
                    <a:gd name="connsiteX15" fmla="*/ 152209 w 152209"/>
                    <a:gd name="connsiteY15" fmla="*/ 157877 h 175688"/>
                    <a:gd name="connsiteX16" fmla="*/ 137636 w 152209"/>
                    <a:gd name="connsiteY16" fmla="*/ 175689 h 1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209" h="175688">
                      <a:moveTo>
                        <a:pt x="137636" y="175689"/>
                      </a:moveTo>
                      <a:cubicBezTo>
                        <a:pt x="128325" y="175689"/>
                        <a:pt x="122658" y="171641"/>
                        <a:pt x="121444" y="163949"/>
                      </a:cubicBezTo>
                      <a:lnTo>
                        <a:pt x="121444" y="147757"/>
                      </a:lnTo>
                      <a:cubicBezTo>
                        <a:pt x="114562" y="165568"/>
                        <a:pt x="97964" y="174474"/>
                        <a:pt x="71652" y="174474"/>
                      </a:cubicBezTo>
                      <a:lnTo>
                        <a:pt x="70842" y="174474"/>
                      </a:lnTo>
                      <a:cubicBezTo>
                        <a:pt x="26718" y="174474"/>
                        <a:pt x="3238" y="146947"/>
                        <a:pt x="0" y="91488"/>
                      </a:cubicBezTo>
                      <a:cubicBezTo>
                        <a:pt x="0" y="39267"/>
                        <a:pt x="809" y="11335"/>
                        <a:pt x="2429" y="7287"/>
                      </a:cubicBezTo>
                      <a:cubicBezTo>
                        <a:pt x="8096" y="-810"/>
                        <a:pt x="14573" y="405"/>
                        <a:pt x="15383" y="0"/>
                      </a:cubicBezTo>
                      <a:cubicBezTo>
                        <a:pt x="25098" y="1215"/>
                        <a:pt x="29956" y="6072"/>
                        <a:pt x="29956" y="14168"/>
                      </a:cubicBezTo>
                      <a:lnTo>
                        <a:pt x="29956" y="88654"/>
                      </a:lnTo>
                      <a:cubicBezTo>
                        <a:pt x="29956" y="124682"/>
                        <a:pt x="44124" y="143304"/>
                        <a:pt x="72866" y="144113"/>
                      </a:cubicBezTo>
                      <a:cubicBezTo>
                        <a:pt x="95131" y="144113"/>
                        <a:pt x="111323" y="134398"/>
                        <a:pt x="121039" y="114562"/>
                      </a:cubicBezTo>
                      <a:lnTo>
                        <a:pt x="121039" y="14978"/>
                      </a:lnTo>
                      <a:cubicBezTo>
                        <a:pt x="122253" y="6477"/>
                        <a:pt x="127111" y="2024"/>
                        <a:pt x="136422" y="1619"/>
                      </a:cubicBezTo>
                      <a:cubicBezTo>
                        <a:pt x="143303" y="1619"/>
                        <a:pt x="148161" y="5667"/>
                        <a:pt x="150590" y="13764"/>
                      </a:cubicBezTo>
                      <a:cubicBezTo>
                        <a:pt x="150995" y="16597"/>
                        <a:pt x="151805" y="64770"/>
                        <a:pt x="152209" y="157877"/>
                      </a:cubicBezTo>
                      <a:cubicBezTo>
                        <a:pt x="151399" y="170021"/>
                        <a:pt x="146542" y="175689"/>
                        <a:pt x="137636" y="175689"/>
                      </a:cubicBezTo>
                      <a:close/>
                    </a:path>
                  </a:pathLst>
                </a:custGeom>
                <a:solidFill>
                  <a:srgbClr val="FFFFFF"/>
                </a:solidFill>
                <a:ln w="4048" cap="flat">
                  <a:noFill/>
                  <a:prstDash val="solid"/>
                  <a:miter/>
                </a:ln>
              </p:spPr>
              <p:txBody>
                <a:bodyPr rtlCol="0" anchor="ctr"/>
                <a:lstStyle/>
                <a:p>
                  <a:endParaRPr lang="en-RS"/>
                </a:p>
              </p:txBody>
            </p:sp>
            <p:sp>
              <p:nvSpPr>
                <p:cNvPr id="216" name="Freeform 215">
                  <a:extLst>
                    <a:ext uri="{FF2B5EF4-FFF2-40B4-BE49-F238E27FC236}">
                      <a16:creationId xmlns:a16="http://schemas.microsoft.com/office/drawing/2014/main" id="{0F855341-1177-DF99-0549-0AA23A020541}"/>
                    </a:ext>
                  </a:extLst>
                </p:cNvPr>
                <p:cNvSpPr/>
                <p:nvPr/>
              </p:nvSpPr>
              <p:spPr>
                <a:xfrm>
                  <a:off x="18148293" y="5958318"/>
                  <a:ext cx="168806" cy="261103"/>
                </a:xfrm>
                <a:custGeom>
                  <a:avLst/>
                  <a:gdLst>
                    <a:gd name="connsiteX0" fmla="*/ 29552 w 168806"/>
                    <a:gd name="connsiteY0" fmla="*/ 12954 h 261103"/>
                    <a:gd name="connsiteX1" fmla="*/ 76510 w 168806"/>
                    <a:gd name="connsiteY1" fmla="*/ 121444 h 261103"/>
                    <a:gd name="connsiteX2" fmla="*/ 78129 w 168806"/>
                    <a:gd name="connsiteY2" fmla="*/ 121444 h 261103"/>
                    <a:gd name="connsiteX3" fmla="*/ 137232 w 168806"/>
                    <a:gd name="connsiteY3" fmla="*/ 12954 h 261103"/>
                    <a:gd name="connsiteX4" fmla="*/ 152614 w 168806"/>
                    <a:gd name="connsiteY4" fmla="*/ 0 h 261103"/>
                    <a:gd name="connsiteX5" fmla="*/ 168807 w 168806"/>
                    <a:gd name="connsiteY5" fmla="*/ 14573 h 261103"/>
                    <a:gd name="connsiteX6" fmla="*/ 61531 w 168806"/>
                    <a:gd name="connsiteY6" fmla="*/ 241673 h 261103"/>
                    <a:gd name="connsiteX7" fmla="*/ 43315 w 168806"/>
                    <a:gd name="connsiteY7" fmla="*/ 261104 h 261103"/>
                    <a:gd name="connsiteX8" fmla="*/ 27932 w 168806"/>
                    <a:gd name="connsiteY8" fmla="*/ 245316 h 261103"/>
                    <a:gd name="connsiteX9" fmla="*/ 61937 w 168806"/>
                    <a:gd name="connsiteY9" fmla="*/ 155853 h 261103"/>
                    <a:gd name="connsiteX10" fmla="*/ 14978 w 168806"/>
                    <a:gd name="connsiteY10" fmla="*/ 57079 h 261103"/>
                    <a:gd name="connsiteX11" fmla="*/ 0 w 168806"/>
                    <a:gd name="connsiteY11" fmla="*/ 15383 h 261103"/>
                    <a:gd name="connsiteX12" fmla="*/ 11740 w 168806"/>
                    <a:gd name="connsiteY12" fmla="*/ 810 h 261103"/>
                    <a:gd name="connsiteX13" fmla="*/ 29552 w 168806"/>
                    <a:gd name="connsiteY13" fmla="*/ 12954 h 26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806" h="261103">
                      <a:moveTo>
                        <a:pt x="29552" y="12954"/>
                      </a:moveTo>
                      <a:cubicBezTo>
                        <a:pt x="46958" y="60317"/>
                        <a:pt x="62746" y="96750"/>
                        <a:pt x="76510" y="121444"/>
                      </a:cubicBezTo>
                      <a:lnTo>
                        <a:pt x="78129" y="121444"/>
                      </a:lnTo>
                      <a:cubicBezTo>
                        <a:pt x="93512" y="89464"/>
                        <a:pt x="113348" y="53435"/>
                        <a:pt x="137232" y="12954"/>
                      </a:cubicBezTo>
                      <a:cubicBezTo>
                        <a:pt x="142089" y="4453"/>
                        <a:pt x="147352" y="0"/>
                        <a:pt x="152614" y="0"/>
                      </a:cubicBezTo>
                      <a:cubicBezTo>
                        <a:pt x="163140" y="1214"/>
                        <a:pt x="168807" y="6072"/>
                        <a:pt x="168807" y="14573"/>
                      </a:cubicBezTo>
                      <a:cubicBezTo>
                        <a:pt x="161520" y="42100"/>
                        <a:pt x="112538" y="95940"/>
                        <a:pt x="61531" y="241673"/>
                      </a:cubicBezTo>
                      <a:cubicBezTo>
                        <a:pt x="57483" y="254627"/>
                        <a:pt x="51006" y="261104"/>
                        <a:pt x="43315" y="261104"/>
                      </a:cubicBezTo>
                      <a:cubicBezTo>
                        <a:pt x="33194" y="261104"/>
                        <a:pt x="27932" y="251793"/>
                        <a:pt x="27932" y="245316"/>
                      </a:cubicBezTo>
                      <a:cubicBezTo>
                        <a:pt x="27932" y="233577"/>
                        <a:pt x="39267" y="203621"/>
                        <a:pt x="61937" y="155853"/>
                      </a:cubicBezTo>
                      <a:cubicBezTo>
                        <a:pt x="46553" y="130350"/>
                        <a:pt x="30766" y="97155"/>
                        <a:pt x="14978" y="57079"/>
                      </a:cubicBezTo>
                      <a:cubicBezTo>
                        <a:pt x="4858" y="32385"/>
                        <a:pt x="0" y="18217"/>
                        <a:pt x="0" y="15383"/>
                      </a:cubicBezTo>
                      <a:cubicBezTo>
                        <a:pt x="0" y="8501"/>
                        <a:pt x="4048" y="3643"/>
                        <a:pt x="11740" y="810"/>
                      </a:cubicBezTo>
                      <a:cubicBezTo>
                        <a:pt x="11740" y="810"/>
                        <a:pt x="23884" y="-3239"/>
                        <a:pt x="29552" y="12954"/>
                      </a:cubicBezTo>
                      <a:close/>
                    </a:path>
                  </a:pathLst>
                </a:custGeom>
                <a:solidFill>
                  <a:srgbClr val="FFFFFF"/>
                </a:solidFill>
                <a:ln w="4048" cap="flat">
                  <a:noFill/>
                  <a:prstDash val="solid"/>
                  <a:miter/>
                </a:ln>
              </p:spPr>
              <p:txBody>
                <a:bodyPr rtlCol="0" anchor="ctr"/>
                <a:lstStyle/>
                <a:p>
                  <a:endParaRPr lang="en-RS"/>
                </a:p>
              </p:txBody>
            </p:sp>
          </p:grpSp>
          <p:sp>
            <p:nvSpPr>
              <p:cNvPr id="217" name="Freeform 216">
                <a:extLst>
                  <a:ext uri="{FF2B5EF4-FFF2-40B4-BE49-F238E27FC236}">
                    <a16:creationId xmlns:a16="http://schemas.microsoft.com/office/drawing/2014/main" id="{B0735895-1EB8-0A7D-5923-676288DD3DF5}"/>
                  </a:ext>
                </a:extLst>
              </p:cNvPr>
              <p:cNvSpPr/>
              <p:nvPr/>
            </p:nvSpPr>
            <p:spPr>
              <a:xfrm>
                <a:off x="18046250" y="4249274"/>
                <a:ext cx="618953" cy="765934"/>
              </a:xfrm>
              <a:custGeom>
                <a:avLst/>
                <a:gdLst>
                  <a:gd name="connsiteX0" fmla="*/ 260325 w 618953"/>
                  <a:gd name="connsiteY0" fmla="*/ 757330 h 765934"/>
                  <a:gd name="connsiteX1" fmla="*/ 269231 w 618953"/>
                  <a:gd name="connsiteY1" fmla="*/ 746805 h 765934"/>
                  <a:gd name="connsiteX2" fmla="*/ 550170 w 618953"/>
                  <a:gd name="connsiteY2" fmla="*/ 644792 h 765934"/>
                  <a:gd name="connsiteX3" fmla="*/ 525477 w 618953"/>
                  <a:gd name="connsiteY3" fmla="*/ 326609 h 765934"/>
                  <a:gd name="connsiteX4" fmla="*/ 353836 w 618953"/>
                  <a:gd name="connsiteY4" fmla="*/ 234717 h 765934"/>
                  <a:gd name="connsiteX5" fmla="*/ 269231 w 618953"/>
                  <a:gd name="connsiteY5" fmla="*/ 353327 h 765934"/>
                  <a:gd name="connsiteX6" fmla="*/ 183006 w 618953"/>
                  <a:gd name="connsiteY6" fmla="*/ 254148 h 765934"/>
                  <a:gd name="connsiteX7" fmla="*/ 330762 w 618953"/>
                  <a:gd name="connsiteY7" fmla="*/ 210428 h 765934"/>
                  <a:gd name="connsiteX8" fmla="*/ 10556 w 618953"/>
                  <a:gd name="connsiteY8" fmla="*/ 20976 h 765934"/>
                  <a:gd name="connsiteX9" fmla="*/ 31 w 618953"/>
                  <a:gd name="connsiteY9" fmla="*/ 12070 h 765934"/>
                  <a:gd name="connsiteX10" fmla="*/ 8936 w 618953"/>
                  <a:gd name="connsiteY10" fmla="*/ 1545 h 765934"/>
                  <a:gd name="connsiteX11" fmla="*/ 351812 w 618953"/>
                  <a:gd name="connsiteY11" fmla="*/ 213667 h 765934"/>
                  <a:gd name="connsiteX12" fmla="*/ 539645 w 618953"/>
                  <a:gd name="connsiteY12" fmla="*/ 312441 h 765934"/>
                  <a:gd name="connsiteX13" fmla="*/ 565554 w 618953"/>
                  <a:gd name="connsiteY13" fmla="*/ 657341 h 765934"/>
                  <a:gd name="connsiteX14" fmla="*/ 271660 w 618953"/>
                  <a:gd name="connsiteY14" fmla="*/ 765831 h 765934"/>
                  <a:gd name="connsiteX15" fmla="*/ 260325 w 618953"/>
                  <a:gd name="connsiteY15" fmla="*/ 757330 h 765934"/>
                  <a:gd name="connsiteX16" fmla="*/ 195960 w 618953"/>
                  <a:gd name="connsiteY16" fmla="*/ 267911 h 765934"/>
                  <a:gd name="connsiteX17" fmla="*/ 265183 w 618953"/>
                  <a:gd name="connsiteY17" fmla="*/ 334301 h 765934"/>
                  <a:gd name="connsiteX18" fmla="*/ 333596 w 618953"/>
                  <a:gd name="connsiteY18" fmla="*/ 244028 h 765934"/>
                  <a:gd name="connsiteX19" fmla="*/ 333191 w 618953"/>
                  <a:gd name="connsiteY19" fmla="*/ 231074 h 765934"/>
                  <a:gd name="connsiteX20" fmla="*/ 195960 w 618953"/>
                  <a:gd name="connsiteY20" fmla="*/ 267911 h 7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8953" h="765934">
                    <a:moveTo>
                      <a:pt x="260325" y="757330"/>
                    </a:moveTo>
                    <a:cubicBezTo>
                      <a:pt x="259920" y="752067"/>
                      <a:pt x="263968" y="747210"/>
                      <a:pt x="269231" y="746805"/>
                    </a:cubicBezTo>
                    <a:cubicBezTo>
                      <a:pt x="376911" y="737899"/>
                      <a:pt x="484996" y="719277"/>
                      <a:pt x="550170" y="644792"/>
                    </a:cubicBezTo>
                    <a:cubicBezTo>
                      <a:pt x="624251" y="559781"/>
                      <a:pt x="612916" y="411215"/>
                      <a:pt x="525477" y="326609"/>
                    </a:cubicBezTo>
                    <a:cubicBezTo>
                      <a:pt x="482567" y="284914"/>
                      <a:pt x="417797" y="248885"/>
                      <a:pt x="353836" y="234717"/>
                    </a:cubicBezTo>
                    <a:cubicBezTo>
                      <a:pt x="357075" y="288557"/>
                      <a:pt x="322261" y="345231"/>
                      <a:pt x="269231" y="353327"/>
                    </a:cubicBezTo>
                    <a:cubicBezTo>
                      <a:pt x="214986" y="361828"/>
                      <a:pt x="143739" y="294224"/>
                      <a:pt x="183006" y="254148"/>
                    </a:cubicBezTo>
                    <a:cubicBezTo>
                      <a:pt x="221868" y="214476"/>
                      <a:pt x="275303" y="203546"/>
                      <a:pt x="330762" y="210428"/>
                    </a:cubicBezTo>
                    <a:cubicBezTo>
                      <a:pt x="306069" y="114488"/>
                      <a:pt x="168837" y="5998"/>
                      <a:pt x="10556" y="20976"/>
                    </a:cubicBezTo>
                    <a:cubicBezTo>
                      <a:pt x="5293" y="21381"/>
                      <a:pt x="435" y="17737"/>
                      <a:pt x="31" y="12070"/>
                    </a:cubicBezTo>
                    <a:cubicBezTo>
                      <a:pt x="-375" y="6807"/>
                      <a:pt x="3269" y="1950"/>
                      <a:pt x="8936" y="1545"/>
                    </a:cubicBezTo>
                    <a:cubicBezTo>
                      <a:pt x="179767" y="-15052"/>
                      <a:pt x="329548" y="105177"/>
                      <a:pt x="351812" y="213667"/>
                    </a:cubicBezTo>
                    <a:cubicBezTo>
                      <a:pt x="422250" y="227835"/>
                      <a:pt x="493497" y="267911"/>
                      <a:pt x="539645" y="312441"/>
                    </a:cubicBezTo>
                    <a:cubicBezTo>
                      <a:pt x="633967" y="403524"/>
                      <a:pt x="646111" y="565044"/>
                      <a:pt x="565554" y="657341"/>
                    </a:cubicBezTo>
                    <a:cubicBezTo>
                      <a:pt x="495926" y="737089"/>
                      <a:pt x="383388" y="756520"/>
                      <a:pt x="271660" y="765831"/>
                    </a:cubicBezTo>
                    <a:cubicBezTo>
                      <a:pt x="265183" y="766641"/>
                      <a:pt x="260730" y="762592"/>
                      <a:pt x="260325" y="757330"/>
                    </a:cubicBezTo>
                    <a:close/>
                    <a:moveTo>
                      <a:pt x="195960" y="267911"/>
                    </a:moveTo>
                    <a:cubicBezTo>
                      <a:pt x="172076" y="292200"/>
                      <a:pt x="229154" y="339968"/>
                      <a:pt x="265183" y="334301"/>
                    </a:cubicBezTo>
                    <a:cubicBezTo>
                      <a:pt x="306878" y="327824"/>
                      <a:pt x="333191" y="282485"/>
                      <a:pt x="333596" y="244028"/>
                    </a:cubicBezTo>
                    <a:cubicBezTo>
                      <a:pt x="333596" y="239575"/>
                      <a:pt x="333596" y="235122"/>
                      <a:pt x="333191" y="231074"/>
                    </a:cubicBezTo>
                    <a:cubicBezTo>
                      <a:pt x="283399" y="223787"/>
                      <a:pt x="231988" y="231074"/>
                      <a:pt x="195960" y="267911"/>
                    </a:cubicBezTo>
                    <a:close/>
                  </a:path>
                </a:pathLst>
              </a:custGeom>
              <a:solidFill>
                <a:schemeClr val="accent3"/>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75CD7770-FA48-48AA-86BF-719B1104EB55}"/>
                  </a:ext>
                </a:extLst>
              </p:cNvPr>
              <p:cNvSpPr/>
              <p:nvPr/>
            </p:nvSpPr>
            <p:spPr>
              <a:xfrm>
                <a:off x="18041528" y="7189856"/>
                <a:ext cx="740111" cy="280547"/>
              </a:xfrm>
              <a:custGeom>
                <a:avLst/>
                <a:gdLst>
                  <a:gd name="connsiteX0" fmla="*/ 106765 w 740111"/>
                  <a:gd name="connsiteY0" fmla="*/ 259386 h 280547"/>
                  <a:gd name="connsiteX1" fmla="*/ 3538 w 740111"/>
                  <a:gd name="connsiteY1" fmla="*/ 142800 h 280547"/>
                  <a:gd name="connsiteX2" fmla="*/ 62641 w 740111"/>
                  <a:gd name="connsiteY2" fmla="*/ 1116 h 280547"/>
                  <a:gd name="connsiteX3" fmla="*/ 75595 w 740111"/>
                  <a:gd name="connsiteY3" fmla="*/ 5164 h 280547"/>
                  <a:gd name="connsiteX4" fmla="*/ 71547 w 740111"/>
                  <a:gd name="connsiteY4" fmla="*/ 18118 h 280547"/>
                  <a:gd name="connsiteX5" fmla="*/ 22159 w 740111"/>
                  <a:gd name="connsiteY5" fmla="*/ 138347 h 280547"/>
                  <a:gd name="connsiteX6" fmla="*/ 114457 w 740111"/>
                  <a:gd name="connsiteY6" fmla="*/ 241575 h 280547"/>
                  <a:gd name="connsiteX7" fmla="*/ 258975 w 740111"/>
                  <a:gd name="connsiteY7" fmla="*/ 258172 h 280547"/>
                  <a:gd name="connsiteX8" fmla="*/ 366655 w 740111"/>
                  <a:gd name="connsiteY8" fmla="*/ 222548 h 280547"/>
                  <a:gd name="connsiteX9" fmla="*/ 288526 w 740111"/>
                  <a:gd name="connsiteY9" fmla="*/ 156159 h 280547"/>
                  <a:gd name="connsiteX10" fmla="*/ 354106 w 740111"/>
                  <a:gd name="connsiteY10" fmla="*/ 27024 h 280547"/>
                  <a:gd name="connsiteX11" fmla="*/ 429806 w 740111"/>
                  <a:gd name="connsiteY11" fmla="*/ 69934 h 280547"/>
                  <a:gd name="connsiteX12" fmla="*/ 403088 w 740111"/>
                  <a:gd name="connsiteY12" fmla="*/ 218095 h 280547"/>
                  <a:gd name="connsiteX13" fmla="*/ 726128 w 740111"/>
                  <a:gd name="connsiteY13" fmla="*/ 206761 h 280547"/>
                  <a:gd name="connsiteX14" fmla="*/ 739082 w 740111"/>
                  <a:gd name="connsiteY14" fmla="*/ 211214 h 280547"/>
                  <a:gd name="connsiteX15" fmla="*/ 734629 w 740111"/>
                  <a:gd name="connsiteY15" fmla="*/ 224168 h 280547"/>
                  <a:gd name="connsiteX16" fmla="*/ 386491 w 740111"/>
                  <a:gd name="connsiteY16" fmla="*/ 232669 h 280547"/>
                  <a:gd name="connsiteX17" fmla="*/ 261403 w 740111"/>
                  <a:gd name="connsiteY17" fmla="*/ 278008 h 280547"/>
                  <a:gd name="connsiteX18" fmla="*/ 106765 w 740111"/>
                  <a:gd name="connsiteY18" fmla="*/ 259386 h 280547"/>
                  <a:gd name="connsiteX19" fmla="*/ 303909 w 740111"/>
                  <a:gd name="connsiteY19" fmla="*/ 67505 h 280547"/>
                  <a:gd name="connsiteX20" fmla="*/ 305123 w 740111"/>
                  <a:gd name="connsiteY20" fmla="*/ 146039 h 280547"/>
                  <a:gd name="connsiteX21" fmla="*/ 383657 w 740111"/>
                  <a:gd name="connsiteY21" fmla="*/ 209190 h 280547"/>
                  <a:gd name="connsiteX22" fmla="*/ 412803 w 740111"/>
                  <a:gd name="connsiteY22" fmla="*/ 79650 h 280547"/>
                  <a:gd name="connsiteX23" fmla="*/ 352891 w 740111"/>
                  <a:gd name="connsiteY23" fmla="*/ 46050 h 280547"/>
                  <a:gd name="connsiteX24" fmla="*/ 303909 w 740111"/>
                  <a:gd name="connsiteY24" fmla="*/ 67505 h 28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40111" h="280547">
                    <a:moveTo>
                      <a:pt x="106765" y="259386"/>
                    </a:moveTo>
                    <a:cubicBezTo>
                      <a:pt x="53735" y="235907"/>
                      <a:pt x="15278" y="192592"/>
                      <a:pt x="3538" y="142800"/>
                    </a:cubicBezTo>
                    <a:cubicBezTo>
                      <a:pt x="-9821" y="86936"/>
                      <a:pt x="15682" y="25810"/>
                      <a:pt x="62641" y="1116"/>
                    </a:cubicBezTo>
                    <a:cubicBezTo>
                      <a:pt x="67499" y="-1313"/>
                      <a:pt x="73166" y="306"/>
                      <a:pt x="75595" y="5164"/>
                    </a:cubicBezTo>
                    <a:cubicBezTo>
                      <a:pt x="78024" y="10022"/>
                      <a:pt x="76404" y="15689"/>
                      <a:pt x="71547" y="18118"/>
                    </a:cubicBezTo>
                    <a:cubicBezTo>
                      <a:pt x="32280" y="38764"/>
                      <a:pt x="10825" y="90580"/>
                      <a:pt x="22159" y="138347"/>
                    </a:cubicBezTo>
                    <a:cubicBezTo>
                      <a:pt x="32684" y="182067"/>
                      <a:pt x="67093" y="220929"/>
                      <a:pt x="114457" y="241575"/>
                    </a:cubicBezTo>
                    <a:cubicBezTo>
                      <a:pt x="154533" y="259386"/>
                      <a:pt x="203111" y="264649"/>
                      <a:pt x="258975" y="258172"/>
                    </a:cubicBezTo>
                    <a:cubicBezTo>
                      <a:pt x="303099" y="252909"/>
                      <a:pt x="339128" y="240765"/>
                      <a:pt x="366655" y="222548"/>
                    </a:cubicBezTo>
                    <a:cubicBezTo>
                      <a:pt x="335484" y="206356"/>
                      <a:pt x="306338" y="186115"/>
                      <a:pt x="288526" y="156159"/>
                    </a:cubicBezTo>
                    <a:cubicBezTo>
                      <a:pt x="253712" y="97461"/>
                      <a:pt x="282049" y="23785"/>
                      <a:pt x="354106" y="27024"/>
                    </a:cubicBezTo>
                    <a:cubicBezTo>
                      <a:pt x="385681" y="28238"/>
                      <a:pt x="415232" y="45240"/>
                      <a:pt x="429806" y="69934"/>
                    </a:cubicBezTo>
                    <a:cubicBezTo>
                      <a:pt x="455713" y="113654"/>
                      <a:pt x="443974" y="177209"/>
                      <a:pt x="403088" y="218095"/>
                    </a:cubicBezTo>
                    <a:cubicBezTo>
                      <a:pt x="505910" y="261006"/>
                      <a:pt x="626545" y="257362"/>
                      <a:pt x="726128" y="206761"/>
                    </a:cubicBezTo>
                    <a:cubicBezTo>
                      <a:pt x="730986" y="204332"/>
                      <a:pt x="736653" y="206356"/>
                      <a:pt x="739082" y="211214"/>
                    </a:cubicBezTo>
                    <a:cubicBezTo>
                      <a:pt x="741511" y="216071"/>
                      <a:pt x="739487" y="221739"/>
                      <a:pt x="734629" y="224168"/>
                    </a:cubicBezTo>
                    <a:cubicBezTo>
                      <a:pt x="627354" y="278817"/>
                      <a:pt x="496195" y="281246"/>
                      <a:pt x="386491" y="232669"/>
                    </a:cubicBezTo>
                    <a:cubicBezTo>
                      <a:pt x="355320" y="256553"/>
                      <a:pt x="313220" y="271531"/>
                      <a:pt x="261403" y="278008"/>
                    </a:cubicBezTo>
                    <a:cubicBezTo>
                      <a:pt x="209588" y="283675"/>
                      <a:pt x="154938" y="280841"/>
                      <a:pt x="106765" y="259386"/>
                    </a:cubicBezTo>
                    <a:close/>
                    <a:moveTo>
                      <a:pt x="303909" y="67505"/>
                    </a:moveTo>
                    <a:cubicBezTo>
                      <a:pt x="286907" y="91389"/>
                      <a:pt x="292170" y="124179"/>
                      <a:pt x="305123" y="146039"/>
                    </a:cubicBezTo>
                    <a:cubicBezTo>
                      <a:pt x="322125" y="174780"/>
                      <a:pt x="353296" y="194211"/>
                      <a:pt x="383657" y="209190"/>
                    </a:cubicBezTo>
                    <a:cubicBezTo>
                      <a:pt x="419686" y="177209"/>
                      <a:pt x="437092" y="120940"/>
                      <a:pt x="412803" y="79650"/>
                    </a:cubicBezTo>
                    <a:cubicBezTo>
                      <a:pt x="401469" y="60219"/>
                      <a:pt x="377990" y="47265"/>
                      <a:pt x="352891" y="46050"/>
                    </a:cubicBezTo>
                    <a:cubicBezTo>
                      <a:pt x="333865" y="45645"/>
                      <a:pt x="315244" y="52122"/>
                      <a:pt x="303909" y="67505"/>
                    </a:cubicBezTo>
                    <a:close/>
                  </a:path>
                </a:pathLst>
              </a:custGeom>
              <a:solidFill>
                <a:schemeClr val="accent1"/>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6CBB41DB-9D66-C6F7-FA33-599D513D34E2}"/>
                  </a:ext>
                </a:extLst>
              </p:cNvPr>
              <p:cNvSpPr/>
              <p:nvPr/>
            </p:nvSpPr>
            <p:spPr>
              <a:xfrm>
                <a:off x="15924251" y="6539660"/>
                <a:ext cx="255439" cy="611446"/>
              </a:xfrm>
              <a:custGeom>
                <a:avLst/>
                <a:gdLst>
                  <a:gd name="connsiteX0" fmla="*/ 184597 w 255439"/>
                  <a:gd name="connsiteY0" fmla="*/ 608807 h 611446"/>
                  <a:gd name="connsiteX1" fmla="*/ 134805 w 255439"/>
                  <a:gd name="connsiteY1" fmla="*/ 540394 h 611446"/>
                  <a:gd name="connsiteX2" fmla="*/ 105659 w 255439"/>
                  <a:gd name="connsiteY2" fmla="*/ 354585 h 611446"/>
                  <a:gd name="connsiteX3" fmla="*/ 26720 w 255439"/>
                  <a:gd name="connsiteY3" fmla="*/ 5637 h 611446"/>
                  <a:gd name="connsiteX4" fmla="*/ 39674 w 255439"/>
                  <a:gd name="connsiteY4" fmla="*/ 779 h 611446"/>
                  <a:gd name="connsiteX5" fmla="*/ 44532 w 255439"/>
                  <a:gd name="connsiteY5" fmla="*/ 13733 h 611446"/>
                  <a:gd name="connsiteX6" fmla="*/ 109302 w 255439"/>
                  <a:gd name="connsiteY6" fmla="*/ 333940 h 611446"/>
                  <a:gd name="connsiteX7" fmla="*/ 188645 w 255439"/>
                  <a:gd name="connsiteY7" fmla="*/ 223426 h 611446"/>
                  <a:gd name="connsiteX8" fmla="*/ 248153 w 255439"/>
                  <a:gd name="connsiteY8" fmla="*/ 325844 h 611446"/>
                  <a:gd name="connsiteX9" fmla="*/ 124280 w 255439"/>
                  <a:gd name="connsiteY9" fmla="*/ 363896 h 611446"/>
                  <a:gd name="connsiteX10" fmla="*/ 152212 w 255439"/>
                  <a:gd name="connsiteY10" fmla="*/ 531893 h 611446"/>
                  <a:gd name="connsiteX11" fmla="*/ 197551 w 255439"/>
                  <a:gd name="connsiteY11" fmla="*/ 594234 h 611446"/>
                  <a:gd name="connsiteX12" fmla="*/ 197956 w 255439"/>
                  <a:gd name="connsiteY12" fmla="*/ 607998 h 611446"/>
                  <a:gd name="connsiteX13" fmla="*/ 184597 w 255439"/>
                  <a:gd name="connsiteY13" fmla="*/ 608807 h 611446"/>
                  <a:gd name="connsiteX14" fmla="*/ 127518 w 255439"/>
                  <a:gd name="connsiteY14" fmla="*/ 344465 h 611446"/>
                  <a:gd name="connsiteX15" fmla="*/ 137234 w 255439"/>
                  <a:gd name="connsiteY15" fmla="*/ 348108 h 611446"/>
                  <a:gd name="connsiteX16" fmla="*/ 231150 w 255439"/>
                  <a:gd name="connsiteY16" fmla="*/ 316938 h 611446"/>
                  <a:gd name="connsiteX17" fmla="*/ 196741 w 255439"/>
                  <a:gd name="connsiteY17" fmla="*/ 241238 h 611446"/>
                  <a:gd name="connsiteX18" fmla="*/ 127518 w 255439"/>
                  <a:gd name="connsiteY18" fmla="*/ 344465 h 6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439" h="611446">
                    <a:moveTo>
                      <a:pt x="184597" y="608807"/>
                    </a:moveTo>
                    <a:cubicBezTo>
                      <a:pt x="163547" y="588567"/>
                      <a:pt x="146949" y="565897"/>
                      <a:pt x="134805" y="540394"/>
                    </a:cubicBezTo>
                    <a:cubicBezTo>
                      <a:pt x="110921" y="488983"/>
                      <a:pt x="97562" y="417736"/>
                      <a:pt x="105659" y="354585"/>
                    </a:cubicBezTo>
                    <a:cubicBezTo>
                      <a:pt x="21458" y="304793"/>
                      <a:pt x="-36431" y="144892"/>
                      <a:pt x="26720" y="5637"/>
                    </a:cubicBezTo>
                    <a:cubicBezTo>
                      <a:pt x="28744" y="779"/>
                      <a:pt x="34816" y="-1245"/>
                      <a:pt x="39674" y="779"/>
                    </a:cubicBezTo>
                    <a:cubicBezTo>
                      <a:pt x="44532" y="2803"/>
                      <a:pt x="46556" y="8875"/>
                      <a:pt x="44532" y="13733"/>
                    </a:cubicBezTo>
                    <a:cubicBezTo>
                      <a:pt x="-12951" y="139630"/>
                      <a:pt x="36840" y="284957"/>
                      <a:pt x="109302" y="333940"/>
                    </a:cubicBezTo>
                    <a:cubicBezTo>
                      <a:pt x="119827" y="285767"/>
                      <a:pt x="144520" y="244476"/>
                      <a:pt x="188645" y="223426"/>
                    </a:cubicBezTo>
                    <a:cubicBezTo>
                      <a:pt x="234794" y="201566"/>
                      <a:pt x="271632" y="282124"/>
                      <a:pt x="248153" y="325844"/>
                    </a:cubicBezTo>
                    <a:cubicBezTo>
                      <a:pt x="225888" y="367944"/>
                      <a:pt x="169214" y="381303"/>
                      <a:pt x="124280" y="363896"/>
                    </a:cubicBezTo>
                    <a:cubicBezTo>
                      <a:pt x="118208" y="420974"/>
                      <a:pt x="129947" y="484935"/>
                      <a:pt x="152212" y="531893"/>
                    </a:cubicBezTo>
                    <a:cubicBezTo>
                      <a:pt x="163142" y="554967"/>
                      <a:pt x="178120" y="576018"/>
                      <a:pt x="197551" y="594234"/>
                    </a:cubicBezTo>
                    <a:cubicBezTo>
                      <a:pt x="201599" y="597878"/>
                      <a:pt x="201599" y="603950"/>
                      <a:pt x="197956" y="607998"/>
                    </a:cubicBezTo>
                    <a:cubicBezTo>
                      <a:pt x="194717" y="612451"/>
                      <a:pt x="188645" y="612451"/>
                      <a:pt x="184597" y="608807"/>
                    </a:cubicBezTo>
                    <a:close/>
                    <a:moveTo>
                      <a:pt x="127518" y="344465"/>
                    </a:moveTo>
                    <a:cubicBezTo>
                      <a:pt x="130757" y="346084"/>
                      <a:pt x="133995" y="347299"/>
                      <a:pt x="137234" y="348108"/>
                    </a:cubicBezTo>
                    <a:cubicBezTo>
                      <a:pt x="168809" y="358633"/>
                      <a:pt x="213744" y="349727"/>
                      <a:pt x="231150" y="316938"/>
                    </a:cubicBezTo>
                    <a:cubicBezTo>
                      <a:pt x="246129" y="288601"/>
                      <a:pt x="222649" y="229093"/>
                      <a:pt x="196741" y="241238"/>
                    </a:cubicBezTo>
                    <a:cubicBezTo>
                      <a:pt x="158284" y="259859"/>
                      <a:pt x="136424" y="298721"/>
                      <a:pt x="127518" y="344465"/>
                    </a:cubicBezTo>
                    <a:close/>
                  </a:path>
                </a:pathLst>
              </a:custGeom>
              <a:solidFill>
                <a:schemeClr val="accent4"/>
              </a:solidFill>
              <a:ln w="4048" cap="flat">
                <a:noFill/>
                <a:prstDash val="solid"/>
                <a:miter/>
              </a:ln>
            </p:spPr>
            <p:txBody>
              <a:bodyPr rtlCol="0" anchor="ctr"/>
              <a:lstStyle/>
              <a:p>
                <a:endParaRPr lang="en-RS"/>
              </a:p>
            </p:txBody>
          </p:sp>
        </p:grpSp>
        <p:sp>
          <p:nvSpPr>
            <p:cNvPr id="220" name="Freeform 219">
              <a:extLst>
                <a:ext uri="{FF2B5EF4-FFF2-40B4-BE49-F238E27FC236}">
                  <a16:creationId xmlns:a16="http://schemas.microsoft.com/office/drawing/2014/main" id="{ACD51E1F-3155-DF78-72FE-8FC62DBE223C}"/>
                </a:ext>
              </a:extLst>
            </p:cNvPr>
            <p:cNvSpPr/>
            <p:nvPr/>
          </p:nvSpPr>
          <p:spPr>
            <a:xfrm>
              <a:off x="17350003" y="6480122"/>
              <a:ext cx="106060" cy="106060"/>
            </a:xfrm>
            <a:custGeom>
              <a:avLst/>
              <a:gdLst>
                <a:gd name="connsiteX0" fmla="*/ 106061 w 106060"/>
                <a:gd name="connsiteY0" fmla="*/ 53030 h 106060"/>
                <a:gd name="connsiteX1" fmla="*/ 53031 w 106060"/>
                <a:gd name="connsiteY1" fmla="*/ 106061 h 106060"/>
                <a:gd name="connsiteX2" fmla="*/ 0 w 106060"/>
                <a:gd name="connsiteY2" fmla="*/ 53030 h 106060"/>
                <a:gd name="connsiteX3" fmla="*/ 53031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1" y="106061"/>
                  </a:cubicBezTo>
                  <a:cubicBezTo>
                    <a:pt x="23884" y="106061"/>
                    <a:pt x="0" y="82177"/>
                    <a:pt x="0" y="53030"/>
                  </a:cubicBezTo>
                  <a:cubicBezTo>
                    <a:pt x="0" y="23884"/>
                    <a:pt x="23884" y="0"/>
                    <a:pt x="53031" y="0"/>
                  </a:cubicBezTo>
                  <a:cubicBezTo>
                    <a:pt x="82177" y="405"/>
                    <a:pt x="106061" y="23884"/>
                    <a:pt x="106061" y="53030"/>
                  </a:cubicBezTo>
                  <a:close/>
                </a:path>
              </a:pathLst>
            </a:custGeom>
            <a:solidFill>
              <a:schemeClr val="accent1"/>
            </a:solidFill>
            <a:ln w="4048" cap="flat">
              <a:noFill/>
              <a:prstDash val="solid"/>
              <a:miter/>
            </a:ln>
          </p:spPr>
          <p:txBody>
            <a:bodyPr rtlCol="0" anchor="ctr"/>
            <a:lstStyle/>
            <a:p>
              <a:endParaRPr lang="en-RS"/>
            </a:p>
          </p:txBody>
        </p:sp>
        <p:sp>
          <p:nvSpPr>
            <p:cNvPr id="221" name="Freeform 220">
              <a:extLst>
                <a:ext uri="{FF2B5EF4-FFF2-40B4-BE49-F238E27FC236}">
                  <a16:creationId xmlns:a16="http://schemas.microsoft.com/office/drawing/2014/main" id="{5FE50D39-D70B-6BA5-99D3-E7315069D65C}"/>
                </a:ext>
              </a:extLst>
            </p:cNvPr>
            <p:cNvSpPr/>
            <p:nvPr/>
          </p:nvSpPr>
          <p:spPr>
            <a:xfrm>
              <a:off x="17156502" y="6533152"/>
              <a:ext cx="106060" cy="106060"/>
            </a:xfrm>
            <a:custGeom>
              <a:avLst/>
              <a:gdLst>
                <a:gd name="connsiteX0" fmla="*/ 106061 w 106060"/>
                <a:gd name="connsiteY0" fmla="*/ 53031 h 106060"/>
                <a:gd name="connsiteX1" fmla="*/ 53030 w 106060"/>
                <a:gd name="connsiteY1" fmla="*/ 106061 h 106060"/>
                <a:gd name="connsiteX2" fmla="*/ 0 w 106060"/>
                <a:gd name="connsiteY2" fmla="*/ 53031 h 106060"/>
                <a:gd name="connsiteX3" fmla="*/ 53030 w 106060"/>
                <a:gd name="connsiteY3" fmla="*/ 0 h 106060"/>
                <a:gd name="connsiteX4" fmla="*/ 106061 w 106060"/>
                <a:gd name="connsiteY4" fmla="*/ 53031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1"/>
                  </a:moveTo>
                  <a:cubicBezTo>
                    <a:pt x="106061" y="82177"/>
                    <a:pt x="82177" y="106061"/>
                    <a:pt x="53030" y="106061"/>
                  </a:cubicBezTo>
                  <a:cubicBezTo>
                    <a:pt x="23884" y="106061"/>
                    <a:pt x="0" y="82177"/>
                    <a:pt x="0" y="53031"/>
                  </a:cubicBezTo>
                  <a:cubicBezTo>
                    <a:pt x="0" y="23884"/>
                    <a:pt x="23884" y="0"/>
                    <a:pt x="53030" y="0"/>
                  </a:cubicBezTo>
                  <a:cubicBezTo>
                    <a:pt x="82177" y="0"/>
                    <a:pt x="106061" y="23884"/>
                    <a:pt x="106061" y="53031"/>
                  </a:cubicBezTo>
                  <a:close/>
                </a:path>
              </a:pathLst>
            </a:custGeom>
            <a:solidFill>
              <a:schemeClr val="accent3"/>
            </a:solidFill>
            <a:ln w="4048" cap="flat">
              <a:noFill/>
              <a:prstDash val="solid"/>
              <a:miter/>
            </a:ln>
          </p:spPr>
          <p:txBody>
            <a:bodyPr rtlCol="0" anchor="ctr"/>
            <a:lstStyle/>
            <a:p>
              <a:endParaRPr lang="en-RS"/>
            </a:p>
          </p:txBody>
        </p:sp>
        <p:grpSp>
          <p:nvGrpSpPr>
            <p:cNvPr id="222" name="Graphic 2">
              <a:extLst>
                <a:ext uri="{FF2B5EF4-FFF2-40B4-BE49-F238E27FC236}">
                  <a16:creationId xmlns:a16="http://schemas.microsoft.com/office/drawing/2014/main" id="{3491FAA6-BBF7-DD03-0CF4-B93E932CFEE8}"/>
                </a:ext>
              </a:extLst>
            </p:cNvPr>
            <p:cNvGrpSpPr/>
            <p:nvPr/>
          </p:nvGrpSpPr>
          <p:grpSpPr>
            <a:xfrm>
              <a:off x="15842675" y="4285827"/>
              <a:ext cx="3372371" cy="3193582"/>
              <a:chOff x="15842675" y="4285827"/>
              <a:chExt cx="3372371" cy="3193582"/>
            </a:xfrm>
          </p:grpSpPr>
          <p:sp>
            <p:nvSpPr>
              <p:cNvPr id="223" name="Freeform 222">
                <a:extLst>
                  <a:ext uri="{FF2B5EF4-FFF2-40B4-BE49-F238E27FC236}">
                    <a16:creationId xmlns:a16="http://schemas.microsoft.com/office/drawing/2014/main" id="{7CDC64CC-E143-1B08-B369-A80F08A505A4}"/>
                  </a:ext>
                </a:extLst>
              </p:cNvPr>
              <p:cNvSpPr/>
              <p:nvPr/>
            </p:nvSpPr>
            <p:spPr>
              <a:xfrm>
                <a:off x="17536621" y="6425067"/>
                <a:ext cx="106060" cy="106060"/>
              </a:xfrm>
              <a:custGeom>
                <a:avLst/>
                <a:gdLst>
                  <a:gd name="connsiteX0" fmla="*/ 106061 w 106060"/>
                  <a:gd name="connsiteY0" fmla="*/ 53030 h 106060"/>
                  <a:gd name="connsiteX1" fmla="*/ 53030 w 106060"/>
                  <a:gd name="connsiteY1" fmla="*/ 106061 h 106060"/>
                  <a:gd name="connsiteX2" fmla="*/ 0 w 106060"/>
                  <a:gd name="connsiteY2" fmla="*/ 53030 h 106060"/>
                  <a:gd name="connsiteX3" fmla="*/ 53030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0" y="106061"/>
                    </a:cubicBezTo>
                    <a:cubicBezTo>
                      <a:pt x="23884" y="106061"/>
                      <a:pt x="0" y="82177"/>
                      <a:pt x="0" y="53030"/>
                    </a:cubicBezTo>
                    <a:cubicBezTo>
                      <a:pt x="0" y="23884"/>
                      <a:pt x="23884" y="0"/>
                      <a:pt x="53030" y="0"/>
                    </a:cubicBezTo>
                    <a:cubicBezTo>
                      <a:pt x="82177" y="0"/>
                      <a:pt x="106061" y="23479"/>
                      <a:pt x="106061" y="53030"/>
                    </a:cubicBezTo>
                    <a:close/>
                  </a:path>
                </a:pathLst>
              </a:custGeom>
              <a:solidFill>
                <a:schemeClr val="accent2"/>
              </a:solidFill>
              <a:ln w="4048" cap="flat">
                <a:noFill/>
                <a:prstDash val="solid"/>
                <a:miter/>
              </a:ln>
            </p:spPr>
            <p:txBody>
              <a:bodyPr rtlCol="0" anchor="ctr"/>
              <a:lstStyle/>
              <a:p>
                <a:endParaRPr lang="en-RS"/>
              </a:p>
            </p:txBody>
          </p:sp>
          <p:grpSp>
            <p:nvGrpSpPr>
              <p:cNvPr id="224" name="Graphic 2">
                <a:extLst>
                  <a:ext uri="{FF2B5EF4-FFF2-40B4-BE49-F238E27FC236}">
                    <a16:creationId xmlns:a16="http://schemas.microsoft.com/office/drawing/2014/main" id="{24C5C4C9-1F4E-AD57-37F5-5C7825A4DC5A}"/>
                  </a:ext>
                </a:extLst>
              </p:cNvPr>
              <p:cNvGrpSpPr/>
              <p:nvPr/>
            </p:nvGrpSpPr>
            <p:grpSpPr>
              <a:xfrm>
                <a:off x="15842675" y="4285827"/>
                <a:ext cx="3372371" cy="3193582"/>
                <a:chOff x="15842675" y="4285827"/>
                <a:chExt cx="3372371" cy="3193582"/>
              </a:xfrm>
              <a:solidFill>
                <a:srgbClr val="00002D"/>
              </a:solidFill>
            </p:grpSpPr>
            <p:sp>
              <p:nvSpPr>
                <p:cNvPr id="225" name="Freeform 224">
                  <a:extLst>
                    <a:ext uri="{FF2B5EF4-FFF2-40B4-BE49-F238E27FC236}">
                      <a16:creationId xmlns:a16="http://schemas.microsoft.com/office/drawing/2014/main" id="{4885FB5A-C156-8793-F6E3-B473C51F12BC}"/>
                    </a:ext>
                  </a:extLst>
                </p:cNvPr>
                <p:cNvSpPr/>
                <p:nvPr/>
              </p:nvSpPr>
              <p:spPr>
                <a:xfrm>
                  <a:off x="17357122" y="6899499"/>
                  <a:ext cx="333336" cy="207280"/>
                </a:xfrm>
                <a:custGeom>
                  <a:avLst/>
                  <a:gdLst>
                    <a:gd name="connsiteX0" fmla="*/ 34172 w 333336"/>
                    <a:gd name="connsiteY0" fmla="*/ 204034 h 207280"/>
                    <a:gd name="connsiteX1" fmla="*/ 40244 w 333336"/>
                    <a:gd name="connsiteY1" fmla="*/ 206867 h 207280"/>
                    <a:gd name="connsiteX2" fmla="*/ 330090 w 333336"/>
                    <a:gd name="connsiteY2" fmla="*/ 108093 h 207280"/>
                    <a:gd name="connsiteX3" fmla="*/ 332924 w 333336"/>
                    <a:gd name="connsiteY3" fmla="*/ 102021 h 207280"/>
                    <a:gd name="connsiteX4" fmla="*/ 299324 w 333336"/>
                    <a:gd name="connsiteY4" fmla="*/ 3247 h 207280"/>
                    <a:gd name="connsiteX5" fmla="*/ 293252 w 333336"/>
                    <a:gd name="connsiteY5" fmla="*/ 413 h 207280"/>
                    <a:gd name="connsiteX6" fmla="*/ 3406 w 333336"/>
                    <a:gd name="connsiteY6" fmla="*/ 98782 h 207280"/>
                    <a:gd name="connsiteX7" fmla="*/ 573 w 333336"/>
                    <a:gd name="connsiteY7" fmla="*/ 101211 h 207280"/>
                    <a:gd name="connsiteX8" fmla="*/ 168 w 333336"/>
                    <a:gd name="connsiteY8" fmla="*/ 104855 h 207280"/>
                    <a:gd name="connsiteX9" fmla="*/ 34172 w 333336"/>
                    <a:gd name="connsiteY9" fmla="*/ 204034 h 207280"/>
                    <a:gd name="connsiteX10" fmla="*/ 291633 w 333336"/>
                    <a:gd name="connsiteY10" fmla="*/ 10533 h 207280"/>
                    <a:gd name="connsiteX11" fmla="*/ 322399 w 333336"/>
                    <a:gd name="connsiteY11" fmla="*/ 100402 h 207280"/>
                    <a:gd name="connsiteX12" fmla="*/ 41864 w 333336"/>
                    <a:gd name="connsiteY12" fmla="*/ 196342 h 207280"/>
                    <a:gd name="connsiteX13" fmla="*/ 11098 w 333336"/>
                    <a:gd name="connsiteY13" fmla="*/ 106474 h 207280"/>
                    <a:gd name="connsiteX14" fmla="*/ 291633 w 333336"/>
                    <a:gd name="connsiteY14" fmla="*/ 10533 h 20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36" h="207280">
                      <a:moveTo>
                        <a:pt x="34172" y="204034"/>
                      </a:moveTo>
                      <a:cubicBezTo>
                        <a:pt x="34982" y="206462"/>
                        <a:pt x="37815" y="208082"/>
                        <a:pt x="40244" y="206867"/>
                      </a:cubicBezTo>
                      <a:lnTo>
                        <a:pt x="330090" y="108093"/>
                      </a:lnTo>
                      <a:cubicBezTo>
                        <a:pt x="332519" y="107283"/>
                        <a:pt x="334138" y="104450"/>
                        <a:pt x="332924" y="102021"/>
                      </a:cubicBezTo>
                      <a:lnTo>
                        <a:pt x="299324" y="3247"/>
                      </a:lnTo>
                      <a:cubicBezTo>
                        <a:pt x="298515" y="818"/>
                        <a:pt x="295681" y="-801"/>
                        <a:pt x="293252" y="413"/>
                      </a:cubicBezTo>
                      <a:lnTo>
                        <a:pt x="3406" y="98782"/>
                      </a:lnTo>
                      <a:cubicBezTo>
                        <a:pt x="2192" y="99187"/>
                        <a:pt x="1382" y="99997"/>
                        <a:pt x="573" y="101211"/>
                      </a:cubicBezTo>
                      <a:cubicBezTo>
                        <a:pt x="168" y="102426"/>
                        <a:pt x="-237" y="103640"/>
                        <a:pt x="168" y="104855"/>
                      </a:cubicBezTo>
                      <a:lnTo>
                        <a:pt x="34172" y="204034"/>
                      </a:lnTo>
                      <a:close/>
                      <a:moveTo>
                        <a:pt x="291633" y="10533"/>
                      </a:moveTo>
                      <a:lnTo>
                        <a:pt x="322399" y="100402"/>
                      </a:lnTo>
                      <a:lnTo>
                        <a:pt x="41864" y="196342"/>
                      </a:lnTo>
                      <a:lnTo>
                        <a:pt x="11098" y="106474"/>
                      </a:lnTo>
                      <a:lnTo>
                        <a:pt x="291633" y="10533"/>
                      </a:lnTo>
                      <a:close/>
                    </a:path>
                  </a:pathLst>
                </a:custGeom>
                <a:solidFill>
                  <a:srgbClr val="00002D"/>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16AF0E37-2181-7935-78E3-E0712CC7A6CD}"/>
                    </a:ext>
                  </a:extLst>
                </p:cNvPr>
                <p:cNvSpPr/>
                <p:nvPr/>
              </p:nvSpPr>
              <p:spPr>
                <a:xfrm>
                  <a:off x="16068358" y="4907417"/>
                  <a:ext cx="423250" cy="151011"/>
                </a:xfrm>
                <a:custGeom>
                  <a:avLst/>
                  <a:gdLst>
                    <a:gd name="connsiteX0" fmla="*/ 423037 w 423250"/>
                    <a:gd name="connsiteY0" fmla="*/ 3247 h 151011"/>
                    <a:gd name="connsiteX1" fmla="*/ 416965 w 423250"/>
                    <a:gd name="connsiteY1" fmla="*/ 413 h 151011"/>
                    <a:gd name="connsiteX2" fmla="*/ 3247 w 423250"/>
                    <a:gd name="connsiteY2" fmla="*/ 141693 h 151011"/>
                    <a:gd name="connsiteX3" fmla="*/ 413 w 423250"/>
                    <a:gd name="connsiteY3" fmla="*/ 147765 h 151011"/>
                    <a:gd name="connsiteX4" fmla="*/ 6485 w 423250"/>
                    <a:gd name="connsiteY4" fmla="*/ 150598 h 151011"/>
                    <a:gd name="connsiteX5" fmla="*/ 420204 w 423250"/>
                    <a:gd name="connsiteY5" fmla="*/ 9319 h 151011"/>
                    <a:gd name="connsiteX6" fmla="*/ 423037 w 423250"/>
                    <a:gd name="connsiteY6" fmla="*/ 3247 h 15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50" h="151011">
                      <a:moveTo>
                        <a:pt x="423037" y="3247"/>
                      </a:moveTo>
                      <a:cubicBezTo>
                        <a:pt x="422228" y="818"/>
                        <a:pt x="419394" y="-801"/>
                        <a:pt x="416965" y="413"/>
                      </a:cubicBezTo>
                      <a:lnTo>
                        <a:pt x="3247" y="141693"/>
                      </a:lnTo>
                      <a:cubicBezTo>
                        <a:pt x="818" y="142502"/>
                        <a:pt x="-801" y="145336"/>
                        <a:pt x="413" y="147765"/>
                      </a:cubicBezTo>
                      <a:cubicBezTo>
                        <a:pt x="1223" y="150194"/>
                        <a:pt x="4056" y="151813"/>
                        <a:pt x="6485" y="150598"/>
                      </a:cubicBezTo>
                      <a:lnTo>
                        <a:pt x="420204" y="9319"/>
                      </a:lnTo>
                      <a:cubicBezTo>
                        <a:pt x="422228" y="8509"/>
                        <a:pt x="423847" y="6080"/>
                        <a:pt x="423037" y="3247"/>
                      </a:cubicBezTo>
                      <a:close/>
                    </a:path>
                  </a:pathLst>
                </a:custGeom>
                <a:solidFill>
                  <a:srgbClr val="00002D"/>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9D5004CF-7D33-8401-3D32-29577F5E864D}"/>
                    </a:ext>
                  </a:extLst>
                </p:cNvPr>
                <p:cNvSpPr/>
                <p:nvPr/>
              </p:nvSpPr>
              <p:spPr>
                <a:xfrm>
                  <a:off x="16100339" y="4862887"/>
                  <a:ext cx="828467" cy="289052"/>
                </a:xfrm>
                <a:custGeom>
                  <a:avLst/>
                  <a:gdLst>
                    <a:gd name="connsiteX0" fmla="*/ 828255 w 828467"/>
                    <a:gd name="connsiteY0" fmla="*/ 3247 h 289052"/>
                    <a:gd name="connsiteX1" fmla="*/ 822182 w 828467"/>
                    <a:gd name="connsiteY1" fmla="*/ 413 h 289052"/>
                    <a:gd name="connsiteX2" fmla="*/ 3247 w 828467"/>
                    <a:gd name="connsiteY2" fmla="*/ 279734 h 289052"/>
                    <a:gd name="connsiteX3" fmla="*/ 413 w 828467"/>
                    <a:gd name="connsiteY3" fmla="*/ 285806 h 289052"/>
                    <a:gd name="connsiteX4" fmla="*/ 6485 w 828467"/>
                    <a:gd name="connsiteY4" fmla="*/ 288639 h 289052"/>
                    <a:gd name="connsiteX5" fmla="*/ 825421 w 828467"/>
                    <a:gd name="connsiteY5" fmla="*/ 9319 h 289052"/>
                    <a:gd name="connsiteX6" fmla="*/ 828255 w 828467"/>
                    <a:gd name="connsiteY6" fmla="*/ 3247 h 28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467" h="289052">
                      <a:moveTo>
                        <a:pt x="828255" y="3247"/>
                      </a:moveTo>
                      <a:cubicBezTo>
                        <a:pt x="827445" y="818"/>
                        <a:pt x="824611" y="-801"/>
                        <a:pt x="822182" y="413"/>
                      </a:cubicBezTo>
                      <a:lnTo>
                        <a:pt x="3247" y="279734"/>
                      </a:lnTo>
                      <a:cubicBezTo>
                        <a:pt x="818" y="280543"/>
                        <a:pt x="-801" y="283377"/>
                        <a:pt x="413" y="285806"/>
                      </a:cubicBezTo>
                      <a:cubicBezTo>
                        <a:pt x="1223" y="288235"/>
                        <a:pt x="4056" y="289854"/>
                        <a:pt x="6485" y="288639"/>
                      </a:cubicBezTo>
                      <a:lnTo>
                        <a:pt x="825421" y="9319"/>
                      </a:lnTo>
                      <a:cubicBezTo>
                        <a:pt x="827445" y="8509"/>
                        <a:pt x="829064" y="5676"/>
                        <a:pt x="828255" y="3247"/>
                      </a:cubicBezTo>
                      <a:close/>
                    </a:path>
                  </a:pathLst>
                </a:custGeom>
                <a:solidFill>
                  <a:srgbClr val="00002D"/>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6E1AFEA1-BDD1-E605-FFA0-E55C53C58128}"/>
                    </a:ext>
                  </a:extLst>
                </p:cNvPr>
                <p:cNvSpPr/>
                <p:nvPr/>
              </p:nvSpPr>
              <p:spPr>
                <a:xfrm>
                  <a:off x="16410433" y="5229704"/>
                  <a:ext cx="1081316" cy="874926"/>
                </a:xfrm>
                <a:custGeom>
                  <a:avLst/>
                  <a:gdLst>
                    <a:gd name="connsiteX0" fmla="*/ 1020532 w 1081316"/>
                    <a:gd name="connsiteY0" fmla="*/ 356 h 874926"/>
                    <a:gd name="connsiteX1" fmla="*/ 151400 w 1081316"/>
                    <a:gd name="connsiteY1" fmla="*/ 297084 h 874926"/>
                    <a:gd name="connsiteX2" fmla="*/ 107275 w 1081316"/>
                    <a:gd name="connsiteY2" fmla="*/ 216931 h 874926"/>
                    <a:gd name="connsiteX3" fmla="*/ 102418 w 1081316"/>
                    <a:gd name="connsiteY3" fmla="*/ 214502 h 874926"/>
                    <a:gd name="connsiteX4" fmla="*/ 4453 w 1081316"/>
                    <a:gd name="connsiteY4" fmla="*/ 225027 h 874926"/>
                    <a:gd name="connsiteX5" fmla="*/ 0 w 1081316"/>
                    <a:gd name="connsiteY5" fmla="*/ 230290 h 874926"/>
                    <a:gd name="connsiteX6" fmla="*/ 5263 w 1081316"/>
                    <a:gd name="connsiteY6" fmla="*/ 234743 h 874926"/>
                    <a:gd name="connsiteX7" fmla="*/ 99989 w 1081316"/>
                    <a:gd name="connsiteY7" fmla="*/ 224622 h 874926"/>
                    <a:gd name="connsiteX8" fmla="*/ 431530 w 1081316"/>
                    <a:gd name="connsiteY8" fmla="*/ 824959 h 874926"/>
                    <a:gd name="connsiteX9" fmla="*/ 437198 w 1081316"/>
                    <a:gd name="connsiteY9" fmla="*/ 827388 h 874926"/>
                    <a:gd name="connsiteX10" fmla="*/ 514922 w 1081316"/>
                    <a:gd name="connsiteY10" fmla="*/ 800671 h 874926"/>
                    <a:gd name="connsiteX11" fmla="*/ 509254 w 1081316"/>
                    <a:gd name="connsiteY11" fmla="*/ 842771 h 874926"/>
                    <a:gd name="connsiteX12" fmla="*/ 569976 w 1081316"/>
                    <a:gd name="connsiteY12" fmla="*/ 872322 h 874926"/>
                    <a:gd name="connsiteX13" fmla="*/ 599527 w 1081316"/>
                    <a:gd name="connsiteY13" fmla="*/ 811601 h 874926"/>
                    <a:gd name="connsiteX14" fmla="*/ 569166 w 1081316"/>
                    <a:gd name="connsiteY14" fmla="*/ 781644 h 874926"/>
                    <a:gd name="connsiteX15" fmla="*/ 909209 w 1081316"/>
                    <a:gd name="connsiteY15" fmla="*/ 665463 h 874926"/>
                    <a:gd name="connsiteX16" fmla="*/ 903542 w 1081316"/>
                    <a:gd name="connsiteY16" fmla="*/ 707564 h 874926"/>
                    <a:gd name="connsiteX17" fmla="*/ 964263 w 1081316"/>
                    <a:gd name="connsiteY17" fmla="*/ 737115 h 874926"/>
                    <a:gd name="connsiteX18" fmla="*/ 963858 w 1081316"/>
                    <a:gd name="connsiteY18" fmla="*/ 646842 h 874926"/>
                    <a:gd name="connsiteX19" fmla="*/ 1066276 w 1081316"/>
                    <a:gd name="connsiteY19" fmla="*/ 612028 h 874926"/>
                    <a:gd name="connsiteX20" fmla="*/ 1069110 w 1081316"/>
                    <a:gd name="connsiteY20" fmla="*/ 605956 h 874926"/>
                    <a:gd name="connsiteX21" fmla="*/ 1063038 w 1081316"/>
                    <a:gd name="connsiteY21" fmla="*/ 603122 h 874926"/>
                    <a:gd name="connsiteX22" fmla="*/ 538805 w 1081316"/>
                    <a:gd name="connsiteY22" fmla="*/ 782049 h 874926"/>
                    <a:gd name="connsiteX23" fmla="*/ 538805 w 1081316"/>
                    <a:gd name="connsiteY23" fmla="*/ 782049 h 874926"/>
                    <a:gd name="connsiteX24" fmla="*/ 538805 w 1081316"/>
                    <a:gd name="connsiteY24" fmla="*/ 782049 h 874926"/>
                    <a:gd name="connsiteX25" fmla="*/ 437602 w 1081316"/>
                    <a:gd name="connsiteY25" fmla="*/ 816458 h 874926"/>
                    <a:gd name="connsiteX26" fmla="*/ 389834 w 1081316"/>
                    <a:gd name="connsiteY26" fmla="*/ 728209 h 874926"/>
                    <a:gd name="connsiteX27" fmla="*/ 812054 w 1081316"/>
                    <a:gd name="connsiteY27" fmla="*/ 584096 h 874926"/>
                    <a:gd name="connsiteX28" fmla="*/ 812054 w 1081316"/>
                    <a:gd name="connsiteY28" fmla="*/ 584096 h 874926"/>
                    <a:gd name="connsiteX29" fmla="*/ 1078016 w 1081316"/>
                    <a:gd name="connsiteY29" fmla="*/ 493418 h 874926"/>
                    <a:gd name="connsiteX30" fmla="*/ 1081254 w 1081316"/>
                    <a:gd name="connsiteY30" fmla="*/ 488155 h 874926"/>
                    <a:gd name="connsiteX31" fmla="*/ 1027009 w 1081316"/>
                    <a:gd name="connsiteY31" fmla="*/ 4404 h 874926"/>
                    <a:gd name="connsiteX32" fmla="*/ 1020532 w 1081316"/>
                    <a:gd name="connsiteY32" fmla="*/ 356 h 874926"/>
                    <a:gd name="connsiteX33" fmla="*/ 591026 w 1081316"/>
                    <a:gd name="connsiteY33" fmla="*/ 814839 h 874926"/>
                    <a:gd name="connsiteX34" fmla="*/ 567547 w 1081316"/>
                    <a:gd name="connsiteY34" fmla="*/ 863012 h 874926"/>
                    <a:gd name="connsiteX35" fmla="*/ 519374 w 1081316"/>
                    <a:gd name="connsiteY35" fmla="*/ 839533 h 874926"/>
                    <a:gd name="connsiteX36" fmla="*/ 543258 w 1081316"/>
                    <a:gd name="connsiteY36" fmla="*/ 791360 h 874926"/>
                    <a:gd name="connsiteX37" fmla="*/ 591026 w 1081316"/>
                    <a:gd name="connsiteY37" fmla="*/ 814839 h 874926"/>
                    <a:gd name="connsiteX38" fmla="*/ 985718 w 1081316"/>
                    <a:gd name="connsiteY38" fmla="*/ 680036 h 874926"/>
                    <a:gd name="connsiteX39" fmla="*/ 962239 w 1081316"/>
                    <a:gd name="connsiteY39" fmla="*/ 728209 h 874926"/>
                    <a:gd name="connsiteX40" fmla="*/ 914067 w 1081316"/>
                    <a:gd name="connsiteY40" fmla="*/ 704730 h 874926"/>
                    <a:gd name="connsiteX41" fmla="*/ 950095 w 1081316"/>
                    <a:gd name="connsiteY41" fmla="*/ 654533 h 874926"/>
                    <a:gd name="connsiteX42" fmla="*/ 985718 w 1081316"/>
                    <a:gd name="connsiteY42" fmla="*/ 680036 h 874926"/>
                    <a:gd name="connsiteX43" fmla="*/ 1035915 w 1081316"/>
                    <a:gd name="connsiteY43" fmla="*/ 171592 h 874926"/>
                    <a:gd name="connsiteX44" fmla="*/ 888563 w 1081316"/>
                    <a:gd name="connsiteY44" fmla="*/ 221789 h 874926"/>
                    <a:gd name="connsiteX45" fmla="*/ 857798 w 1081316"/>
                    <a:gd name="connsiteY45" fmla="*/ 65936 h 874926"/>
                    <a:gd name="connsiteX46" fmla="*/ 1018103 w 1081316"/>
                    <a:gd name="connsiteY46" fmla="*/ 11286 h 874926"/>
                    <a:gd name="connsiteX47" fmla="*/ 1035915 w 1081316"/>
                    <a:gd name="connsiteY47" fmla="*/ 171592 h 874926"/>
                    <a:gd name="connsiteX48" fmla="*/ 1052917 w 1081316"/>
                    <a:gd name="connsiteY48" fmla="*/ 323801 h 874926"/>
                    <a:gd name="connsiteX49" fmla="*/ 917710 w 1081316"/>
                    <a:gd name="connsiteY49" fmla="*/ 369950 h 874926"/>
                    <a:gd name="connsiteX50" fmla="*/ 890588 w 1081316"/>
                    <a:gd name="connsiteY50" fmla="*/ 231504 h 874926"/>
                    <a:gd name="connsiteX51" fmla="*/ 1037130 w 1081316"/>
                    <a:gd name="connsiteY51" fmla="*/ 181307 h 874926"/>
                    <a:gd name="connsiteX52" fmla="*/ 1052917 w 1081316"/>
                    <a:gd name="connsiteY52" fmla="*/ 323801 h 874926"/>
                    <a:gd name="connsiteX53" fmla="*/ 238434 w 1081316"/>
                    <a:gd name="connsiteY53" fmla="*/ 454151 h 874926"/>
                    <a:gd name="connsiteX54" fmla="*/ 387810 w 1081316"/>
                    <a:gd name="connsiteY54" fmla="*/ 403145 h 874926"/>
                    <a:gd name="connsiteX55" fmla="*/ 447318 w 1081316"/>
                    <a:gd name="connsiteY55" fmla="*/ 530661 h 874926"/>
                    <a:gd name="connsiteX56" fmla="*/ 307253 w 1081316"/>
                    <a:gd name="connsiteY56" fmla="*/ 578429 h 874926"/>
                    <a:gd name="connsiteX57" fmla="*/ 238434 w 1081316"/>
                    <a:gd name="connsiteY57" fmla="*/ 454151 h 874926"/>
                    <a:gd name="connsiteX58" fmla="*/ 397121 w 1081316"/>
                    <a:gd name="connsiteY58" fmla="*/ 399906 h 874926"/>
                    <a:gd name="connsiteX59" fmla="*/ 550950 w 1081316"/>
                    <a:gd name="connsiteY59" fmla="*/ 347281 h 874926"/>
                    <a:gd name="connsiteX60" fmla="*/ 601147 w 1081316"/>
                    <a:gd name="connsiteY60" fmla="*/ 478035 h 874926"/>
                    <a:gd name="connsiteX61" fmla="*/ 456628 w 1081316"/>
                    <a:gd name="connsiteY61" fmla="*/ 527422 h 874926"/>
                    <a:gd name="connsiteX62" fmla="*/ 397121 w 1081316"/>
                    <a:gd name="connsiteY62" fmla="*/ 399906 h 874926"/>
                    <a:gd name="connsiteX63" fmla="*/ 666726 w 1081316"/>
                    <a:gd name="connsiteY63" fmla="*/ 623363 h 874926"/>
                    <a:gd name="connsiteX64" fmla="*/ 613291 w 1081316"/>
                    <a:gd name="connsiteY64" fmla="*/ 484107 h 874926"/>
                    <a:gd name="connsiteX65" fmla="*/ 762667 w 1081316"/>
                    <a:gd name="connsiteY65" fmla="*/ 433101 h 874926"/>
                    <a:gd name="connsiteX66" fmla="*/ 804363 w 1081316"/>
                    <a:gd name="connsiteY66" fmla="*/ 576404 h 874926"/>
                    <a:gd name="connsiteX67" fmla="*/ 666726 w 1081316"/>
                    <a:gd name="connsiteY67" fmla="*/ 623363 h 874926"/>
                    <a:gd name="connsiteX68" fmla="*/ 610053 w 1081316"/>
                    <a:gd name="connsiteY68" fmla="*/ 475201 h 874926"/>
                    <a:gd name="connsiteX69" fmla="*/ 559856 w 1081316"/>
                    <a:gd name="connsiteY69" fmla="*/ 344447 h 874926"/>
                    <a:gd name="connsiteX70" fmla="*/ 720971 w 1081316"/>
                    <a:gd name="connsiteY70" fmla="*/ 289392 h 874926"/>
                    <a:gd name="connsiteX71" fmla="*/ 759833 w 1081316"/>
                    <a:gd name="connsiteY71" fmla="*/ 423790 h 874926"/>
                    <a:gd name="connsiteX72" fmla="*/ 610053 w 1081316"/>
                    <a:gd name="connsiteY72" fmla="*/ 475201 h 874926"/>
                    <a:gd name="connsiteX73" fmla="*/ 556617 w 1081316"/>
                    <a:gd name="connsiteY73" fmla="*/ 335541 h 874926"/>
                    <a:gd name="connsiteX74" fmla="*/ 499943 w 1081316"/>
                    <a:gd name="connsiteY74" fmla="*/ 188189 h 874926"/>
                    <a:gd name="connsiteX75" fmla="*/ 603171 w 1081316"/>
                    <a:gd name="connsiteY75" fmla="*/ 152971 h 874926"/>
                    <a:gd name="connsiteX76" fmla="*/ 674418 w 1081316"/>
                    <a:gd name="connsiteY76" fmla="*/ 128682 h 874926"/>
                    <a:gd name="connsiteX77" fmla="*/ 718542 w 1081316"/>
                    <a:gd name="connsiteY77" fmla="*/ 280082 h 874926"/>
                    <a:gd name="connsiteX78" fmla="*/ 556617 w 1081316"/>
                    <a:gd name="connsiteY78" fmla="*/ 335541 h 874926"/>
                    <a:gd name="connsiteX79" fmla="*/ 683728 w 1081316"/>
                    <a:gd name="connsiteY79" fmla="*/ 125443 h 874926"/>
                    <a:gd name="connsiteX80" fmla="*/ 848487 w 1081316"/>
                    <a:gd name="connsiteY80" fmla="*/ 69174 h 874926"/>
                    <a:gd name="connsiteX81" fmla="*/ 879253 w 1081316"/>
                    <a:gd name="connsiteY81" fmla="*/ 225027 h 874926"/>
                    <a:gd name="connsiteX82" fmla="*/ 727853 w 1081316"/>
                    <a:gd name="connsiteY82" fmla="*/ 276843 h 874926"/>
                    <a:gd name="connsiteX83" fmla="*/ 683728 w 1081316"/>
                    <a:gd name="connsiteY83" fmla="*/ 125443 h 874926"/>
                    <a:gd name="connsiteX84" fmla="*/ 490633 w 1081316"/>
                    <a:gd name="connsiteY84" fmla="*/ 191428 h 874926"/>
                    <a:gd name="connsiteX85" fmla="*/ 547307 w 1081316"/>
                    <a:gd name="connsiteY85" fmla="*/ 338779 h 874926"/>
                    <a:gd name="connsiteX86" fmla="*/ 393073 w 1081316"/>
                    <a:gd name="connsiteY86" fmla="*/ 391405 h 874926"/>
                    <a:gd name="connsiteX87" fmla="*/ 325874 w 1081316"/>
                    <a:gd name="connsiteY87" fmla="*/ 247697 h 874926"/>
                    <a:gd name="connsiteX88" fmla="*/ 490633 w 1081316"/>
                    <a:gd name="connsiteY88" fmla="*/ 191428 h 874926"/>
                    <a:gd name="connsiteX89" fmla="*/ 604385 w 1081316"/>
                    <a:gd name="connsiteY89" fmla="*/ 487346 h 874926"/>
                    <a:gd name="connsiteX90" fmla="*/ 657820 w 1081316"/>
                    <a:gd name="connsiteY90" fmla="*/ 626601 h 874926"/>
                    <a:gd name="connsiteX91" fmla="*/ 524232 w 1081316"/>
                    <a:gd name="connsiteY91" fmla="*/ 672345 h 874926"/>
                    <a:gd name="connsiteX92" fmla="*/ 460677 w 1081316"/>
                    <a:gd name="connsiteY92" fmla="*/ 536328 h 874926"/>
                    <a:gd name="connsiteX93" fmla="*/ 604385 w 1081316"/>
                    <a:gd name="connsiteY93" fmla="*/ 487346 h 874926"/>
                    <a:gd name="connsiteX94" fmla="*/ 813673 w 1081316"/>
                    <a:gd name="connsiteY94" fmla="*/ 573166 h 874926"/>
                    <a:gd name="connsiteX95" fmla="*/ 771978 w 1081316"/>
                    <a:gd name="connsiteY95" fmla="*/ 429862 h 874926"/>
                    <a:gd name="connsiteX96" fmla="*/ 910423 w 1081316"/>
                    <a:gd name="connsiteY96" fmla="*/ 382499 h 874926"/>
                    <a:gd name="connsiteX97" fmla="*/ 939570 w 1081316"/>
                    <a:gd name="connsiteY97" fmla="*/ 529851 h 874926"/>
                    <a:gd name="connsiteX98" fmla="*/ 813673 w 1081316"/>
                    <a:gd name="connsiteY98" fmla="*/ 573166 h 874926"/>
                    <a:gd name="connsiteX99" fmla="*/ 769548 w 1081316"/>
                    <a:gd name="connsiteY99" fmla="*/ 420552 h 874926"/>
                    <a:gd name="connsiteX100" fmla="*/ 730687 w 1081316"/>
                    <a:gd name="connsiteY100" fmla="*/ 286154 h 874926"/>
                    <a:gd name="connsiteX101" fmla="*/ 881682 w 1081316"/>
                    <a:gd name="connsiteY101" fmla="*/ 234743 h 874926"/>
                    <a:gd name="connsiteX102" fmla="*/ 908804 w 1081316"/>
                    <a:gd name="connsiteY102" fmla="*/ 373188 h 874926"/>
                    <a:gd name="connsiteX103" fmla="*/ 769548 w 1081316"/>
                    <a:gd name="connsiteY103" fmla="*/ 420552 h 874926"/>
                    <a:gd name="connsiteX104" fmla="*/ 316563 w 1081316"/>
                    <a:gd name="connsiteY104" fmla="*/ 250935 h 874926"/>
                    <a:gd name="connsiteX105" fmla="*/ 383762 w 1081316"/>
                    <a:gd name="connsiteY105" fmla="*/ 394644 h 874926"/>
                    <a:gd name="connsiteX106" fmla="*/ 233982 w 1081316"/>
                    <a:gd name="connsiteY106" fmla="*/ 445650 h 874926"/>
                    <a:gd name="connsiteX107" fmla="*/ 156662 w 1081316"/>
                    <a:gd name="connsiteY107" fmla="*/ 305585 h 874926"/>
                    <a:gd name="connsiteX108" fmla="*/ 316563 w 1081316"/>
                    <a:gd name="connsiteY108" fmla="*/ 250935 h 874926"/>
                    <a:gd name="connsiteX109" fmla="*/ 312110 w 1081316"/>
                    <a:gd name="connsiteY109" fmla="*/ 586930 h 874926"/>
                    <a:gd name="connsiteX110" fmla="*/ 451771 w 1081316"/>
                    <a:gd name="connsiteY110" fmla="*/ 539162 h 874926"/>
                    <a:gd name="connsiteX111" fmla="*/ 515326 w 1081316"/>
                    <a:gd name="connsiteY111" fmla="*/ 674774 h 874926"/>
                    <a:gd name="connsiteX112" fmla="*/ 385382 w 1081316"/>
                    <a:gd name="connsiteY112" fmla="*/ 718898 h 874926"/>
                    <a:gd name="connsiteX113" fmla="*/ 312110 w 1081316"/>
                    <a:gd name="connsiteY113" fmla="*/ 586930 h 874926"/>
                    <a:gd name="connsiteX114" fmla="*/ 948880 w 1081316"/>
                    <a:gd name="connsiteY114" fmla="*/ 527017 h 874926"/>
                    <a:gd name="connsiteX115" fmla="*/ 919734 w 1081316"/>
                    <a:gd name="connsiteY115" fmla="*/ 379666 h 874926"/>
                    <a:gd name="connsiteX116" fmla="*/ 1054132 w 1081316"/>
                    <a:gd name="connsiteY116" fmla="*/ 333922 h 874926"/>
                    <a:gd name="connsiteX117" fmla="*/ 1071134 w 1081316"/>
                    <a:gd name="connsiteY117" fmla="*/ 485322 h 874926"/>
                    <a:gd name="connsiteX118" fmla="*/ 948880 w 1081316"/>
                    <a:gd name="connsiteY118" fmla="*/ 527017 h 87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81316" h="874926">
                      <a:moveTo>
                        <a:pt x="1020532" y="356"/>
                      </a:moveTo>
                      <a:lnTo>
                        <a:pt x="151400" y="297084"/>
                      </a:lnTo>
                      <a:lnTo>
                        <a:pt x="107275" y="216931"/>
                      </a:lnTo>
                      <a:cubicBezTo>
                        <a:pt x="106466" y="215312"/>
                        <a:pt x="104442" y="214097"/>
                        <a:pt x="102418" y="214502"/>
                      </a:cubicBezTo>
                      <a:lnTo>
                        <a:pt x="4453" y="225027"/>
                      </a:lnTo>
                      <a:cubicBezTo>
                        <a:pt x="1619" y="225432"/>
                        <a:pt x="0" y="227861"/>
                        <a:pt x="0" y="230290"/>
                      </a:cubicBezTo>
                      <a:cubicBezTo>
                        <a:pt x="405" y="233123"/>
                        <a:pt x="2429" y="234743"/>
                        <a:pt x="5263" y="234743"/>
                      </a:cubicBezTo>
                      <a:lnTo>
                        <a:pt x="99989" y="224622"/>
                      </a:lnTo>
                      <a:cubicBezTo>
                        <a:pt x="97155" y="219765"/>
                        <a:pt x="191881" y="391405"/>
                        <a:pt x="431530" y="824959"/>
                      </a:cubicBezTo>
                      <a:cubicBezTo>
                        <a:pt x="432744" y="826983"/>
                        <a:pt x="435173" y="827793"/>
                        <a:pt x="437198" y="827388"/>
                      </a:cubicBezTo>
                      <a:lnTo>
                        <a:pt x="514922" y="800671"/>
                      </a:lnTo>
                      <a:cubicBezTo>
                        <a:pt x="506016" y="813625"/>
                        <a:pt x="504396" y="829007"/>
                        <a:pt x="509254" y="842771"/>
                      </a:cubicBezTo>
                      <a:cubicBezTo>
                        <a:pt x="517755" y="867869"/>
                        <a:pt x="544878" y="880823"/>
                        <a:pt x="569976" y="872322"/>
                      </a:cubicBezTo>
                      <a:cubicBezTo>
                        <a:pt x="594669" y="863821"/>
                        <a:pt x="608028" y="836699"/>
                        <a:pt x="599527" y="811601"/>
                      </a:cubicBezTo>
                      <a:cubicBezTo>
                        <a:pt x="594669" y="797027"/>
                        <a:pt x="582930" y="786502"/>
                        <a:pt x="569166" y="781644"/>
                      </a:cubicBezTo>
                      <a:lnTo>
                        <a:pt x="909209" y="665463"/>
                      </a:lnTo>
                      <a:cubicBezTo>
                        <a:pt x="900303" y="678417"/>
                        <a:pt x="898684" y="693800"/>
                        <a:pt x="903542" y="707564"/>
                      </a:cubicBezTo>
                      <a:cubicBezTo>
                        <a:pt x="912043" y="732257"/>
                        <a:pt x="939165" y="745616"/>
                        <a:pt x="964263" y="737115"/>
                      </a:cubicBezTo>
                      <a:cubicBezTo>
                        <a:pt x="1006769" y="722542"/>
                        <a:pt x="1007578" y="661415"/>
                        <a:pt x="963858" y="646842"/>
                      </a:cubicBezTo>
                      <a:lnTo>
                        <a:pt x="1066276" y="612028"/>
                      </a:lnTo>
                      <a:cubicBezTo>
                        <a:pt x="1068705" y="611218"/>
                        <a:pt x="1070324" y="608385"/>
                        <a:pt x="1069110" y="605956"/>
                      </a:cubicBezTo>
                      <a:cubicBezTo>
                        <a:pt x="1068300" y="603527"/>
                        <a:pt x="1065467" y="601908"/>
                        <a:pt x="1063038" y="603122"/>
                      </a:cubicBezTo>
                      <a:lnTo>
                        <a:pt x="538805" y="782049"/>
                      </a:lnTo>
                      <a:cubicBezTo>
                        <a:pt x="538805" y="782049"/>
                        <a:pt x="538805" y="782049"/>
                        <a:pt x="538805" y="782049"/>
                      </a:cubicBezTo>
                      <a:cubicBezTo>
                        <a:pt x="538805" y="782049"/>
                        <a:pt x="538805" y="782049"/>
                        <a:pt x="538805" y="782049"/>
                      </a:cubicBezTo>
                      <a:lnTo>
                        <a:pt x="437602" y="816458"/>
                      </a:lnTo>
                      <a:lnTo>
                        <a:pt x="389834" y="728209"/>
                      </a:lnTo>
                      <a:cubicBezTo>
                        <a:pt x="549735" y="673559"/>
                        <a:pt x="733520" y="610814"/>
                        <a:pt x="812054" y="584096"/>
                      </a:cubicBezTo>
                      <a:lnTo>
                        <a:pt x="812054" y="584096"/>
                      </a:lnTo>
                      <a:cubicBezTo>
                        <a:pt x="910828" y="550496"/>
                        <a:pt x="984099" y="525398"/>
                        <a:pt x="1078016" y="493418"/>
                      </a:cubicBezTo>
                      <a:cubicBezTo>
                        <a:pt x="1080040" y="492608"/>
                        <a:pt x="1081659" y="490584"/>
                        <a:pt x="1081254" y="488155"/>
                      </a:cubicBezTo>
                      <a:lnTo>
                        <a:pt x="1027009" y="4404"/>
                      </a:lnTo>
                      <a:cubicBezTo>
                        <a:pt x="1026604" y="1166"/>
                        <a:pt x="1023771" y="-858"/>
                        <a:pt x="1020532" y="356"/>
                      </a:cubicBezTo>
                      <a:close/>
                      <a:moveTo>
                        <a:pt x="591026" y="814839"/>
                      </a:moveTo>
                      <a:cubicBezTo>
                        <a:pt x="597908" y="834675"/>
                        <a:pt x="587383" y="856130"/>
                        <a:pt x="567547" y="863012"/>
                      </a:cubicBezTo>
                      <a:cubicBezTo>
                        <a:pt x="547711" y="869894"/>
                        <a:pt x="525851" y="859368"/>
                        <a:pt x="519374" y="839533"/>
                      </a:cubicBezTo>
                      <a:cubicBezTo>
                        <a:pt x="512493" y="819697"/>
                        <a:pt x="523018" y="798242"/>
                        <a:pt x="543258" y="791360"/>
                      </a:cubicBezTo>
                      <a:cubicBezTo>
                        <a:pt x="562689" y="784478"/>
                        <a:pt x="584549" y="795003"/>
                        <a:pt x="591026" y="814839"/>
                      </a:cubicBezTo>
                      <a:close/>
                      <a:moveTo>
                        <a:pt x="985718" y="680036"/>
                      </a:moveTo>
                      <a:cubicBezTo>
                        <a:pt x="992600" y="699872"/>
                        <a:pt x="981670" y="721327"/>
                        <a:pt x="962239" y="728209"/>
                      </a:cubicBezTo>
                      <a:cubicBezTo>
                        <a:pt x="942403" y="735091"/>
                        <a:pt x="920544" y="724161"/>
                        <a:pt x="914067" y="704730"/>
                      </a:cubicBezTo>
                      <a:cubicBezTo>
                        <a:pt x="905566" y="680441"/>
                        <a:pt x="923782" y="654533"/>
                        <a:pt x="950095" y="654533"/>
                      </a:cubicBezTo>
                      <a:cubicBezTo>
                        <a:pt x="965478" y="654533"/>
                        <a:pt x="980456" y="664249"/>
                        <a:pt x="985718" y="680036"/>
                      </a:cubicBezTo>
                      <a:close/>
                      <a:moveTo>
                        <a:pt x="1035915" y="171592"/>
                      </a:moveTo>
                      <a:lnTo>
                        <a:pt x="888563" y="221789"/>
                      </a:lnTo>
                      <a:lnTo>
                        <a:pt x="857798" y="65936"/>
                      </a:lnTo>
                      <a:lnTo>
                        <a:pt x="1018103" y="11286"/>
                      </a:lnTo>
                      <a:lnTo>
                        <a:pt x="1035915" y="171592"/>
                      </a:lnTo>
                      <a:close/>
                      <a:moveTo>
                        <a:pt x="1052917" y="323801"/>
                      </a:moveTo>
                      <a:lnTo>
                        <a:pt x="917710" y="369950"/>
                      </a:lnTo>
                      <a:lnTo>
                        <a:pt x="890588" y="231504"/>
                      </a:lnTo>
                      <a:lnTo>
                        <a:pt x="1037130" y="181307"/>
                      </a:lnTo>
                      <a:lnTo>
                        <a:pt x="1052917" y="323801"/>
                      </a:lnTo>
                      <a:close/>
                      <a:moveTo>
                        <a:pt x="238434" y="454151"/>
                      </a:moveTo>
                      <a:lnTo>
                        <a:pt x="387810" y="403145"/>
                      </a:lnTo>
                      <a:lnTo>
                        <a:pt x="447318" y="530661"/>
                      </a:lnTo>
                      <a:lnTo>
                        <a:pt x="307253" y="578429"/>
                      </a:lnTo>
                      <a:lnTo>
                        <a:pt x="238434" y="454151"/>
                      </a:lnTo>
                      <a:close/>
                      <a:moveTo>
                        <a:pt x="397121" y="399906"/>
                      </a:moveTo>
                      <a:lnTo>
                        <a:pt x="550950" y="347281"/>
                      </a:lnTo>
                      <a:lnTo>
                        <a:pt x="601147" y="478035"/>
                      </a:lnTo>
                      <a:lnTo>
                        <a:pt x="456628" y="527422"/>
                      </a:lnTo>
                      <a:lnTo>
                        <a:pt x="397121" y="399906"/>
                      </a:lnTo>
                      <a:close/>
                      <a:moveTo>
                        <a:pt x="666726" y="623363"/>
                      </a:moveTo>
                      <a:lnTo>
                        <a:pt x="613291" y="484107"/>
                      </a:lnTo>
                      <a:lnTo>
                        <a:pt x="762667" y="433101"/>
                      </a:lnTo>
                      <a:lnTo>
                        <a:pt x="804363" y="576404"/>
                      </a:lnTo>
                      <a:cubicBezTo>
                        <a:pt x="770358" y="587739"/>
                        <a:pt x="700730" y="611623"/>
                        <a:pt x="666726" y="623363"/>
                      </a:cubicBezTo>
                      <a:close/>
                      <a:moveTo>
                        <a:pt x="610053" y="475201"/>
                      </a:moveTo>
                      <a:lnTo>
                        <a:pt x="559856" y="344447"/>
                      </a:lnTo>
                      <a:lnTo>
                        <a:pt x="720971" y="289392"/>
                      </a:lnTo>
                      <a:lnTo>
                        <a:pt x="759833" y="423790"/>
                      </a:lnTo>
                      <a:lnTo>
                        <a:pt x="610053" y="475201"/>
                      </a:lnTo>
                      <a:close/>
                      <a:moveTo>
                        <a:pt x="556617" y="335541"/>
                      </a:moveTo>
                      <a:lnTo>
                        <a:pt x="499943" y="188189"/>
                      </a:lnTo>
                      <a:lnTo>
                        <a:pt x="603171" y="152971"/>
                      </a:lnTo>
                      <a:lnTo>
                        <a:pt x="674418" y="128682"/>
                      </a:lnTo>
                      <a:lnTo>
                        <a:pt x="718542" y="280082"/>
                      </a:lnTo>
                      <a:lnTo>
                        <a:pt x="556617" y="335541"/>
                      </a:lnTo>
                      <a:close/>
                      <a:moveTo>
                        <a:pt x="683728" y="125443"/>
                      </a:moveTo>
                      <a:lnTo>
                        <a:pt x="848487" y="69174"/>
                      </a:lnTo>
                      <a:lnTo>
                        <a:pt x="879253" y="225027"/>
                      </a:lnTo>
                      <a:lnTo>
                        <a:pt x="727853" y="276843"/>
                      </a:lnTo>
                      <a:lnTo>
                        <a:pt x="683728" y="125443"/>
                      </a:lnTo>
                      <a:close/>
                      <a:moveTo>
                        <a:pt x="490633" y="191428"/>
                      </a:moveTo>
                      <a:lnTo>
                        <a:pt x="547307" y="338779"/>
                      </a:lnTo>
                      <a:lnTo>
                        <a:pt x="393073" y="391405"/>
                      </a:lnTo>
                      <a:lnTo>
                        <a:pt x="325874" y="247697"/>
                      </a:lnTo>
                      <a:lnTo>
                        <a:pt x="490633" y="191428"/>
                      </a:lnTo>
                      <a:close/>
                      <a:moveTo>
                        <a:pt x="604385" y="487346"/>
                      </a:moveTo>
                      <a:lnTo>
                        <a:pt x="657820" y="626601"/>
                      </a:lnTo>
                      <a:lnTo>
                        <a:pt x="524232" y="672345"/>
                      </a:lnTo>
                      <a:lnTo>
                        <a:pt x="460677" y="536328"/>
                      </a:lnTo>
                      <a:lnTo>
                        <a:pt x="604385" y="487346"/>
                      </a:lnTo>
                      <a:close/>
                      <a:moveTo>
                        <a:pt x="813673" y="573166"/>
                      </a:moveTo>
                      <a:lnTo>
                        <a:pt x="771978" y="429862"/>
                      </a:lnTo>
                      <a:lnTo>
                        <a:pt x="910423" y="382499"/>
                      </a:lnTo>
                      <a:lnTo>
                        <a:pt x="939570" y="529851"/>
                      </a:lnTo>
                      <a:lnTo>
                        <a:pt x="813673" y="573166"/>
                      </a:lnTo>
                      <a:close/>
                      <a:moveTo>
                        <a:pt x="769548" y="420552"/>
                      </a:moveTo>
                      <a:lnTo>
                        <a:pt x="730687" y="286154"/>
                      </a:lnTo>
                      <a:lnTo>
                        <a:pt x="881682" y="234743"/>
                      </a:lnTo>
                      <a:lnTo>
                        <a:pt x="908804" y="373188"/>
                      </a:lnTo>
                      <a:lnTo>
                        <a:pt x="769548" y="420552"/>
                      </a:lnTo>
                      <a:close/>
                      <a:moveTo>
                        <a:pt x="316563" y="250935"/>
                      </a:moveTo>
                      <a:lnTo>
                        <a:pt x="383762" y="394644"/>
                      </a:lnTo>
                      <a:lnTo>
                        <a:pt x="233982" y="445650"/>
                      </a:lnTo>
                      <a:lnTo>
                        <a:pt x="156662" y="305585"/>
                      </a:lnTo>
                      <a:lnTo>
                        <a:pt x="316563" y="250935"/>
                      </a:lnTo>
                      <a:close/>
                      <a:moveTo>
                        <a:pt x="312110" y="586930"/>
                      </a:moveTo>
                      <a:lnTo>
                        <a:pt x="451771" y="539162"/>
                      </a:lnTo>
                      <a:lnTo>
                        <a:pt x="515326" y="674774"/>
                      </a:lnTo>
                      <a:lnTo>
                        <a:pt x="385382" y="718898"/>
                      </a:lnTo>
                      <a:lnTo>
                        <a:pt x="312110" y="586930"/>
                      </a:lnTo>
                      <a:close/>
                      <a:moveTo>
                        <a:pt x="948880" y="527017"/>
                      </a:moveTo>
                      <a:lnTo>
                        <a:pt x="919734" y="379666"/>
                      </a:lnTo>
                      <a:lnTo>
                        <a:pt x="1054132" y="333922"/>
                      </a:lnTo>
                      <a:lnTo>
                        <a:pt x="1071134" y="485322"/>
                      </a:lnTo>
                      <a:lnTo>
                        <a:pt x="948880" y="527017"/>
                      </a:lnTo>
                      <a:close/>
                    </a:path>
                  </a:pathLst>
                </a:custGeom>
                <a:solidFill>
                  <a:srgbClr val="00002D"/>
                </a:solidFill>
                <a:ln w="4048" cap="flat">
                  <a:noFill/>
                  <a:prstDash val="solid"/>
                  <a:miter/>
                </a:ln>
              </p:spPr>
              <p:txBody>
                <a:bodyPr rtlCol="0" anchor="ctr"/>
                <a:lstStyle/>
                <a:p>
                  <a:endParaRPr lang="en-RS"/>
                </a:p>
              </p:txBody>
            </p:sp>
            <p:sp>
              <p:nvSpPr>
                <p:cNvPr id="229" name="Freeform 228">
                  <a:extLst>
                    <a:ext uri="{FF2B5EF4-FFF2-40B4-BE49-F238E27FC236}">
                      <a16:creationId xmlns:a16="http://schemas.microsoft.com/office/drawing/2014/main" id="{0397D267-B6C9-3CA4-4402-542AE8AC781A}"/>
                    </a:ext>
                  </a:extLst>
                </p:cNvPr>
                <p:cNvSpPr/>
                <p:nvPr/>
              </p:nvSpPr>
              <p:spPr>
                <a:xfrm>
                  <a:off x="15842675" y="4285827"/>
                  <a:ext cx="3216777" cy="3193582"/>
                </a:xfrm>
                <a:custGeom>
                  <a:avLst/>
                  <a:gdLst>
                    <a:gd name="connsiteX0" fmla="*/ 3194181 w 3216777"/>
                    <a:gd name="connsiteY0" fmla="*/ 2137216 h 3193582"/>
                    <a:gd name="connsiteX1" fmla="*/ 2756579 w 3216777"/>
                    <a:gd name="connsiteY1" fmla="*/ 1819033 h 3193582"/>
                    <a:gd name="connsiteX2" fmla="*/ 2756579 w 3216777"/>
                    <a:gd name="connsiteY2" fmla="*/ 1595982 h 3193582"/>
                    <a:gd name="connsiteX3" fmla="*/ 2699501 w 3216777"/>
                    <a:gd name="connsiteY3" fmla="*/ 1538903 h 3193582"/>
                    <a:gd name="connsiteX4" fmla="*/ 2232752 w 3216777"/>
                    <a:gd name="connsiteY4" fmla="*/ 1538903 h 3193582"/>
                    <a:gd name="connsiteX5" fmla="*/ 1708519 w 3216777"/>
                    <a:gd name="connsiteY5" fmla="*/ 3449 h 3193582"/>
                    <a:gd name="connsiteX6" fmla="*/ 1702447 w 3216777"/>
                    <a:gd name="connsiteY6" fmla="*/ 211 h 3193582"/>
                    <a:gd name="connsiteX7" fmla="*/ 3449 w 3216777"/>
                    <a:gd name="connsiteY7" fmla="*/ 580307 h 3193582"/>
                    <a:gd name="connsiteX8" fmla="*/ 211 w 3216777"/>
                    <a:gd name="connsiteY8" fmla="*/ 586379 h 3193582"/>
                    <a:gd name="connsiteX9" fmla="*/ 888774 w 3216777"/>
                    <a:gd name="connsiteY9" fmla="*/ 3190133 h 3193582"/>
                    <a:gd name="connsiteX10" fmla="*/ 894846 w 3216777"/>
                    <a:gd name="connsiteY10" fmla="*/ 3193372 h 3193582"/>
                    <a:gd name="connsiteX11" fmla="*/ 894846 w 3216777"/>
                    <a:gd name="connsiteY11" fmla="*/ 3193372 h 3193582"/>
                    <a:gd name="connsiteX12" fmla="*/ 894846 w 3216777"/>
                    <a:gd name="connsiteY12" fmla="*/ 3193372 h 3193582"/>
                    <a:gd name="connsiteX13" fmla="*/ 2594249 w 3216777"/>
                    <a:gd name="connsiteY13" fmla="*/ 2613275 h 3193582"/>
                    <a:gd name="connsiteX14" fmla="*/ 2597083 w 3216777"/>
                    <a:gd name="connsiteY14" fmla="*/ 2606799 h 3193582"/>
                    <a:gd name="connsiteX15" fmla="*/ 2377675 w 3216777"/>
                    <a:gd name="connsiteY15" fmla="*/ 1964361 h 3193582"/>
                    <a:gd name="connsiteX16" fmla="*/ 2620967 w 3216777"/>
                    <a:gd name="connsiteY16" fmla="*/ 1964361 h 3193582"/>
                    <a:gd name="connsiteX17" fmla="*/ 2590606 w 3216777"/>
                    <a:gd name="connsiteY17" fmla="*/ 2418965 h 3193582"/>
                    <a:gd name="connsiteX18" fmla="*/ 2688975 w 3216777"/>
                    <a:gd name="connsiteY18" fmla="*/ 2455399 h 3193582"/>
                    <a:gd name="connsiteX19" fmla="*/ 2856972 w 3216777"/>
                    <a:gd name="connsiteY19" fmla="*/ 2231942 h 3193582"/>
                    <a:gd name="connsiteX20" fmla="*/ 2879237 w 3216777"/>
                    <a:gd name="connsiteY20" fmla="*/ 2221417 h 3193582"/>
                    <a:gd name="connsiteX21" fmla="*/ 3158558 w 3216777"/>
                    <a:gd name="connsiteY21" fmla="*/ 2235585 h 3193582"/>
                    <a:gd name="connsiteX22" fmla="*/ 3194181 w 3216777"/>
                    <a:gd name="connsiteY22" fmla="*/ 2137216 h 3193582"/>
                    <a:gd name="connsiteX23" fmla="*/ 1053533 w 3216777"/>
                    <a:gd name="connsiteY23" fmla="*/ 232168 h 3193582"/>
                    <a:gd name="connsiteX24" fmla="*/ 1031673 w 3216777"/>
                    <a:gd name="connsiteY24" fmla="*/ 337824 h 3193582"/>
                    <a:gd name="connsiteX25" fmla="*/ 740613 w 3216777"/>
                    <a:gd name="connsiteY25" fmla="*/ 437408 h 3193582"/>
                    <a:gd name="connsiteX26" fmla="*/ 658436 w 3216777"/>
                    <a:gd name="connsiteY26" fmla="*/ 367376 h 3193582"/>
                    <a:gd name="connsiteX27" fmla="*/ 1053533 w 3216777"/>
                    <a:gd name="connsiteY27" fmla="*/ 232168 h 3193582"/>
                    <a:gd name="connsiteX28" fmla="*/ 2586558 w 3216777"/>
                    <a:gd name="connsiteY28" fmla="*/ 2605989 h 3193582"/>
                    <a:gd name="connsiteX29" fmla="*/ 896466 w 3216777"/>
                    <a:gd name="connsiteY29" fmla="*/ 3182847 h 3193582"/>
                    <a:gd name="connsiteX30" fmla="*/ 775427 w 3216777"/>
                    <a:gd name="connsiteY30" fmla="*/ 2828231 h 3193582"/>
                    <a:gd name="connsiteX31" fmla="*/ 2465519 w 3216777"/>
                    <a:gd name="connsiteY31" fmla="*/ 2251373 h 3193582"/>
                    <a:gd name="connsiteX32" fmla="*/ 2586558 w 3216777"/>
                    <a:gd name="connsiteY32" fmla="*/ 2605989 h 3193582"/>
                    <a:gd name="connsiteX33" fmla="*/ 2462685 w 3216777"/>
                    <a:gd name="connsiteY33" fmla="*/ 2242062 h 3193582"/>
                    <a:gd name="connsiteX34" fmla="*/ 772593 w 3216777"/>
                    <a:gd name="connsiteY34" fmla="*/ 2818920 h 3193582"/>
                    <a:gd name="connsiteX35" fmla="*/ 11141 w 3216777"/>
                    <a:gd name="connsiteY35" fmla="*/ 587998 h 3193582"/>
                    <a:gd name="connsiteX36" fmla="*/ 647911 w 3216777"/>
                    <a:gd name="connsiteY36" fmla="*/ 370614 h 3193582"/>
                    <a:gd name="connsiteX37" fmla="*/ 736565 w 3216777"/>
                    <a:gd name="connsiteY37" fmla="*/ 446314 h 3193582"/>
                    <a:gd name="connsiteX38" fmla="*/ 741422 w 3216777"/>
                    <a:gd name="connsiteY38" fmla="*/ 447124 h 3193582"/>
                    <a:gd name="connsiteX39" fmla="*/ 1037745 w 3216777"/>
                    <a:gd name="connsiteY39" fmla="*/ 345920 h 3193582"/>
                    <a:gd name="connsiteX40" fmla="*/ 1040983 w 3216777"/>
                    <a:gd name="connsiteY40" fmla="*/ 342277 h 3193582"/>
                    <a:gd name="connsiteX41" fmla="*/ 1064868 w 3216777"/>
                    <a:gd name="connsiteY41" fmla="*/ 228120 h 3193582"/>
                    <a:gd name="connsiteX42" fmla="*/ 1701638 w 3216777"/>
                    <a:gd name="connsiteY42" fmla="*/ 10736 h 3193582"/>
                    <a:gd name="connsiteX43" fmla="*/ 2222631 w 3216777"/>
                    <a:gd name="connsiteY43" fmla="*/ 1538498 h 3193582"/>
                    <a:gd name="connsiteX44" fmla="*/ 2069612 w 3216777"/>
                    <a:gd name="connsiteY44" fmla="*/ 1538498 h 3193582"/>
                    <a:gd name="connsiteX45" fmla="*/ 1712163 w 3216777"/>
                    <a:gd name="connsiteY45" fmla="*/ 491248 h 3193582"/>
                    <a:gd name="connsiteX46" fmla="*/ 1706091 w 3216777"/>
                    <a:gd name="connsiteY46" fmla="*/ 488010 h 3193582"/>
                    <a:gd name="connsiteX47" fmla="*/ 298962 w 3216777"/>
                    <a:gd name="connsiteY47" fmla="*/ 968522 h 3193582"/>
                    <a:gd name="connsiteX48" fmla="*/ 295724 w 3216777"/>
                    <a:gd name="connsiteY48" fmla="*/ 974594 h 3193582"/>
                    <a:gd name="connsiteX49" fmla="*/ 730493 w 3216777"/>
                    <a:gd name="connsiteY49" fmla="*/ 2248944 h 3193582"/>
                    <a:gd name="connsiteX50" fmla="*/ 736565 w 3216777"/>
                    <a:gd name="connsiteY50" fmla="*/ 2252183 h 3193582"/>
                    <a:gd name="connsiteX51" fmla="*/ 1666824 w 3216777"/>
                    <a:gd name="connsiteY51" fmla="*/ 1934810 h 3193582"/>
                    <a:gd name="connsiteX52" fmla="*/ 1717020 w 3216777"/>
                    <a:gd name="connsiteY52" fmla="*/ 1964766 h 3193582"/>
                    <a:gd name="connsiteX53" fmla="*/ 2367149 w 3216777"/>
                    <a:gd name="connsiteY53" fmla="*/ 1964766 h 3193582"/>
                    <a:gd name="connsiteX54" fmla="*/ 2462685 w 3216777"/>
                    <a:gd name="connsiteY54" fmla="*/ 2242062 h 3193582"/>
                    <a:gd name="connsiteX55" fmla="*/ 1663585 w 3216777"/>
                    <a:gd name="connsiteY55" fmla="*/ 1925499 h 3193582"/>
                    <a:gd name="connsiteX56" fmla="*/ 738589 w 3216777"/>
                    <a:gd name="connsiteY56" fmla="*/ 2241253 h 3193582"/>
                    <a:gd name="connsiteX57" fmla="*/ 306654 w 3216777"/>
                    <a:gd name="connsiteY57" fmla="*/ 976214 h 3193582"/>
                    <a:gd name="connsiteX58" fmla="*/ 1704471 w 3216777"/>
                    <a:gd name="connsiteY58" fmla="*/ 498940 h 3193582"/>
                    <a:gd name="connsiteX59" fmla="*/ 2059087 w 3216777"/>
                    <a:gd name="connsiteY59" fmla="*/ 1538498 h 3193582"/>
                    <a:gd name="connsiteX60" fmla="*/ 1717425 w 3216777"/>
                    <a:gd name="connsiteY60" fmla="*/ 1538498 h 3193582"/>
                    <a:gd name="connsiteX61" fmla="*/ 1660347 w 3216777"/>
                    <a:gd name="connsiteY61" fmla="*/ 1595577 h 3193582"/>
                    <a:gd name="connsiteX62" fmla="*/ 1660347 w 3216777"/>
                    <a:gd name="connsiteY62" fmla="*/ 1907282 h 3193582"/>
                    <a:gd name="connsiteX63" fmla="*/ 1663585 w 3216777"/>
                    <a:gd name="connsiteY63" fmla="*/ 1925499 h 3193582"/>
                    <a:gd name="connsiteX64" fmla="*/ 1717830 w 3216777"/>
                    <a:gd name="connsiteY64" fmla="*/ 1955050 h 3193582"/>
                    <a:gd name="connsiteX65" fmla="*/ 1670467 w 3216777"/>
                    <a:gd name="connsiteY65" fmla="*/ 1907687 h 3193582"/>
                    <a:gd name="connsiteX66" fmla="*/ 1670467 w 3216777"/>
                    <a:gd name="connsiteY66" fmla="*/ 1595982 h 3193582"/>
                    <a:gd name="connsiteX67" fmla="*/ 1717830 w 3216777"/>
                    <a:gd name="connsiteY67" fmla="*/ 1548618 h 3193582"/>
                    <a:gd name="connsiteX68" fmla="*/ 2699501 w 3216777"/>
                    <a:gd name="connsiteY68" fmla="*/ 1548618 h 3193582"/>
                    <a:gd name="connsiteX69" fmla="*/ 2746864 w 3216777"/>
                    <a:gd name="connsiteY69" fmla="*/ 1595982 h 3193582"/>
                    <a:gd name="connsiteX70" fmla="*/ 2746864 w 3216777"/>
                    <a:gd name="connsiteY70" fmla="*/ 1812151 h 3193582"/>
                    <a:gd name="connsiteX71" fmla="*/ 2717312 w 3216777"/>
                    <a:gd name="connsiteY71" fmla="*/ 1790696 h 3193582"/>
                    <a:gd name="connsiteX72" fmla="*/ 2630683 w 3216777"/>
                    <a:gd name="connsiteY72" fmla="*/ 1831178 h 3193582"/>
                    <a:gd name="connsiteX73" fmla="*/ 2622586 w 3216777"/>
                    <a:gd name="connsiteY73" fmla="*/ 1955455 h 3193582"/>
                    <a:gd name="connsiteX74" fmla="*/ 1717830 w 3216777"/>
                    <a:gd name="connsiteY74" fmla="*/ 1955050 h 3193582"/>
                    <a:gd name="connsiteX75" fmla="*/ 3161796 w 3216777"/>
                    <a:gd name="connsiteY75" fmla="*/ 2226275 h 3193582"/>
                    <a:gd name="connsiteX76" fmla="*/ 2880047 w 3216777"/>
                    <a:gd name="connsiteY76" fmla="*/ 2212106 h 3193582"/>
                    <a:gd name="connsiteX77" fmla="*/ 2849281 w 3216777"/>
                    <a:gd name="connsiteY77" fmla="*/ 2226679 h 3193582"/>
                    <a:gd name="connsiteX78" fmla="*/ 2681284 w 3216777"/>
                    <a:gd name="connsiteY78" fmla="*/ 2450136 h 3193582"/>
                    <a:gd name="connsiteX79" fmla="*/ 2600322 w 3216777"/>
                    <a:gd name="connsiteY79" fmla="*/ 2420180 h 3193582"/>
                    <a:gd name="connsiteX80" fmla="*/ 2639993 w 3216777"/>
                    <a:gd name="connsiteY80" fmla="*/ 1831987 h 3193582"/>
                    <a:gd name="connsiteX81" fmla="*/ 2711240 w 3216777"/>
                    <a:gd name="connsiteY81" fmla="*/ 1798388 h 3193582"/>
                    <a:gd name="connsiteX82" fmla="*/ 3188109 w 3216777"/>
                    <a:gd name="connsiteY82" fmla="*/ 2145312 h 3193582"/>
                    <a:gd name="connsiteX83" fmla="*/ 3161796 w 3216777"/>
                    <a:gd name="connsiteY83" fmla="*/ 2226275 h 319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16777" h="3193582">
                      <a:moveTo>
                        <a:pt x="3194181" y="2137216"/>
                      </a:moveTo>
                      <a:lnTo>
                        <a:pt x="2756579" y="1819033"/>
                      </a:lnTo>
                      <a:lnTo>
                        <a:pt x="2756579" y="1595982"/>
                      </a:lnTo>
                      <a:cubicBezTo>
                        <a:pt x="2756579" y="1564406"/>
                        <a:pt x="2731076" y="1538903"/>
                        <a:pt x="2699501" y="1538903"/>
                      </a:cubicBezTo>
                      <a:lnTo>
                        <a:pt x="2232752" y="1538903"/>
                      </a:lnTo>
                      <a:lnTo>
                        <a:pt x="1708519" y="3449"/>
                      </a:lnTo>
                      <a:cubicBezTo>
                        <a:pt x="1707710" y="1020"/>
                        <a:pt x="1704876" y="-599"/>
                        <a:pt x="1702447" y="211"/>
                      </a:cubicBezTo>
                      <a:lnTo>
                        <a:pt x="3449" y="580307"/>
                      </a:lnTo>
                      <a:cubicBezTo>
                        <a:pt x="1020" y="581117"/>
                        <a:pt x="-599" y="583950"/>
                        <a:pt x="211" y="586379"/>
                      </a:cubicBezTo>
                      <a:lnTo>
                        <a:pt x="888774" y="3190133"/>
                      </a:lnTo>
                      <a:cubicBezTo>
                        <a:pt x="889584" y="3192562"/>
                        <a:pt x="892418" y="3194181"/>
                        <a:pt x="894846" y="3193372"/>
                      </a:cubicBezTo>
                      <a:lnTo>
                        <a:pt x="894846" y="3193372"/>
                      </a:lnTo>
                      <a:cubicBezTo>
                        <a:pt x="894846" y="3193372"/>
                        <a:pt x="894846" y="3193372"/>
                        <a:pt x="894846" y="3193372"/>
                      </a:cubicBezTo>
                      <a:lnTo>
                        <a:pt x="2594249" y="2613275"/>
                      </a:lnTo>
                      <a:cubicBezTo>
                        <a:pt x="2597488" y="2612061"/>
                        <a:pt x="2597892" y="2608823"/>
                        <a:pt x="2597083" y="2606799"/>
                      </a:cubicBezTo>
                      <a:cubicBezTo>
                        <a:pt x="2554578" y="2482521"/>
                        <a:pt x="2462280" y="2211297"/>
                        <a:pt x="2377675" y="1964361"/>
                      </a:cubicBezTo>
                      <a:lnTo>
                        <a:pt x="2620967" y="1964361"/>
                      </a:lnTo>
                      <a:lnTo>
                        <a:pt x="2590606" y="2418965"/>
                      </a:lnTo>
                      <a:cubicBezTo>
                        <a:pt x="2586963" y="2473210"/>
                        <a:pt x="2656185" y="2499118"/>
                        <a:pt x="2688975" y="2455399"/>
                      </a:cubicBezTo>
                      <a:lnTo>
                        <a:pt x="2856972" y="2231942"/>
                      </a:lnTo>
                      <a:cubicBezTo>
                        <a:pt x="2862235" y="2225060"/>
                        <a:pt x="2870736" y="2221012"/>
                        <a:pt x="2879237" y="2221417"/>
                      </a:cubicBezTo>
                      <a:lnTo>
                        <a:pt x="3158558" y="2235585"/>
                      </a:lnTo>
                      <a:cubicBezTo>
                        <a:pt x="3213207" y="2238824"/>
                        <a:pt x="3238306" y="2169196"/>
                        <a:pt x="3194181" y="2137216"/>
                      </a:cubicBezTo>
                      <a:close/>
                      <a:moveTo>
                        <a:pt x="1053533" y="232168"/>
                      </a:moveTo>
                      <a:lnTo>
                        <a:pt x="1031673" y="337824"/>
                      </a:lnTo>
                      <a:lnTo>
                        <a:pt x="740613" y="437408"/>
                      </a:lnTo>
                      <a:lnTo>
                        <a:pt x="658436" y="367376"/>
                      </a:lnTo>
                      <a:lnTo>
                        <a:pt x="1053533" y="232168"/>
                      </a:lnTo>
                      <a:close/>
                      <a:moveTo>
                        <a:pt x="2586558" y="2605989"/>
                      </a:moveTo>
                      <a:cubicBezTo>
                        <a:pt x="2505191" y="2633921"/>
                        <a:pt x="1020743" y="3140341"/>
                        <a:pt x="896466" y="3182847"/>
                      </a:cubicBezTo>
                      <a:lnTo>
                        <a:pt x="775427" y="2828231"/>
                      </a:lnTo>
                      <a:lnTo>
                        <a:pt x="2465519" y="2251373"/>
                      </a:lnTo>
                      <a:lnTo>
                        <a:pt x="2586558" y="2605989"/>
                      </a:lnTo>
                      <a:close/>
                      <a:moveTo>
                        <a:pt x="2462685" y="2242062"/>
                      </a:moveTo>
                      <a:lnTo>
                        <a:pt x="772593" y="2818920"/>
                      </a:lnTo>
                      <a:lnTo>
                        <a:pt x="11141" y="587998"/>
                      </a:lnTo>
                      <a:lnTo>
                        <a:pt x="647911" y="370614"/>
                      </a:lnTo>
                      <a:lnTo>
                        <a:pt x="736565" y="446314"/>
                      </a:lnTo>
                      <a:cubicBezTo>
                        <a:pt x="737779" y="447528"/>
                        <a:pt x="739803" y="447933"/>
                        <a:pt x="741422" y="447124"/>
                      </a:cubicBezTo>
                      <a:lnTo>
                        <a:pt x="1037745" y="345920"/>
                      </a:lnTo>
                      <a:cubicBezTo>
                        <a:pt x="1039364" y="345516"/>
                        <a:pt x="1040579" y="343896"/>
                        <a:pt x="1040983" y="342277"/>
                      </a:cubicBezTo>
                      <a:lnTo>
                        <a:pt x="1064868" y="228120"/>
                      </a:lnTo>
                      <a:lnTo>
                        <a:pt x="1701638" y="10736"/>
                      </a:lnTo>
                      <a:lnTo>
                        <a:pt x="2222631" y="1538498"/>
                      </a:lnTo>
                      <a:lnTo>
                        <a:pt x="2069612" y="1538498"/>
                      </a:lnTo>
                      <a:lnTo>
                        <a:pt x="1712163" y="491248"/>
                      </a:lnTo>
                      <a:cubicBezTo>
                        <a:pt x="1711353" y="488819"/>
                        <a:pt x="1708519" y="487200"/>
                        <a:pt x="1706091" y="488010"/>
                      </a:cubicBezTo>
                      <a:lnTo>
                        <a:pt x="298962" y="968522"/>
                      </a:lnTo>
                      <a:cubicBezTo>
                        <a:pt x="296128" y="969332"/>
                        <a:pt x="295319" y="972165"/>
                        <a:pt x="295724" y="974594"/>
                      </a:cubicBezTo>
                      <a:lnTo>
                        <a:pt x="730493" y="2248944"/>
                      </a:lnTo>
                      <a:cubicBezTo>
                        <a:pt x="731302" y="2251778"/>
                        <a:pt x="734136" y="2252992"/>
                        <a:pt x="736565" y="2252183"/>
                      </a:cubicBezTo>
                      <a:lnTo>
                        <a:pt x="1666824" y="1934810"/>
                      </a:lnTo>
                      <a:cubicBezTo>
                        <a:pt x="1676539" y="1952621"/>
                        <a:pt x="1695565" y="1964766"/>
                        <a:pt x="1717020" y="1964766"/>
                      </a:cubicBezTo>
                      <a:lnTo>
                        <a:pt x="2367149" y="1964766"/>
                      </a:lnTo>
                      <a:lnTo>
                        <a:pt x="2462685" y="2242062"/>
                      </a:lnTo>
                      <a:close/>
                      <a:moveTo>
                        <a:pt x="1663585" y="1925499"/>
                      </a:moveTo>
                      <a:lnTo>
                        <a:pt x="738589" y="2241253"/>
                      </a:lnTo>
                      <a:lnTo>
                        <a:pt x="306654" y="976214"/>
                      </a:lnTo>
                      <a:lnTo>
                        <a:pt x="1704471" y="498940"/>
                      </a:lnTo>
                      <a:lnTo>
                        <a:pt x="2059087" y="1538498"/>
                      </a:lnTo>
                      <a:lnTo>
                        <a:pt x="1717425" y="1538498"/>
                      </a:lnTo>
                      <a:cubicBezTo>
                        <a:pt x="1685850" y="1538498"/>
                        <a:pt x="1660347" y="1564001"/>
                        <a:pt x="1660347" y="1595577"/>
                      </a:cubicBezTo>
                      <a:lnTo>
                        <a:pt x="1660347" y="1907282"/>
                      </a:lnTo>
                      <a:cubicBezTo>
                        <a:pt x="1660347" y="1913759"/>
                        <a:pt x="1661561" y="1919832"/>
                        <a:pt x="1663585" y="1925499"/>
                      </a:cubicBezTo>
                      <a:close/>
                      <a:moveTo>
                        <a:pt x="1717830" y="1955050"/>
                      </a:moveTo>
                      <a:cubicBezTo>
                        <a:pt x="1691922" y="1955050"/>
                        <a:pt x="1670467" y="1934000"/>
                        <a:pt x="1670467" y="1907687"/>
                      </a:cubicBezTo>
                      <a:lnTo>
                        <a:pt x="1670467" y="1595982"/>
                      </a:lnTo>
                      <a:cubicBezTo>
                        <a:pt x="1670467" y="1569669"/>
                        <a:pt x="1691517" y="1548618"/>
                        <a:pt x="1717830" y="1548618"/>
                      </a:cubicBezTo>
                      <a:cubicBezTo>
                        <a:pt x="1840083" y="1548618"/>
                        <a:pt x="2591011" y="1548618"/>
                        <a:pt x="2699501" y="1548618"/>
                      </a:cubicBezTo>
                      <a:cubicBezTo>
                        <a:pt x="2725408" y="1548618"/>
                        <a:pt x="2746864" y="1569669"/>
                        <a:pt x="2746864" y="1595982"/>
                      </a:cubicBezTo>
                      <a:lnTo>
                        <a:pt x="2746864" y="1812151"/>
                      </a:lnTo>
                      <a:lnTo>
                        <a:pt x="2717312" y="1790696"/>
                      </a:lnTo>
                      <a:cubicBezTo>
                        <a:pt x="2682498" y="1765193"/>
                        <a:pt x="2633516" y="1788268"/>
                        <a:pt x="2630683" y="1831178"/>
                      </a:cubicBezTo>
                      <a:lnTo>
                        <a:pt x="2622586" y="1955455"/>
                      </a:lnTo>
                      <a:cubicBezTo>
                        <a:pt x="2316953" y="1955050"/>
                        <a:pt x="1977315" y="1955050"/>
                        <a:pt x="1717830" y="1955050"/>
                      </a:cubicBezTo>
                      <a:close/>
                      <a:moveTo>
                        <a:pt x="3161796" y="2226275"/>
                      </a:moveTo>
                      <a:cubicBezTo>
                        <a:pt x="3159772" y="2226275"/>
                        <a:pt x="3178798" y="2227084"/>
                        <a:pt x="2880047" y="2212106"/>
                      </a:cubicBezTo>
                      <a:cubicBezTo>
                        <a:pt x="2867903" y="2211701"/>
                        <a:pt x="2856568" y="2216964"/>
                        <a:pt x="2849281" y="2226679"/>
                      </a:cubicBezTo>
                      <a:lnTo>
                        <a:pt x="2681284" y="2450136"/>
                      </a:lnTo>
                      <a:cubicBezTo>
                        <a:pt x="2654161" y="2486164"/>
                        <a:pt x="2597488" y="2464709"/>
                        <a:pt x="2600322" y="2420180"/>
                      </a:cubicBezTo>
                      <a:cubicBezTo>
                        <a:pt x="2603965" y="2365125"/>
                        <a:pt x="2633921" y="1922665"/>
                        <a:pt x="2639993" y="1831987"/>
                      </a:cubicBezTo>
                      <a:cubicBezTo>
                        <a:pt x="2642422" y="1796364"/>
                        <a:pt x="2682903" y="1777742"/>
                        <a:pt x="2711240" y="1798388"/>
                      </a:cubicBezTo>
                      <a:cubicBezTo>
                        <a:pt x="2790988" y="1856681"/>
                        <a:pt x="3067070" y="2057063"/>
                        <a:pt x="3188109" y="2145312"/>
                      </a:cubicBezTo>
                      <a:cubicBezTo>
                        <a:pt x="3223733" y="2170815"/>
                        <a:pt x="3205111" y="2226275"/>
                        <a:pt x="3161796" y="2226275"/>
                      </a:cubicBezTo>
                      <a:close/>
                    </a:path>
                  </a:pathLst>
                </a:custGeom>
                <a:solidFill>
                  <a:srgbClr val="00002D"/>
                </a:solidFill>
                <a:ln w="4048" cap="flat">
                  <a:noFill/>
                  <a:prstDash val="solid"/>
                  <a:miter/>
                </a:ln>
              </p:spPr>
              <p:txBody>
                <a:bodyPr rtlCol="0" anchor="ctr"/>
                <a:lstStyle/>
                <a:p>
                  <a:endParaRPr lang="en-RS"/>
                </a:p>
              </p:txBody>
            </p:sp>
            <p:sp>
              <p:nvSpPr>
                <p:cNvPr id="230" name="Freeform 229">
                  <a:extLst>
                    <a:ext uri="{FF2B5EF4-FFF2-40B4-BE49-F238E27FC236}">
                      <a16:creationId xmlns:a16="http://schemas.microsoft.com/office/drawing/2014/main" id="{F95B4D58-6348-0492-8500-551209DD6687}"/>
                    </a:ext>
                  </a:extLst>
                </p:cNvPr>
                <p:cNvSpPr/>
                <p:nvPr/>
              </p:nvSpPr>
              <p:spPr>
                <a:xfrm>
                  <a:off x="18647642" y="5463853"/>
                  <a:ext cx="382522" cy="286986"/>
                </a:xfrm>
                <a:custGeom>
                  <a:avLst/>
                  <a:gdLst>
                    <a:gd name="connsiteX0" fmla="*/ 999 w 382522"/>
                    <a:gd name="connsiteY0" fmla="*/ 285178 h 286986"/>
                    <a:gd name="connsiteX1" fmla="*/ 7881 w 382522"/>
                    <a:gd name="connsiteY1" fmla="*/ 285987 h 286986"/>
                    <a:gd name="connsiteX2" fmla="*/ 380713 w 382522"/>
                    <a:gd name="connsiteY2" fmla="*/ 8691 h 286986"/>
                    <a:gd name="connsiteX3" fmla="*/ 381523 w 382522"/>
                    <a:gd name="connsiteY3" fmla="*/ 1809 h 286986"/>
                    <a:gd name="connsiteX4" fmla="*/ 374641 w 382522"/>
                    <a:gd name="connsiteY4" fmla="*/ 999 h 286986"/>
                    <a:gd name="connsiteX5" fmla="*/ 1809 w 382522"/>
                    <a:gd name="connsiteY5" fmla="*/ 278296 h 286986"/>
                    <a:gd name="connsiteX6" fmla="*/ 999 w 382522"/>
                    <a:gd name="connsiteY6" fmla="*/ 285178 h 28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522" h="286986">
                      <a:moveTo>
                        <a:pt x="999" y="285178"/>
                      </a:moveTo>
                      <a:cubicBezTo>
                        <a:pt x="2618" y="287202"/>
                        <a:pt x="5857" y="287606"/>
                        <a:pt x="7881" y="285987"/>
                      </a:cubicBezTo>
                      <a:lnTo>
                        <a:pt x="380713" y="8691"/>
                      </a:lnTo>
                      <a:cubicBezTo>
                        <a:pt x="382737" y="7071"/>
                        <a:pt x="383142" y="4238"/>
                        <a:pt x="381523" y="1809"/>
                      </a:cubicBezTo>
                      <a:cubicBezTo>
                        <a:pt x="379903" y="-215"/>
                        <a:pt x="377070" y="-620"/>
                        <a:pt x="374641" y="999"/>
                      </a:cubicBezTo>
                      <a:lnTo>
                        <a:pt x="1809" y="278296"/>
                      </a:lnTo>
                      <a:cubicBezTo>
                        <a:pt x="-215" y="280320"/>
                        <a:pt x="-620" y="283153"/>
                        <a:pt x="999" y="285178"/>
                      </a:cubicBezTo>
                      <a:close/>
                    </a:path>
                  </a:pathLst>
                </a:custGeom>
                <a:solidFill>
                  <a:srgbClr val="00002D"/>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A2EB4BD0-F97E-1494-5859-ECC9AD663D11}"/>
                    </a:ext>
                  </a:extLst>
                </p:cNvPr>
                <p:cNvSpPr/>
                <p:nvPr/>
              </p:nvSpPr>
              <p:spPr>
                <a:xfrm>
                  <a:off x="19152443" y="5326621"/>
                  <a:ext cx="62603" cy="49361"/>
                </a:xfrm>
                <a:custGeom>
                  <a:avLst/>
                  <a:gdLst>
                    <a:gd name="connsiteX0" fmla="*/ 61721 w 62603"/>
                    <a:gd name="connsiteY0" fmla="*/ 1809 h 49361"/>
                    <a:gd name="connsiteX1" fmla="*/ 54839 w 62603"/>
                    <a:gd name="connsiteY1" fmla="*/ 999 h 49361"/>
                    <a:gd name="connsiteX2" fmla="*/ 1809 w 62603"/>
                    <a:gd name="connsiteY2" fmla="*/ 40671 h 49361"/>
                    <a:gd name="connsiteX3" fmla="*/ 999 w 62603"/>
                    <a:gd name="connsiteY3" fmla="*/ 47553 h 49361"/>
                    <a:gd name="connsiteX4" fmla="*/ 7881 w 62603"/>
                    <a:gd name="connsiteY4" fmla="*/ 48362 h 49361"/>
                    <a:gd name="connsiteX5" fmla="*/ 60911 w 62603"/>
                    <a:gd name="connsiteY5" fmla="*/ 8691 h 49361"/>
                    <a:gd name="connsiteX6" fmla="*/ 61721 w 62603"/>
                    <a:gd name="connsiteY6" fmla="*/ 1809 h 4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03" h="49361">
                      <a:moveTo>
                        <a:pt x="61721" y="1809"/>
                      </a:moveTo>
                      <a:cubicBezTo>
                        <a:pt x="60102" y="-215"/>
                        <a:pt x="57268" y="-620"/>
                        <a:pt x="54839" y="999"/>
                      </a:cubicBezTo>
                      <a:lnTo>
                        <a:pt x="1809" y="40671"/>
                      </a:lnTo>
                      <a:cubicBezTo>
                        <a:pt x="-215" y="42290"/>
                        <a:pt x="-620" y="45124"/>
                        <a:pt x="999" y="47553"/>
                      </a:cubicBezTo>
                      <a:cubicBezTo>
                        <a:pt x="2618" y="49577"/>
                        <a:pt x="5857" y="49981"/>
                        <a:pt x="7881" y="48362"/>
                      </a:cubicBezTo>
                      <a:lnTo>
                        <a:pt x="60911" y="8691"/>
                      </a:lnTo>
                      <a:cubicBezTo>
                        <a:pt x="62531" y="7071"/>
                        <a:pt x="63340" y="4238"/>
                        <a:pt x="61721" y="1809"/>
                      </a:cubicBezTo>
                      <a:close/>
                    </a:path>
                  </a:pathLst>
                </a:custGeom>
                <a:solidFill>
                  <a:srgbClr val="00002D"/>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A13166C1-D67F-93AF-2D2B-4412857A0471}"/>
                    </a:ext>
                  </a:extLst>
                </p:cNvPr>
                <p:cNvSpPr/>
                <p:nvPr/>
              </p:nvSpPr>
              <p:spPr>
                <a:xfrm>
                  <a:off x="18568020" y="5406309"/>
                  <a:ext cx="91801" cy="236910"/>
                </a:xfrm>
                <a:custGeom>
                  <a:avLst/>
                  <a:gdLst>
                    <a:gd name="connsiteX0" fmla="*/ 3303 w 91801"/>
                    <a:gd name="connsiteY0" fmla="*/ 236660 h 236910"/>
                    <a:gd name="connsiteX1" fmla="*/ 9375 w 91801"/>
                    <a:gd name="connsiteY1" fmla="*/ 233827 h 236910"/>
                    <a:gd name="connsiteX2" fmla="*/ 91552 w 91801"/>
                    <a:gd name="connsiteY2" fmla="*/ 6322 h 236910"/>
                    <a:gd name="connsiteX3" fmla="*/ 88718 w 91801"/>
                    <a:gd name="connsiteY3" fmla="*/ 250 h 236910"/>
                    <a:gd name="connsiteX4" fmla="*/ 82646 w 91801"/>
                    <a:gd name="connsiteY4" fmla="*/ 3083 h 236910"/>
                    <a:gd name="connsiteX5" fmla="*/ 469 w 91801"/>
                    <a:gd name="connsiteY5" fmla="*/ 230588 h 236910"/>
                    <a:gd name="connsiteX6" fmla="*/ 3303 w 91801"/>
                    <a:gd name="connsiteY6" fmla="*/ 236660 h 23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1" h="236910">
                      <a:moveTo>
                        <a:pt x="3303" y="236660"/>
                      </a:moveTo>
                      <a:cubicBezTo>
                        <a:pt x="5731" y="237470"/>
                        <a:pt x="8565" y="236256"/>
                        <a:pt x="9375" y="233827"/>
                      </a:cubicBezTo>
                      <a:lnTo>
                        <a:pt x="91552" y="6322"/>
                      </a:lnTo>
                      <a:cubicBezTo>
                        <a:pt x="92361" y="3893"/>
                        <a:pt x="91147" y="1059"/>
                        <a:pt x="88718" y="250"/>
                      </a:cubicBezTo>
                      <a:cubicBezTo>
                        <a:pt x="86289" y="-560"/>
                        <a:pt x="83456" y="655"/>
                        <a:pt x="82646" y="3083"/>
                      </a:cubicBezTo>
                      <a:lnTo>
                        <a:pt x="469" y="230588"/>
                      </a:lnTo>
                      <a:cubicBezTo>
                        <a:pt x="-746" y="233017"/>
                        <a:pt x="469" y="235851"/>
                        <a:pt x="3303" y="236660"/>
                      </a:cubicBezTo>
                      <a:close/>
                    </a:path>
                  </a:pathLst>
                </a:custGeom>
                <a:solidFill>
                  <a:srgbClr val="00002D"/>
                </a:solidFill>
                <a:ln w="4048" cap="flat">
                  <a:noFill/>
                  <a:prstDash val="solid"/>
                  <a:miter/>
                </a:ln>
              </p:spPr>
              <p:txBody>
                <a:bodyPr rtlCol="0" anchor="ctr"/>
                <a:lstStyle/>
                <a:p>
                  <a:endParaRPr lang="en-RS"/>
                </a:p>
              </p:txBody>
            </p:sp>
            <p:sp>
              <p:nvSpPr>
                <p:cNvPr id="233" name="Freeform 232">
                  <a:extLst>
                    <a:ext uri="{FF2B5EF4-FFF2-40B4-BE49-F238E27FC236}">
                      <a16:creationId xmlns:a16="http://schemas.microsoft.com/office/drawing/2014/main" id="{AD9358C7-EC33-115D-DAC1-74D105C6E9AD}"/>
                    </a:ext>
                  </a:extLst>
                </p:cNvPr>
                <p:cNvSpPr/>
                <p:nvPr/>
              </p:nvSpPr>
              <p:spPr>
                <a:xfrm>
                  <a:off x="18709760" y="5193782"/>
                  <a:ext cx="30618" cy="64459"/>
                </a:xfrm>
                <a:custGeom>
                  <a:avLst/>
                  <a:gdLst>
                    <a:gd name="connsiteX0" fmla="*/ 3247 w 30618"/>
                    <a:gd name="connsiteY0" fmla="*/ 64210 h 64459"/>
                    <a:gd name="connsiteX1" fmla="*/ 9319 w 30618"/>
                    <a:gd name="connsiteY1" fmla="*/ 61376 h 64459"/>
                    <a:gd name="connsiteX2" fmla="*/ 30369 w 30618"/>
                    <a:gd name="connsiteY2" fmla="*/ 6322 h 64459"/>
                    <a:gd name="connsiteX3" fmla="*/ 27535 w 30618"/>
                    <a:gd name="connsiteY3" fmla="*/ 250 h 64459"/>
                    <a:gd name="connsiteX4" fmla="*/ 21463 w 30618"/>
                    <a:gd name="connsiteY4" fmla="*/ 3083 h 64459"/>
                    <a:gd name="connsiteX5" fmla="*/ 413 w 30618"/>
                    <a:gd name="connsiteY5" fmla="*/ 58138 h 64459"/>
                    <a:gd name="connsiteX6" fmla="*/ 3247 w 30618"/>
                    <a:gd name="connsiteY6" fmla="*/ 64210 h 6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8" h="64459">
                      <a:moveTo>
                        <a:pt x="3247" y="64210"/>
                      </a:moveTo>
                      <a:cubicBezTo>
                        <a:pt x="5675" y="65020"/>
                        <a:pt x="8509" y="63805"/>
                        <a:pt x="9319" y="61376"/>
                      </a:cubicBezTo>
                      <a:lnTo>
                        <a:pt x="30369" y="6322"/>
                      </a:lnTo>
                      <a:cubicBezTo>
                        <a:pt x="31179" y="3893"/>
                        <a:pt x="29964" y="1059"/>
                        <a:pt x="27535" y="250"/>
                      </a:cubicBezTo>
                      <a:cubicBezTo>
                        <a:pt x="25107" y="-560"/>
                        <a:pt x="22273" y="655"/>
                        <a:pt x="21463" y="3083"/>
                      </a:cubicBezTo>
                      <a:lnTo>
                        <a:pt x="413" y="58138"/>
                      </a:lnTo>
                      <a:cubicBezTo>
                        <a:pt x="-802" y="60162"/>
                        <a:pt x="818" y="62996"/>
                        <a:pt x="3247" y="64210"/>
                      </a:cubicBezTo>
                      <a:close/>
                    </a:path>
                  </a:pathLst>
                </a:custGeom>
                <a:solidFill>
                  <a:srgbClr val="00002D"/>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B0EC70DB-E918-6A6A-77E2-504D9F59333C}"/>
                    </a:ext>
                  </a:extLst>
                </p:cNvPr>
                <p:cNvSpPr/>
                <p:nvPr/>
              </p:nvSpPr>
              <p:spPr>
                <a:xfrm>
                  <a:off x="18710578" y="5851043"/>
                  <a:ext cx="279320" cy="11334"/>
                </a:xfrm>
                <a:custGeom>
                  <a:avLst/>
                  <a:gdLst>
                    <a:gd name="connsiteX0" fmla="*/ 4858 w 279320"/>
                    <a:gd name="connsiteY0" fmla="*/ 0 h 11334"/>
                    <a:gd name="connsiteX1" fmla="*/ 4858 w 279320"/>
                    <a:gd name="connsiteY1" fmla="*/ 0 h 11334"/>
                    <a:gd name="connsiteX2" fmla="*/ 0 w 279320"/>
                    <a:gd name="connsiteY2" fmla="*/ 4858 h 11334"/>
                    <a:gd name="connsiteX3" fmla="*/ 4858 w 279320"/>
                    <a:gd name="connsiteY3" fmla="*/ 9715 h 11334"/>
                    <a:gd name="connsiteX4" fmla="*/ 274463 w 279320"/>
                    <a:gd name="connsiteY4" fmla="*/ 11335 h 11334"/>
                    <a:gd name="connsiteX5" fmla="*/ 274463 w 279320"/>
                    <a:gd name="connsiteY5" fmla="*/ 11335 h 11334"/>
                    <a:gd name="connsiteX6" fmla="*/ 279321 w 279320"/>
                    <a:gd name="connsiteY6" fmla="*/ 6477 h 11334"/>
                    <a:gd name="connsiteX7" fmla="*/ 274463 w 279320"/>
                    <a:gd name="connsiteY7" fmla="*/ 1619 h 11334"/>
                    <a:gd name="connsiteX8" fmla="*/ 4858 w 279320"/>
                    <a:gd name="connsiteY8" fmla="*/ 0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20" h="11334">
                      <a:moveTo>
                        <a:pt x="4858" y="0"/>
                      </a:moveTo>
                      <a:cubicBezTo>
                        <a:pt x="4858" y="0"/>
                        <a:pt x="4858" y="0"/>
                        <a:pt x="4858" y="0"/>
                      </a:cubicBezTo>
                      <a:cubicBezTo>
                        <a:pt x="2024" y="0"/>
                        <a:pt x="0" y="2024"/>
                        <a:pt x="0" y="4858"/>
                      </a:cubicBezTo>
                      <a:cubicBezTo>
                        <a:pt x="0" y="7691"/>
                        <a:pt x="2024" y="9715"/>
                        <a:pt x="4858" y="9715"/>
                      </a:cubicBezTo>
                      <a:lnTo>
                        <a:pt x="274463" y="11335"/>
                      </a:lnTo>
                      <a:cubicBezTo>
                        <a:pt x="274463" y="11335"/>
                        <a:pt x="274463" y="11335"/>
                        <a:pt x="274463" y="11335"/>
                      </a:cubicBezTo>
                      <a:cubicBezTo>
                        <a:pt x="277297" y="11335"/>
                        <a:pt x="279321" y="9311"/>
                        <a:pt x="279321" y="6477"/>
                      </a:cubicBezTo>
                      <a:cubicBezTo>
                        <a:pt x="279321" y="3643"/>
                        <a:pt x="277297" y="1619"/>
                        <a:pt x="274463" y="1619"/>
                      </a:cubicBezTo>
                      <a:lnTo>
                        <a:pt x="4858" y="0"/>
                      </a:lnTo>
                      <a:close/>
                    </a:path>
                  </a:pathLst>
                </a:custGeom>
                <a:solidFill>
                  <a:srgbClr val="00002D"/>
                </a:solidFill>
                <a:ln w="4048" cap="flat">
                  <a:noFill/>
                  <a:prstDash val="solid"/>
                  <a:miter/>
                </a:ln>
              </p:spPr>
              <p:txBody>
                <a:bodyPr rtlCol="0" anchor="ctr"/>
                <a:lstStyle/>
                <a:p>
                  <a:endParaRPr lang="en-RS"/>
                </a:p>
              </p:txBody>
            </p:sp>
            <p:sp>
              <p:nvSpPr>
                <p:cNvPr id="235" name="Freeform 234">
                  <a:extLst>
                    <a:ext uri="{FF2B5EF4-FFF2-40B4-BE49-F238E27FC236}">
                      <a16:creationId xmlns:a16="http://schemas.microsoft.com/office/drawing/2014/main" id="{0EDBA61A-637D-AB13-F39F-68996BA626E8}"/>
                    </a:ext>
                  </a:extLst>
                </p:cNvPr>
                <p:cNvSpPr/>
                <p:nvPr/>
              </p:nvSpPr>
              <p:spPr>
                <a:xfrm>
                  <a:off x="19131178" y="5853877"/>
                  <a:ext cx="62340" cy="10120"/>
                </a:xfrm>
                <a:custGeom>
                  <a:avLst/>
                  <a:gdLst>
                    <a:gd name="connsiteX0" fmla="*/ 57483 w 62340"/>
                    <a:gd name="connsiteY0" fmla="*/ 405 h 10120"/>
                    <a:gd name="connsiteX1" fmla="*/ 4858 w 62340"/>
                    <a:gd name="connsiteY1" fmla="*/ 0 h 10120"/>
                    <a:gd name="connsiteX2" fmla="*/ 4858 w 62340"/>
                    <a:gd name="connsiteY2" fmla="*/ 0 h 10120"/>
                    <a:gd name="connsiteX3" fmla="*/ 0 w 62340"/>
                    <a:gd name="connsiteY3" fmla="*/ 4858 h 10120"/>
                    <a:gd name="connsiteX4" fmla="*/ 4858 w 62340"/>
                    <a:gd name="connsiteY4" fmla="*/ 9716 h 10120"/>
                    <a:gd name="connsiteX5" fmla="*/ 57483 w 62340"/>
                    <a:gd name="connsiteY5" fmla="*/ 10120 h 10120"/>
                    <a:gd name="connsiteX6" fmla="*/ 57483 w 62340"/>
                    <a:gd name="connsiteY6" fmla="*/ 10120 h 10120"/>
                    <a:gd name="connsiteX7" fmla="*/ 62341 w 62340"/>
                    <a:gd name="connsiteY7" fmla="*/ 5263 h 10120"/>
                    <a:gd name="connsiteX8" fmla="*/ 57483 w 62340"/>
                    <a:gd name="connsiteY8" fmla="*/ 405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40" h="10120">
                      <a:moveTo>
                        <a:pt x="57483" y="405"/>
                      </a:moveTo>
                      <a:lnTo>
                        <a:pt x="4858" y="0"/>
                      </a:lnTo>
                      <a:cubicBezTo>
                        <a:pt x="4858" y="0"/>
                        <a:pt x="4858" y="0"/>
                        <a:pt x="4858" y="0"/>
                      </a:cubicBezTo>
                      <a:cubicBezTo>
                        <a:pt x="2024" y="0"/>
                        <a:pt x="0" y="2024"/>
                        <a:pt x="0" y="4858"/>
                      </a:cubicBezTo>
                      <a:cubicBezTo>
                        <a:pt x="0" y="7692"/>
                        <a:pt x="2024" y="9716"/>
                        <a:pt x="4858" y="9716"/>
                      </a:cubicBezTo>
                      <a:lnTo>
                        <a:pt x="57483" y="10120"/>
                      </a:lnTo>
                      <a:cubicBezTo>
                        <a:pt x="57483" y="10120"/>
                        <a:pt x="57483" y="10120"/>
                        <a:pt x="57483" y="10120"/>
                      </a:cubicBezTo>
                      <a:cubicBezTo>
                        <a:pt x="60317" y="10120"/>
                        <a:pt x="62341" y="8096"/>
                        <a:pt x="62341" y="5263"/>
                      </a:cubicBezTo>
                      <a:cubicBezTo>
                        <a:pt x="62341" y="2429"/>
                        <a:pt x="60317" y="405"/>
                        <a:pt x="57483" y="405"/>
                      </a:cubicBezTo>
                      <a:close/>
                    </a:path>
                  </a:pathLst>
                </a:custGeom>
                <a:solidFill>
                  <a:srgbClr val="00002D"/>
                </a:solidFill>
                <a:ln w="4048" cap="flat">
                  <a:noFill/>
                  <a:prstDash val="solid"/>
                  <a:miter/>
                </a:ln>
              </p:spPr>
              <p:txBody>
                <a:bodyPr rtlCol="0" anchor="ctr"/>
                <a:lstStyle/>
                <a:p>
                  <a:endParaRPr lang="en-RS"/>
                </a:p>
              </p:txBody>
            </p:sp>
            <p:sp>
              <p:nvSpPr>
                <p:cNvPr id="236" name="Freeform 235">
                  <a:extLst>
                    <a:ext uri="{FF2B5EF4-FFF2-40B4-BE49-F238E27FC236}">
                      <a16:creationId xmlns:a16="http://schemas.microsoft.com/office/drawing/2014/main" id="{9A2B2F7F-B95D-38EC-537E-6EF380E2455B}"/>
                    </a:ext>
                  </a:extLst>
                </p:cNvPr>
                <p:cNvSpPr/>
                <p:nvPr/>
              </p:nvSpPr>
              <p:spPr>
                <a:xfrm>
                  <a:off x="17345145" y="6475669"/>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5656 h 115776"/>
                    <a:gd name="connsiteX6" fmla="*/ 9716 w 115776"/>
                    <a:gd name="connsiteY6" fmla="*/ 57483 h 115776"/>
                    <a:gd name="connsiteX7" fmla="*/ 57888 w 115776"/>
                    <a:gd name="connsiteY7" fmla="*/ 9311 h 115776"/>
                    <a:gd name="connsiteX8" fmla="*/ 106061 w 115776"/>
                    <a:gd name="connsiteY8" fmla="*/ 57483 h 115776"/>
                    <a:gd name="connsiteX9" fmla="*/ 57888 w 115776"/>
                    <a:gd name="connsiteY9" fmla="*/ 105656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5908"/>
                        <a:pt x="89868" y="0"/>
                        <a:pt x="57888" y="0"/>
                      </a:cubicBezTo>
                      <a:close/>
                      <a:moveTo>
                        <a:pt x="57888" y="105656"/>
                      </a:moveTo>
                      <a:cubicBezTo>
                        <a:pt x="31171" y="105656"/>
                        <a:pt x="9716" y="84201"/>
                        <a:pt x="9716" y="57483"/>
                      </a:cubicBezTo>
                      <a:cubicBezTo>
                        <a:pt x="9716" y="30766"/>
                        <a:pt x="31171" y="9311"/>
                        <a:pt x="57888" y="9311"/>
                      </a:cubicBezTo>
                      <a:cubicBezTo>
                        <a:pt x="84606" y="9311"/>
                        <a:pt x="106061" y="30766"/>
                        <a:pt x="106061" y="57483"/>
                      </a:cubicBezTo>
                      <a:cubicBezTo>
                        <a:pt x="106061" y="84201"/>
                        <a:pt x="84606" y="105656"/>
                        <a:pt x="57888" y="105656"/>
                      </a:cubicBez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2353A1F-8382-924B-0032-4D4DF5B1BEB8}"/>
                    </a:ext>
                  </a:extLst>
                </p:cNvPr>
                <p:cNvSpPr/>
                <p:nvPr/>
              </p:nvSpPr>
              <p:spPr>
                <a:xfrm>
                  <a:off x="17151645" y="6528294"/>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6061 h 115776"/>
                    <a:gd name="connsiteX6" fmla="*/ 9716 w 115776"/>
                    <a:gd name="connsiteY6" fmla="*/ 57888 h 115776"/>
                    <a:gd name="connsiteX7" fmla="*/ 57888 w 115776"/>
                    <a:gd name="connsiteY7" fmla="*/ 9715 h 115776"/>
                    <a:gd name="connsiteX8" fmla="*/ 106061 w 115776"/>
                    <a:gd name="connsiteY8" fmla="*/ 57888 h 115776"/>
                    <a:gd name="connsiteX9" fmla="*/ 57888 w 115776"/>
                    <a:gd name="connsiteY9" fmla="*/ 106061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6313"/>
                        <a:pt x="89464" y="0"/>
                        <a:pt x="57888" y="0"/>
                      </a:cubicBezTo>
                      <a:close/>
                      <a:moveTo>
                        <a:pt x="57888" y="106061"/>
                      </a:moveTo>
                      <a:cubicBezTo>
                        <a:pt x="31171" y="106061"/>
                        <a:pt x="9716" y="84606"/>
                        <a:pt x="9716" y="57888"/>
                      </a:cubicBezTo>
                      <a:cubicBezTo>
                        <a:pt x="9716" y="31170"/>
                        <a:pt x="31171" y="9715"/>
                        <a:pt x="57888" y="9715"/>
                      </a:cubicBezTo>
                      <a:cubicBezTo>
                        <a:pt x="84606" y="9715"/>
                        <a:pt x="106061" y="31170"/>
                        <a:pt x="106061" y="57888"/>
                      </a:cubicBezTo>
                      <a:cubicBezTo>
                        <a:pt x="106061" y="84606"/>
                        <a:pt x="84201" y="106061"/>
                        <a:pt x="57888" y="10606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3B71EA2A-5F8E-8D7A-1413-7EF063C200C0}"/>
                    </a:ext>
                  </a:extLst>
                </p:cNvPr>
                <p:cNvSpPr/>
                <p:nvPr/>
              </p:nvSpPr>
              <p:spPr>
                <a:xfrm>
                  <a:off x="17532168" y="6420209"/>
                  <a:ext cx="115776" cy="115776"/>
                </a:xfrm>
                <a:custGeom>
                  <a:avLst/>
                  <a:gdLst>
                    <a:gd name="connsiteX0" fmla="*/ 0 w 115776"/>
                    <a:gd name="connsiteY0" fmla="*/ 57888 h 115776"/>
                    <a:gd name="connsiteX1" fmla="*/ 57888 w 115776"/>
                    <a:gd name="connsiteY1" fmla="*/ 115776 h 115776"/>
                    <a:gd name="connsiteX2" fmla="*/ 115777 w 115776"/>
                    <a:gd name="connsiteY2" fmla="*/ 57888 h 115776"/>
                    <a:gd name="connsiteX3" fmla="*/ 57888 w 115776"/>
                    <a:gd name="connsiteY3" fmla="*/ 0 h 115776"/>
                    <a:gd name="connsiteX4" fmla="*/ 0 w 115776"/>
                    <a:gd name="connsiteY4" fmla="*/ 57888 h 115776"/>
                    <a:gd name="connsiteX5" fmla="*/ 57888 w 115776"/>
                    <a:gd name="connsiteY5" fmla="*/ 9715 h 115776"/>
                    <a:gd name="connsiteX6" fmla="*/ 106061 w 115776"/>
                    <a:gd name="connsiteY6" fmla="*/ 57888 h 115776"/>
                    <a:gd name="connsiteX7" fmla="*/ 57888 w 115776"/>
                    <a:gd name="connsiteY7" fmla="*/ 106061 h 115776"/>
                    <a:gd name="connsiteX8" fmla="*/ 9716 w 115776"/>
                    <a:gd name="connsiteY8" fmla="*/ 57888 h 115776"/>
                    <a:gd name="connsiteX9" fmla="*/ 57888 w 115776"/>
                    <a:gd name="connsiteY9" fmla="*/ 9715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0" y="57888"/>
                      </a:moveTo>
                      <a:cubicBezTo>
                        <a:pt x="0" y="89868"/>
                        <a:pt x="25908" y="115776"/>
                        <a:pt x="57888" y="115776"/>
                      </a:cubicBezTo>
                      <a:cubicBezTo>
                        <a:pt x="89868" y="115776"/>
                        <a:pt x="115777" y="89868"/>
                        <a:pt x="115777" y="57888"/>
                      </a:cubicBezTo>
                      <a:cubicBezTo>
                        <a:pt x="115777" y="25908"/>
                        <a:pt x="89868" y="0"/>
                        <a:pt x="57888" y="0"/>
                      </a:cubicBezTo>
                      <a:cubicBezTo>
                        <a:pt x="25908" y="0"/>
                        <a:pt x="0" y="25908"/>
                        <a:pt x="0" y="57888"/>
                      </a:cubicBezTo>
                      <a:close/>
                      <a:moveTo>
                        <a:pt x="57888" y="9715"/>
                      </a:moveTo>
                      <a:cubicBezTo>
                        <a:pt x="84606" y="9715"/>
                        <a:pt x="106061" y="31171"/>
                        <a:pt x="106061" y="57888"/>
                      </a:cubicBezTo>
                      <a:cubicBezTo>
                        <a:pt x="106061" y="84606"/>
                        <a:pt x="84606" y="106061"/>
                        <a:pt x="57888" y="106061"/>
                      </a:cubicBezTo>
                      <a:cubicBezTo>
                        <a:pt x="31171" y="106061"/>
                        <a:pt x="9716" y="84606"/>
                        <a:pt x="9716" y="57888"/>
                      </a:cubicBezTo>
                      <a:cubicBezTo>
                        <a:pt x="9716" y="31171"/>
                        <a:pt x="31171" y="9715"/>
                        <a:pt x="57888" y="9715"/>
                      </a:cubicBezTo>
                      <a:close/>
                    </a:path>
                  </a:pathLst>
                </a:custGeom>
                <a:solidFill>
                  <a:srgbClr val="00002D"/>
                </a:solidFill>
                <a:ln w="4048" cap="flat">
                  <a:noFill/>
                  <a:prstDash val="solid"/>
                  <a:miter/>
                </a:ln>
              </p:spPr>
              <p:txBody>
                <a:bodyPr rtlCol="0" anchor="ctr"/>
                <a:lstStyle/>
                <a:p>
                  <a:endParaRPr lang="en-RS"/>
                </a:p>
              </p:txBody>
            </p:sp>
          </p:grpSp>
        </p:grpSp>
      </p:grpSp>
    </p:spTree>
    <p:extLst>
      <p:ext uri="{BB962C8B-B14F-4D97-AF65-F5344CB8AC3E}">
        <p14:creationId xmlns:p14="http://schemas.microsoft.com/office/powerpoint/2010/main" val="17987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0" presetClass="entr" presetSubtype="0"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800" decel="100000"/>
                                        <p:tgtEl>
                                          <p:spTgt spid="203"/>
                                        </p:tgtEl>
                                      </p:cBhvr>
                                    </p:animEffect>
                                    <p:anim calcmode="lin" valueType="num">
                                      <p:cBhvr>
                                        <p:cTn id="16" dur="800" decel="100000" fill="hold"/>
                                        <p:tgtEl>
                                          <p:spTgt spid="203"/>
                                        </p:tgtEl>
                                        <p:attrNameLst>
                                          <p:attrName>style.rotation</p:attrName>
                                        </p:attrNameLst>
                                      </p:cBhvr>
                                      <p:tavLst>
                                        <p:tav tm="0">
                                          <p:val>
                                            <p:fltVal val="-90"/>
                                          </p:val>
                                        </p:tav>
                                        <p:tav tm="100000">
                                          <p:val>
                                            <p:fltVal val="0"/>
                                          </p:val>
                                        </p:tav>
                                      </p:tavLst>
                                    </p:anim>
                                    <p:anim calcmode="lin" valueType="num">
                                      <p:cBhvr>
                                        <p:cTn id="17" dur="800" decel="100000" fill="hold"/>
                                        <p:tgtEl>
                                          <p:spTgt spid="203"/>
                                        </p:tgtEl>
                                        <p:attrNameLst>
                                          <p:attrName>ppt_x</p:attrName>
                                        </p:attrNameLst>
                                      </p:cBhvr>
                                      <p:tavLst>
                                        <p:tav tm="0">
                                          <p:val>
                                            <p:strVal val="#ppt_x+0.4"/>
                                          </p:val>
                                        </p:tav>
                                        <p:tav tm="100000">
                                          <p:val>
                                            <p:strVal val="#ppt_x-0.05"/>
                                          </p:val>
                                        </p:tav>
                                      </p:tavLst>
                                    </p:anim>
                                    <p:anim calcmode="lin" valueType="num">
                                      <p:cBhvr>
                                        <p:cTn id="18" dur="800" decel="100000" fill="hold"/>
                                        <p:tgtEl>
                                          <p:spTgt spid="20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0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03"/>
                                        </p:tgtEl>
                                        <p:attrNameLst>
                                          <p:attrName>ppt_y</p:attrName>
                                        </p:attrNameLst>
                                      </p:cBhvr>
                                      <p:tavLst>
                                        <p:tav tm="0">
                                          <p:val>
                                            <p:strVal val="#ppt_y+0.1"/>
                                          </p:val>
                                        </p:tav>
                                        <p:tav tm="100000">
                                          <p:val>
                                            <p:strVal val="#ppt_y"/>
                                          </p:val>
                                        </p:tav>
                                      </p:tavLst>
                                    </p:anim>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47"/>
                                        </p:tgtEl>
                                        <p:attrNameLst>
                                          <p:attrName>style.visibility</p:attrName>
                                        </p:attrNameLst>
                                      </p:cBhvr>
                                      <p:to>
                                        <p:strVal val="visible"/>
                                      </p:to>
                                    </p:set>
                                    <p:anim calcmode="lin" valueType="num">
                                      <p:cBhvr>
                                        <p:cTn id="24" dur="500" fill="hold"/>
                                        <p:tgtEl>
                                          <p:spTgt spid="147"/>
                                        </p:tgtEl>
                                        <p:attrNameLst>
                                          <p:attrName>ppt_w</p:attrName>
                                        </p:attrNameLst>
                                      </p:cBhvr>
                                      <p:tavLst>
                                        <p:tav tm="0">
                                          <p:val>
                                            <p:fltVal val="0"/>
                                          </p:val>
                                        </p:tav>
                                        <p:tav tm="100000">
                                          <p:val>
                                            <p:strVal val="#ppt_w"/>
                                          </p:val>
                                        </p:tav>
                                      </p:tavLst>
                                    </p:anim>
                                    <p:anim calcmode="lin" valueType="num">
                                      <p:cBhvr>
                                        <p:cTn id="25" dur="500" fill="hold"/>
                                        <p:tgtEl>
                                          <p:spTgt spid="147"/>
                                        </p:tgtEl>
                                        <p:attrNameLst>
                                          <p:attrName>ppt_h</p:attrName>
                                        </p:attrNameLst>
                                      </p:cBhvr>
                                      <p:tavLst>
                                        <p:tav tm="0">
                                          <p:val>
                                            <p:fltVal val="0"/>
                                          </p:val>
                                        </p:tav>
                                        <p:tav tm="100000">
                                          <p:val>
                                            <p:strVal val="#ppt_h"/>
                                          </p:val>
                                        </p:tav>
                                      </p:tavLst>
                                    </p:anim>
                                    <p:animEffect transition="in" filter="fade">
                                      <p:cBhvr>
                                        <p:cTn id="26" dur="500"/>
                                        <p:tgtEl>
                                          <p:spTgt spid="1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1"/>
                                        </p:tgtEl>
                                        <p:attrNameLst>
                                          <p:attrName>style.visibility</p:attrName>
                                        </p:attrNameLst>
                                      </p:cBhvr>
                                      <p:to>
                                        <p:strVal val="visible"/>
                                      </p:to>
                                    </p:set>
                                    <p:anim calcmode="lin" valueType="num">
                                      <p:cBhvr>
                                        <p:cTn id="30" dur="500" fill="hold"/>
                                        <p:tgtEl>
                                          <p:spTgt spid="141"/>
                                        </p:tgtEl>
                                        <p:attrNameLst>
                                          <p:attrName>ppt_w</p:attrName>
                                        </p:attrNameLst>
                                      </p:cBhvr>
                                      <p:tavLst>
                                        <p:tav tm="0">
                                          <p:val>
                                            <p:fltVal val="0"/>
                                          </p:val>
                                        </p:tav>
                                        <p:tav tm="100000">
                                          <p:val>
                                            <p:strVal val="#ppt_w"/>
                                          </p:val>
                                        </p:tav>
                                      </p:tavLst>
                                    </p:anim>
                                    <p:anim calcmode="lin" valueType="num">
                                      <p:cBhvr>
                                        <p:cTn id="31" dur="500" fill="hold"/>
                                        <p:tgtEl>
                                          <p:spTgt spid="141"/>
                                        </p:tgtEl>
                                        <p:attrNameLst>
                                          <p:attrName>ppt_h</p:attrName>
                                        </p:attrNameLst>
                                      </p:cBhvr>
                                      <p:tavLst>
                                        <p:tav tm="0">
                                          <p:val>
                                            <p:fltVal val="0"/>
                                          </p:val>
                                        </p:tav>
                                        <p:tav tm="100000">
                                          <p:val>
                                            <p:strVal val="#ppt_h"/>
                                          </p:val>
                                        </p:tav>
                                      </p:tavLst>
                                    </p:anim>
                                    <p:animEffect transition="in" filter="fade">
                                      <p:cBhvr>
                                        <p:cTn id="32" dur="500"/>
                                        <p:tgtEl>
                                          <p:spTgt spid="141"/>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55"/>
                                        </p:tgtEl>
                                        <p:attrNameLst>
                                          <p:attrName>style.visibility</p:attrName>
                                        </p:attrNameLst>
                                      </p:cBhvr>
                                      <p:to>
                                        <p:strVal val="visible"/>
                                      </p:to>
                                    </p:set>
                                    <p:anim calcmode="lin" valueType="num">
                                      <p:cBhvr>
                                        <p:cTn id="36" dur="500" fill="hold"/>
                                        <p:tgtEl>
                                          <p:spTgt spid="155"/>
                                        </p:tgtEl>
                                        <p:attrNameLst>
                                          <p:attrName>ppt_w</p:attrName>
                                        </p:attrNameLst>
                                      </p:cBhvr>
                                      <p:tavLst>
                                        <p:tav tm="0">
                                          <p:val>
                                            <p:fltVal val="0"/>
                                          </p:val>
                                        </p:tav>
                                        <p:tav tm="100000">
                                          <p:val>
                                            <p:strVal val="#ppt_w"/>
                                          </p:val>
                                        </p:tav>
                                      </p:tavLst>
                                    </p:anim>
                                    <p:anim calcmode="lin" valueType="num">
                                      <p:cBhvr>
                                        <p:cTn id="37" dur="500" fill="hold"/>
                                        <p:tgtEl>
                                          <p:spTgt spid="155"/>
                                        </p:tgtEl>
                                        <p:attrNameLst>
                                          <p:attrName>ppt_h</p:attrName>
                                        </p:attrNameLst>
                                      </p:cBhvr>
                                      <p:tavLst>
                                        <p:tav tm="0">
                                          <p:val>
                                            <p:fltVal val="0"/>
                                          </p:val>
                                        </p:tav>
                                        <p:tav tm="100000">
                                          <p:val>
                                            <p:strVal val="#ppt_h"/>
                                          </p:val>
                                        </p:tav>
                                      </p:tavLst>
                                    </p:anim>
                                    <p:animEffect transition="in" filter="fade">
                                      <p:cBhvr>
                                        <p:cTn id="38" dur="500"/>
                                        <p:tgtEl>
                                          <p:spTgt spid="155"/>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43"/>
                                        </p:tgtEl>
                                        <p:attrNameLst>
                                          <p:attrName>style.visibility</p:attrName>
                                        </p:attrNameLst>
                                      </p:cBhvr>
                                      <p:to>
                                        <p:strVal val="visible"/>
                                      </p:to>
                                    </p:set>
                                    <p:anim calcmode="lin" valueType="num">
                                      <p:cBhvr>
                                        <p:cTn id="42" dur="500" fill="hold"/>
                                        <p:tgtEl>
                                          <p:spTgt spid="143"/>
                                        </p:tgtEl>
                                        <p:attrNameLst>
                                          <p:attrName>ppt_w</p:attrName>
                                        </p:attrNameLst>
                                      </p:cBhvr>
                                      <p:tavLst>
                                        <p:tav tm="0">
                                          <p:val>
                                            <p:fltVal val="0"/>
                                          </p:val>
                                        </p:tav>
                                        <p:tav tm="100000">
                                          <p:val>
                                            <p:strVal val="#ppt_w"/>
                                          </p:val>
                                        </p:tav>
                                      </p:tavLst>
                                    </p:anim>
                                    <p:anim calcmode="lin" valueType="num">
                                      <p:cBhvr>
                                        <p:cTn id="43" dur="500" fill="hold"/>
                                        <p:tgtEl>
                                          <p:spTgt spid="143"/>
                                        </p:tgtEl>
                                        <p:attrNameLst>
                                          <p:attrName>ppt_h</p:attrName>
                                        </p:attrNameLst>
                                      </p:cBhvr>
                                      <p:tavLst>
                                        <p:tav tm="0">
                                          <p:val>
                                            <p:fltVal val="0"/>
                                          </p:val>
                                        </p:tav>
                                        <p:tav tm="100000">
                                          <p:val>
                                            <p:strVal val="#ppt_h"/>
                                          </p:val>
                                        </p:tav>
                                      </p:tavLst>
                                    </p:anim>
                                    <p:animEffect transition="in" filter="fade">
                                      <p:cBhvr>
                                        <p:cTn id="44" dur="500"/>
                                        <p:tgtEl>
                                          <p:spTgt spid="143"/>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63"/>
                                        </p:tgtEl>
                                        <p:attrNameLst>
                                          <p:attrName>style.visibility</p:attrName>
                                        </p:attrNameLst>
                                      </p:cBhvr>
                                      <p:to>
                                        <p:strVal val="visible"/>
                                      </p:to>
                                    </p:set>
                                    <p:anim calcmode="lin" valueType="num">
                                      <p:cBhvr>
                                        <p:cTn id="48" dur="500" fill="hold"/>
                                        <p:tgtEl>
                                          <p:spTgt spid="163"/>
                                        </p:tgtEl>
                                        <p:attrNameLst>
                                          <p:attrName>ppt_w</p:attrName>
                                        </p:attrNameLst>
                                      </p:cBhvr>
                                      <p:tavLst>
                                        <p:tav tm="0">
                                          <p:val>
                                            <p:fltVal val="0"/>
                                          </p:val>
                                        </p:tav>
                                        <p:tav tm="100000">
                                          <p:val>
                                            <p:strVal val="#ppt_w"/>
                                          </p:val>
                                        </p:tav>
                                      </p:tavLst>
                                    </p:anim>
                                    <p:anim calcmode="lin" valueType="num">
                                      <p:cBhvr>
                                        <p:cTn id="49" dur="500" fill="hold"/>
                                        <p:tgtEl>
                                          <p:spTgt spid="163"/>
                                        </p:tgtEl>
                                        <p:attrNameLst>
                                          <p:attrName>ppt_h</p:attrName>
                                        </p:attrNameLst>
                                      </p:cBhvr>
                                      <p:tavLst>
                                        <p:tav tm="0">
                                          <p:val>
                                            <p:fltVal val="0"/>
                                          </p:val>
                                        </p:tav>
                                        <p:tav tm="100000">
                                          <p:val>
                                            <p:strVal val="#ppt_h"/>
                                          </p:val>
                                        </p:tav>
                                      </p:tavLst>
                                    </p:anim>
                                    <p:animEffect transition="in" filter="fade">
                                      <p:cBhvr>
                                        <p:cTn id="50" dur="500"/>
                                        <p:tgtEl>
                                          <p:spTgt spid="163"/>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 calcmode="lin" valueType="num">
                                      <p:cBhvr>
                                        <p:cTn id="54" dur="500" fill="hold"/>
                                        <p:tgtEl>
                                          <p:spTgt spid="142"/>
                                        </p:tgtEl>
                                        <p:attrNameLst>
                                          <p:attrName>ppt_w</p:attrName>
                                        </p:attrNameLst>
                                      </p:cBhvr>
                                      <p:tavLst>
                                        <p:tav tm="0">
                                          <p:val>
                                            <p:fltVal val="0"/>
                                          </p:val>
                                        </p:tav>
                                        <p:tav tm="100000">
                                          <p:val>
                                            <p:strVal val="#ppt_w"/>
                                          </p:val>
                                        </p:tav>
                                      </p:tavLst>
                                    </p:anim>
                                    <p:anim calcmode="lin" valueType="num">
                                      <p:cBhvr>
                                        <p:cTn id="55" dur="500" fill="hold"/>
                                        <p:tgtEl>
                                          <p:spTgt spid="142"/>
                                        </p:tgtEl>
                                        <p:attrNameLst>
                                          <p:attrName>ppt_h</p:attrName>
                                        </p:attrNameLst>
                                      </p:cBhvr>
                                      <p:tavLst>
                                        <p:tav tm="0">
                                          <p:val>
                                            <p:fltVal val="0"/>
                                          </p:val>
                                        </p:tav>
                                        <p:tav tm="100000">
                                          <p:val>
                                            <p:strVal val="#ppt_h"/>
                                          </p:val>
                                        </p:tav>
                                      </p:tavLst>
                                    </p:anim>
                                    <p:animEffect transition="in" filter="fade">
                                      <p:cBhvr>
                                        <p:cTn id="56" dur="500"/>
                                        <p:tgtEl>
                                          <p:spTgt spid="142"/>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500" fill="hold"/>
                                        <p:tgtEl>
                                          <p:spTgt spid="172"/>
                                        </p:tgtEl>
                                        <p:attrNameLst>
                                          <p:attrName>ppt_w</p:attrName>
                                        </p:attrNameLst>
                                      </p:cBhvr>
                                      <p:tavLst>
                                        <p:tav tm="0">
                                          <p:val>
                                            <p:fltVal val="0"/>
                                          </p:val>
                                        </p:tav>
                                        <p:tav tm="100000">
                                          <p:val>
                                            <p:strVal val="#ppt_w"/>
                                          </p:val>
                                        </p:tav>
                                      </p:tavLst>
                                    </p:anim>
                                    <p:anim calcmode="lin" valueType="num">
                                      <p:cBhvr>
                                        <p:cTn id="61" dur="500" fill="hold"/>
                                        <p:tgtEl>
                                          <p:spTgt spid="172"/>
                                        </p:tgtEl>
                                        <p:attrNameLst>
                                          <p:attrName>ppt_h</p:attrName>
                                        </p:attrNameLst>
                                      </p:cBhvr>
                                      <p:tavLst>
                                        <p:tav tm="0">
                                          <p:val>
                                            <p:fltVal val="0"/>
                                          </p:val>
                                        </p:tav>
                                        <p:tav tm="100000">
                                          <p:val>
                                            <p:strVal val="#ppt_h"/>
                                          </p:val>
                                        </p:tav>
                                      </p:tavLst>
                                    </p:anim>
                                    <p:animEffect transition="in" filter="fade">
                                      <p:cBhvr>
                                        <p:cTn id="62" dur="500"/>
                                        <p:tgtEl>
                                          <p:spTgt spid="172"/>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145"/>
                                        </p:tgtEl>
                                        <p:attrNameLst>
                                          <p:attrName>style.visibility</p:attrName>
                                        </p:attrNameLst>
                                      </p:cBhvr>
                                      <p:to>
                                        <p:strVal val="visible"/>
                                      </p:to>
                                    </p:set>
                                    <p:anim calcmode="lin" valueType="num">
                                      <p:cBhvr>
                                        <p:cTn id="66" dur="500" fill="hold"/>
                                        <p:tgtEl>
                                          <p:spTgt spid="145"/>
                                        </p:tgtEl>
                                        <p:attrNameLst>
                                          <p:attrName>ppt_w</p:attrName>
                                        </p:attrNameLst>
                                      </p:cBhvr>
                                      <p:tavLst>
                                        <p:tav tm="0">
                                          <p:val>
                                            <p:fltVal val="0"/>
                                          </p:val>
                                        </p:tav>
                                        <p:tav tm="100000">
                                          <p:val>
                                            <p:strVal val="#ppt_w"/>
                                          </p:val>
                                        </p:tav>
                                      </p:tavLst>
                                    </p:anim>
                                    <p:anim calcmode="lin" valueType="num">
                                      <p:cBhvr>
                                        <p:cTn id="67" dur="500" fill="hold"/>
                                        <p:tgtEl>
                                          <p:spTgt spid="145"/>
                                        </p:tgtEl>
                                        <p:attrNameLst>
                                          <p:attrName>ppt_h</p:attrName>
                                        </p:attrNameLst>
                                      </p:cBhvr>
                                      <p:tavLst>
                                        <p:tav tm="0">
                                          <p:val>
                                            <p:fltVal val="0"/>
                                          </p:val>
                                        </p:tav>
                                        <p:tav tm="100000">
                                          <p:val>
                                            <p:strVal val="#ppt_h"/>
                                          </p:val>
                                        </p:tav>
                                      </p:tavLst>
                                    </p:anim>
                                    <p:animEffect transition="in" filter="fade">
                                      <p:cBhvr>
                                        <p:cTn id="68" dur="500"/>
                                        <p:tgtEl>
                                          <p:spTgt spid="145"/>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80"/>
                                        </p:tgtEl>
                                        <p:attrNameLst>
                                          <p:attrName>style.visibility</p:attrName>
                                        </p:attrNameLst>
                                      </p:cBhvr>
                                      <p:to>
                                        <p:strVal val="visible"/>
                                      </p:to>
                                    </p:set>
                                    <p:anim calcmode="lin" valueType="num">
                                      <p:cBhvr>
                                        <p:cTn id="72" dur="500" fill="hold"/>
                                        <p:tgtEl>
                                          <p:spTgt spid="180"/>
                                        </p:tgtEl>
                                        <p:attrNameLst>
                                          <p:attrName>ppt_w</p:attrName>
                                        </p:attrNameLst>
                                      </p:cBhvr>
                                      <p:tavLst>
                                        <p:tav tm="0">
                                          <p:val>
                                            <p:fltVal val="0"/>
                                          </p:val>
                                        </p:tav>
                                        <p:tav tm="100000">
                                          <p:val>
                                            <p:strVal val="#ppt_w"/>
                                          </p:val>
                                        </p:tav>
                                      </p:tavLst>
                                    </p:anim>
                                    <p:anim calcmode="lin" valueType="num">
                                      <p:cBhvr>
                                        <p:cTn id="73" dur="500" fill="hold"/>
                                        <p:tgtEl>
                                          <p:spTgt spid="180"/>
                                        </p:tgtEl>
                                        <p:attrNameLst>
                                          <p:attrName>ppt_h</p:attrName>
                                        </p:attrNameLst>
                                      </p:cBhvr>
                                      <p:tavLst>
                                        <p:tav tm="0">
                                          <p:val>
                                            <p:fltVal val="0"/>
                                          </p:val>
                                        </p:tav>
                                        <p:tav tm="100000">
                                          <p:val>
                                            <p:strVal val="#ppt_h"/>
                                          </p:val>
                                        </p:tav>
                                      </p:tavLst>
                                    </p:anim>
                                    <p:animEffect transition="in" filter="fade">
                                      <p:cBhvr>
                                        <p:cTn id="74" dur="500"/>
                                        <p:tgtEl>
                                          <p:spTgt spid="180"/>
                                        </p:tgtEl>
                                      </p:cBhvr>
                                    </p:animEffect>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144"/>
                                        </p:tgtEl>
                                        <p:attrNameLst>
                                          <p:attrName>style.visibility</p:attrName>
                                        </p:attrNameLst>
                                      </p:cBhvr>
                                      <p:to>
                                        <p:strVal val="visible"/>
                                      </p:to>
                                    </p:set>
                                    <p:anim calcmode="lin" valueType="num">
                                      <p:cBhvr>
                                        <p:cTn id="78" dur="500" fill="hold"/>
                                        <p:tgtEl>
                                          <p:spTgt spid="144"/>
                                        </p:tgtEl>
                                        <p:attrNameLst>
                                          <p:attrName>ppt_w</p:attrName>
                                        </p:attrNameLst>
                                      </p:cBhvr>
                                      <p:tavLst>
                                        <p:tav tm="0">
                                          <p:val>
                                            <p:fltVal val="0"/>
                                          </p:val>
                                        </p:tav>
                                        <p:tav tm="100000">
                                          <p:val>
                                            <p:strVal val="#ppt_w"/>
                                          </p:val>
                                        </p:tav>
                                      </p:tavLst>
                                    </p:anim>
                                    <p:anim calcmode="lin" valueType="num">
                                      <p:cBhvr>
                                        <p:cTn id="79" dur="500" fill="hold"/>
                                        <p:tgtEl>
                                          <p:spTgt spid="144"/>
                                        </p:tgtEl>
                                        <p:attrNameLst>
                                          <p:attrName>ppt_h</p:attrName>
                                        </p:attrNameLst>
                                      </p:cBhvr>
                                      <p:tavLst>
                                        <p:tav tm="0">
                                          <p:val>
                                            <p:fltVal val="0"/>
                                          </p:val>
                                        </p:tav>
                                        <p:tav tm="100000">
                                          <p:val>
                                            <p:strVal val="#ppt_h"/>
                                          </p:val>
                                        </p:tav>
                                      </p:tavLst>
                                    </p:anim>
                                    <p:animEffect transition="in" filter="fade">
                                      <p:cBhvr>
                                        <p:cTn id="80" dur="500"/>
                                        <p:tgtEl>
                                          <p:spTgt spid="144"/>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88"/>
                                        </p:tgtEl>
                                        <p:attrNameLst>
                                          <p:attrName>style.visibility</p:attrName>
                                        </p:attrNameLst>
                                      </p:cBhvr>
                                      <p:to>
                                        <p:strVal val="visible"/>
                                      </p:to>
                                    </p:set>
                                    <p:anim calcmode="lin" valueType="num">
                                      <p:cBhvr>
                                        <p:cTn id="84" dur="500" fill="hold"/>
                                        <p:tgtEl>
                                          <p:spTgt spid="188"/>
                                        </p:tgtEl>
                                        <p:attrNameLst>
                                          <p:attrName>ppt_w</p:attrName>
                                        </p:attrNameLst>
                                      </p:cBhvr>
                                      <p:tavLst>
                                        <p:tav tm="0">
                                          <p:val>
                                            <p:fltVal val="0"/>
                                          </p:val>
                                        </p:tav>
                                        <p:tav tm="100000">
                                          <p:val>
                                            <p:strVal val="#ppt_w"/>
                                          </p:val>
                                        </p:tav>
                                      </p:tavLst>
                                    </p:anim>
                                    <p:anim calcmode="lin" valueType="num">
                                      <p:cBhvr>
                                        <p:cTn id="85" dur="500" fill="hold"/>
                                        <p:tgtEl>
                                          <p:spTgt spid="188"/>
                                        </p:tgtEl>
                                        <p:attrNameLst>
                                          <p:attrName>ppt_h</p:attrName>
                                        </p:attrNameLst>
                                      </p:cBhvr>
                                      <p:tavLst>
                                        <p:tav tm="0">
                                          <p:val>
                                            <p:fltVal val="0"/>
                                          </p:val>
                                        </p:tav>
                                        <p:tav tm="100000">
                                          <p:val>
                                            <p:strVal val="#ppt_h"/>
                                          </p:val>
                                        </p:tav>
                                      </p:tavLst>
                                    </p:anim>
                                    <p:animEffect transition="in" filter="fade">
                                      <p:cBhvr>
                                        <p:cTn id="86" dur="500"/>
                                        <p:tgtEl>
                                          <p:spTgt spid="188"/>
                                        </p:tgtEl>
                                      </p:cBhvr>
                                    </p:animEffect>
                                  </p:childTnLst>
                                </p:cTn>
                              </p:par>
                            </p:childTnLst>
                          </p:cTn>
                        </p:par>
                        <p:par>
                          <p:cTn id="87" fill="hold">
                            <p:stCondLst>
                              <p:cond delay="7000"/>
                            </p:stCondLst>
                            <p:childTnLst>
                              <p:par>
                                <p:cTn id="88" presetID="53" presetClass="entr" presetSubtype="16" fill="hold" grpId="0" nodeType="afterEffect">
                                  <p:stCondLst>
                                    <p:cond delay="0"/>
                                  </p:stCondLst>
                                  <p:childTnLst>
                                    <p:set>
                                      <p:cBhvr>
                                        <p:cTn id="89" dur="1" fill="hold">
                                          <p:stCondLst>
                                            <p:cond delay="0"/>
                                          </p:stCondLst>
                                        </p:cTn>
                                        <p:tgtEl>
                                          <p:spTgt spid="146"/>
                                        </p:tgtEl>
                                        <p:attrNameLst>
                                          <p:attrName>style.visibility</p:attrName>
                                        </p:attrNameLst>
                                      </p:cBhvr>
                                      <p:to>
                                        <p:strVal val="visible"/>
                                      </p:to>
                                    </p:set>
                                    <p:anim calcmode="lin" valueType="num">
                                      <p:cBhvr>
                                        <p:cTn id="90" dur="500" fill="hold"/>
                                        <p:tgtEl>
                                          <p:spTgt spid="146"/>
                                        </p:tgtEl>
                                        <p:attrNameLst>
                                          <p:attrName>ppt_w</p:attrName>
                                        </p:attrNameLst>
                                      </p:cBhvr>
                                      <p:tavLst>
                                        <p:tav tm="0">
                                          <p:val>
                                            <p:fltVal val="0"/>
                                          </p:val>
                                        </p:tav>
                                        <p:tav tm="100000">
                                          <p:val>
                                            <p:strVal val="#ppt_w"/>
                                          </p:val>
                                        </p:tav>
                                      </p:tavLst>
                                    </p:anim>
                                    <p:anim calcmode="lin" valueType="num">
                                      <p:cBhvr>
                                        <p:cTn id="91" dur="500" fill="hold"/>
                                        <p:tgtEl>
                                          <p:spTgt spid="146"/>
                                        </p:tgtEl>
                                        <p:attrNameLst>
                                          <p:attrName>ppt_h</p:attrName>
                                        </p:attrNameLst>
                                      </p:cBhvr>
                                      <p:tavLst>
                                        <p:tav tm="0">
                                          <p:val>
                                            <p:fltVal val="0"/>
                                          </p:val>
                                        </p:tav>
                                        <p:tav tm="100000">
                                          <p:val>
                                            <p:strVal val="#ppt_h"/>
                                          </p:val>
                                        </p:tav>
                                      </p:tavLst>
                                    </p:anim>
                                    <p:animEffect transition="in" filter="fade">
                                      <p:cBhvr>
                                        <p:cTn id="9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41" grpId="0"/>
      <p:bldP spid="142" grpId="0"/>
      <p:bldP spid="143" grpId="0"/>
      <p:bldP spid="144" grpId="0"/>
      <p:bldP spid="145" grpId="0"/>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84" name="Group 83">
            <a:extLst>
              <a:ext uri="{FF2B5EF4-FFF2-40B4-BE49-F238E27FC236}">
                <a16:creationId xmlns:a16="http://schemas.microsoft.com/office/drawing/2014/main" id="{0F479766-A7BD-2007-841A-416DA759D3DA}"/>
              </a:ext>
            </a:extLst>
          </p:cNvPr>
          <p:cNvGrpSpPr/>
          <p:nvPr/>
        </p:nvGrpSpPr>
        <p:grpSpPr>
          <a:xfrm>
            <a:off x="12068691" y="3449709"/>
            <a:ext cx="4662905" cy="2508381"/>
            <a:chOff x="3524631" y="3846912"/>
            <a:chExt cx="4662905" cy="2508381"/>
          </a:xfrm>
        </p:grpSpPr>
        <p:grpSp>
          <p:nvGrpSpPr>
            <p:cNvPr id="85" name="Graphic 2">
              <a:extLst>
                <a:ext uri="{FF2B5EF4-FFF2-40B4-BE49-F238E27FC236}">
                  <a16:creationId xmlns:a16="http://schemas.microsoft.com/office/drawing/2014/main" id="{0BC09AB1-5A88-4292-8BFF-1B3B0D92CF2A}"/>
                </a:ext>
              </a:extLst>
            </p:cNvPr>
            <p:cNvGrpSpPr/>
            <p:nvPr/>
          </p:nvGrpSpPr>
          <p:grpSpPr>
            <a:xfrm>
              <a:off x="5538937" y="3846912"/>
              <a:ext cx="2593562" cy="515425"/>
              <a:chOff x="1021714" y="654684"/>
              <a:chExt cx="1904364" cy="378459"/>
            </a:xfrm>
          </p:grpSpPr>
          <p:sp>
            <p:nvSpPr>
              <p:cNvPr id="89" name="Freeform 88">
                <a:extLst>
                  <a:ext uri="{FF2B5EF4-FFF2-40B4-BE49-F238E27FC236}">
                    <a16:creationId xmlns:a16="http://schemas.microsoft.com/office/drawing/2014/main" id="{922C4265-12AC-37D0-CFEE-854E39421741}"/>
                  </a:ext>
                </a:extLst>
              </p:cNvPr>
              <p:cNvSpPr/>
              <p:nvPr/>
            </p:nvSpPr>
            <p:spPr>
              <a:xfrm>
                <a:off x="1021714" y="654684"/>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90" name="Freeform 89">
                <a:extLst>
                  <a:ext uri="{FF2B5EF4-FFF2-40B4-BE49-F238E27FC236}">
                    <a16:creationId xmlns:a16="http://schemas.microsoft.com/office/drawing/2014/main" id="{A4CDD6B5-9467-7BCB-C80B-FDC670EFA208}"/>
                  </a:ext>
                </a:extLst>
              </p:cNvPr>
              <p:cNvSpPr/>
              <p:nvPr/>
            </p:nvSpPr>
            <p:spPr>
              <a:xfrm>
                <a:off x="1064894" y="698500"/>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endParaRPr lang="en-RS"/>
              </a:p>
            </p:txBody>
          </p:sp>
        </p:grpSp>
        <p:sp>
          <p:nvSpPr>
            <p:cNvPr id="86" name="Text Placeholder 32">
              <a:extLst>
                <a:ext uri="{FF2B5EF4-FFF2-40B4-BE49-F238E27FC236}">
                  <a16:creationId xmlns:a16="http://schemas.microsoft.com/office/drawing/2014/main" id="{39F86031-1CDB-835E-FEDC-D404A522F23A}"/>
                </a:ext>
              </a:extLst>
            </p:cNvPr>
            <p:cNvSpPr txBox="1">
              <a:spLocks/>
            </p:cNvSpPr>
            <p:nvPr/>
          </p:nvSpPr>
          <p:spPr>
            <a:xfrm>
              <a:off x="3524631" y="5000013"/>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87" name="Text Placeholder 33">
              <a:extLst>
                <a:ext uri="{FF2B5EF4-FFF2-40B4-BE49-F238E27FC236}">
                  <a16:creationId xmlns:a16="http://schemas.microsoft.com/office/drawing/2014/main" id="{9CA8CDEA-30F4-4C4C-0506-E5E1C27B5105}"/>
                </a:ext>
              </a:extLst>
            </p:cNvPr>
            <p:cNvSpPr txBox="1">
              <a:spLocks/>
            </p:cNvSpPr>
            <p:nvPr/>
          </p:nvSpPr>
          <p:spPr>
            <a:xfrm>
              <a:off x="3543901" y="4609089"/>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1"/>
                  </a:solidFill>
                  <a:latin typeface="Source Sans Pro Light" panose="020B0403030403020204" pitchFamily="34" charset="0"/>
                </a:rPr>
                <a:t>Synth chartreuse XOXO, tacos </a:t>
              </a:r>
              <a:r>
                <a:rPr lang="en-US" sz="1800" dirty="0" err="1">
                  <a:solidFill>
                    <a:schemeClr val="accent1"/>
                  </a:solidFill>
                  <a:latin typeface="Source Sans Pro Light" panose="020B0403030403020204" pitchFamily="34" charset="0"/>
                </a:rPr>
                <a:t>brooklyn</a:t>
              </a:r>
              <a:r>
                <a:rPr lang="en-US" sz="1800" dirty="0">
                  <a:solidFill>
                    <a:schemeClr val="accent1"/>
                  </a:solidFill>
                  <a:latin typeface="Source Sans Pro Light" panose="020B0403030403020204" pitchFamily="34" charset="0"/>
                </a:rPr>
                <a:t> VHS plaid.</a:t>
              </a:r>
            </a:p>
          </p:txBody>
        </p:sp>
        <p:sp>
          <p:nvSpPr>
            <p:cNvPr id="88" name="Text Placeholder 33">
              <a:extLst>
                <a:ext uri="{FF2B5EF4-FFF2-40B4-BE49-F238E27FC236}">
                  <a16:creationId xmlns:a16="http://schemas.microsoft.com/office/drawing/2014/main" id="{0B385585-D5F7-8F73-3343-BD4A2D0232C4}"/>
                </a:ext>
              </a:extLst>
            </p:cNvPr>
            <p:cNvSpPr txBox="1">
              <a:spLocks/>
            </p:cNvSpPr>
            <p:nvPr/>
          </p:nvSpPr>
          <p:spPr>
            <a:xfrm>
              <a:off x="5737217" y="3875244"/>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01</a:t>
              </a:r>
            </a:p>
          </p:txBody>
        </p:sp>
      </p:grpSp>
      <p:grpSp>
        <p:nvGrpSpPr>
          <p:cNvPr id="91" name="Group 90">
            <a:extLst>
              <a:ext uri="{FF2B5EF4-FFF2-40B4-BE49-F238E27FC236}">
                <a16:creationId xmlns:a16="http://schemas.microsoft.com/office/drawing/2014/main" id="{0959930A-E82C-C59A-D91A-935D25D37A97}"/>
              </a:ext>
            </a:extLst>
          </p:cNvPr>
          <p:cNvGrpSpPr/>
          <p:nvPr/>
        </p:nvGrpSpPr>
        <p:grpSpPr>
          <a:xfrm>
            <a:off x="18149271" y="3449709"/>
            <a:ext cx="4612759" cy="2128817"/>
            <a:chOff x="16137179" y="3846912"/>
            <a:chExt cx="4612759" cy="2128817"/>
          </a:xfrm>
        </p:grpSpPr>
        <p:grpSp>
          <p:nvGrpSpPr>
            <p:cNvPr id="92" name="Graphic 2">
              <a:extLst>
                <a:ext uri="{FF2B5EF4-FFF2-40B4-BE49-F238E27FC236}">
                  <a16:creationId xmlns:a16="http://schemas.microsoft.com/office/drawing/2014/main" id="{8101EDDC-6ED7-76F5-EB65-7CBE3EC39126}"/>
                </a:ext>
              </a:extLst>
            </p:cNvPr>
            <p:cNvGrpSpPr/>
            <p:nvPr/>
          </p:nvGrpSpPr>
          <p:grpSpPr>
            <a:xfrm>
              <a:off x="16137179" y="3846912"/>
              <a:ext cx="2593564" cy="515425"/>
              <a:chOff x="8803640" y="654684"/>
              <a:chExt cx="1904365" cy="378459"/>
            </a:xfrm>
          </p:grpSpPr>
          <p:sp>
            <p:nvSpPr>
              <p:cNvPr id="97" name="Freeform 96">
                <a:extLst>
                  <a:ext uri="{FF2B5EF4-FFF2-40B4-BE49-F238E27FC236}">
                    <a16:creationId xmlns:a16="http://schemas.microsoft.com/office/drawing/2014/main" id="{680F6CEB-1318-7772-8020-677AF59A53E0}"/>
                  </a:ext>
                </a:extLst>
              </p:cNvPr>
              <p:cNvSpPr/>
              <p:nvPr/>
            </p:nvSpPr>
            <p:spPr>
              <a:xfrm>
                <a:off x="8803640" y="654684"/>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98" name="Freeform 97">
                <a:extLst>
                  <a:ext uri="{FF2B5EF4-FFF2-40B4-BE49-F238E27FC236}">
                    <a16:creationId xmlns:a16="http://schemas.microsoft.com/office/drawing/2014/main" id="{217AAFC9-F617-8E06-20CE-50F60EF12C1F}"/>
                  </a:ext>
                </a:extLst>
              </p:cNvPr>
              <p:cNvSpPr/>
              <p:nvPr/>
            </p:nvSpPr>
            <p:spPr>
              <a:xfrm>
                <a:off x="8846819" y="698500"/>
                <a:ext cx="1817370" cy="291464"/>
              </a:xfrm>
              <a:custGeom>
                <a:avLst/>
                <a:gdLst>
                  <a:gd name="connsiteX0" fmla="*/ 1807211 w 1817370"/>
                  <a:gd name="connsiteY0" fmla="*/ 10160 h 291464"/>
                  <a:gd name="connsiteX1" fmla="*/ 1783715 w 1817370"/>
                  <a:gd name="connsiteY1" fmla="*/ 0 h 291464"/>
                  <a:gd name="connsiteX2" fmla="*/ 33655 w 1817370"/>
                  <a:gd name="connsiteY2" fmla="*/ 0 h 291464"/>
                  <a:gd name="connsiteX3" fmla="*/ 12700 w 1817370"/>
                  <a:gd name="connsiteY3" fmla="*/ 6985 h 291464"/>
                  <a:gd name="connsiteX4" fmla="*/ 0 w 1817370"/>
                  <a:gd name="connsiteY4" fmla="*/ 33655 h 291464"/>
                  <a:gd name="connsiteX5" fmla="*/ 0 w 1817370"/>
                  <a:gd name="connsiteY5" fmla="*/ 257810 h 291464"/>
                  <a:gd name="connsiteX6" fmla="*/ 15240 w 1817370"/>
                  <a:gd name="connsiteY6" fmla="*/ 285750 h 291464"/>
                  <a:gd name="connsiteX7" fmla="*/ 33655 w 1817370"/>
                  <a:gd name="connsiteY7" fmla="*/ 291465 h 291464"/>
                  <a:gd name="connsiteX8" fmla="*/ 1783715 w 1817370"/>
                  <a:gd name="connsiteY8" fmla="*/ 291465 h 291464"/>
                  <a:gd name="connsiteX9" fmla="*/ 1806575 w 1817370"/>
                  <a:gd name="connsiteY9" fmla="*/ 282575 h 291464"/>
                  <a:gd name="connsiteX10" fmla="*/ 1817371 w 1817370"/>
                  <a:gd name="connsiteY10" fmla="*/ 257810 h 291464"/>
                  <a:gd name="connsiteX11" fmla="*/ 1817371 w 1817370"/>
                  <a:gd name="connsiteY11" fmla="*/ 33655 h 291464"/>
                  <a:gd name="connsiteX12" fmla="*/ 1807211 w 1817370"/>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4">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2"/>
              </a:solidFill>
              <a:ln w="6350" cap="flat">
                <a:noFill/>
                <a:prstDash val="solid"/>
                <a:miter/>
              </a:ln>
            </p:spPr>
            <p:txBody>
              <a:bodyPr rtlCol="0" anchor="ctr"/>
              <a:lstStyle/>
              <a:p>
                <a:endParaRPr lang="en-RS"/>
              </a:p>
            </p:txBody>
          </p:sp>
        </p:grpSp>
        <p:grpSp>
          <p:nvGrpSpPr>
            <p:cNvPr id="93" name="Group 92">
              <a:extLst>
                <a:ext uri="{FF2B5EF4-FFF2-40B4-BE49-F238E27FC236}">
                  <a16:creationId xmlns:a16="http://schemas.microsoft.com/office/drawing/2014/main" id="{955B9187-AFDC-FD4D-399E-EAE3FE30A593}"/>
                </a:ext>
              </a:extLst>
            </p:cNvPr>
            <p:cNvGrpSpPr/>
            <p:nvPr/>
          </p:nvGrpSpPr>
          <p:grpSpPr>
            <a:xfrm>
              <a:off x="16153816" y="4541967"/>
              <a:ext cx="4596122" cy="1433762"/>
              <a:chOff x="16153816" y="4541967"/>
              <a:chExt cx="4596122" cy="1433762"/>
            </a:xfrm>
          </p:grpSpPr>
          <p:sp>
            <p:nvSpPr>
              <p:cNvPr id="95" name="Text Placeholder 32">
                <a:extLst>
                  <a:ext uri="{FF2B5EF4-FFF2-40B4-BE49-F238E27FC236}">
                    <a16:creationId xmlns:a16="http://schemas.microsoft.com/office/drawing/2014/main" id="{D2192016-0F4A-94D3-3E2E-663FDE0440AF}"/>
                  </a:ext>
                </a:extLst>
              </p:cNvPr>
              <p:cNvSpPr txBox="1">
                <a:spLocks/>
              </p:cNvSpPr>
              <p:nvPr/>
            </p:nvSpPr>
            <p:spPr>
              <a:xfrm>
                <a:off x="16173086" y="4991325"/>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96" name="Text Placeholder 33">
                <a:extLst>
                  <a:ext uri="{FF2B5EF4-FFF2-40B4-BE49-F238E27FC236}">
                    <a16:creationId xmlns:a16="http://schemas.microsoft.com/office/drawing/2014/main" id="{8E3F4285-6CAE-8EB1-1383-409891290C89}"/>
                  </a:ext>
                </a:extLst>
              </p:cNvPr>
              <p:cNvSpPr txBox="1">
                <a:spLocks/>
              </p:cNvSpPr>
              <p:nvPr/>
            </p:nvSpPr>
            <p:spPr>
              <a:xfrm>
                <a:off x="16153816" y="4541967"/>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2"/>
                    </a:solidFill>
                    <a:latin typeface="Source Sans Pro Light" panose="020B0403030403020204" pitchFamily="34" charset="0"/>
                  </a:rPr>
                  <a:t>Synth chartreuse XOXO, tacos </a:t>
                </a:r>
                <a:r>
                  <a:rPr lang="en-US" sz="1800" dirty="0" err="1">
                    <a:solidFill>
                      <a:schemeClr val="accent2"/>
                    </a:solidFill>
                    <a:latin typeface="Source Sans Pro Light" panose="020B0403030403020204" pitchFamily="34" charset="0"/>
                  </a:rPr>
                  <a:t>brooklyn</a:t>
                </a:r>
                <a:r>
                  <a:rPr lang="en-US" sz="1800" dirty="0">
                    <a:solidFill>
                      <a:schemeClr val="accent2"/>
                    </a:solidFill>
                    <a:latin typeface="Source Sans Pro Light" panose="020B0403030403020204" pitchFamily="34" charset="0"/>
                  </a:rPr>
                  <a:t> VHS plaid.</a:t>
                </a:r>
              </a:p>
            </p:txBody>
          </p:sp>
        </p:grpSp>
        <p:sp>
          <p:nvSpPr>
            <p:cNvPr id="94" name="Text Placeholder 33">
              <a:extLst>
                <a:ext uri="{FF2B5EF4-FFF2-40B4-BE49-F238E27FC236}">
                  <a16:creationId xmlns:a16="http://schemas.microsoft.com/office/drawing/2014/main" id="{05C5ADC6-080E-8A5E-FB23-C330145A90B0}"/>
                </a:ext>
              </a:extLst>
            </p:cNvPr>
            <p:cNvSpPr txBox="1">
              <a:spLocks/>
            </p:cNvSpPr>
            <p:nvPr/>
          </p:nvSpPr>
          <p:spPr>
            <a:xfrm>
              <a:off x="16324555" y="3883420"/>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02</a:t>
              </a:r>
            </a:p>
          </p:txBody>
        </p:sp>
      </p:grpSp>
      <p:grpSp>
        <p:nvGrpSpPr>
          <p:cNvPr id="99" name="Group 98">
            <a:extLst>
              <a:ext uri="{FF2B5EF4-FFF2-40B4-BE49-F238E27FC236}">
                <a16:creationId xmlns:a16="http://schemas.microsoft.com/office/drawing/2014/main" id="{776481E5-460E-73D4-0705-14B721B58BBB}"/>
              </a:ext>
            </a:extLst>
          </p:cNvPr>
          <p:cNvGrpSpPr/>
          <p:nvPr/>
        </p:nvGrpSpPr>
        <p:grpSpPr>
          <a:xfrm>
            <a:off x="18149271" y="6805581"/>
            <a:ext cx="4607736" cy="2128818"/>
            <a:chOff x="17666161" y="7057950"/>
            <a:chExt cx="4607736" cy="2128818"/>
          </a:xfrm>
        </p:grpSpPr>
        <p:grpSp>
          <p:nvGrpSpPr>
            <p:cNvPr id="100" name="Graphic 2">
              <a:extLst>
                <a:ext uri="{FF2B5EF4-FFF2-40B4-BE49-F238E27FC236}">
                  <a16:creationId xmlns:a16="http://schemas.microsoft.com/office/drawing/2014/main" id="{A0C705E5-4E05-3539-D136-A7EB7EB86E17}"/>
                </a:ext>
              </a:extLst>
            </p:cNvPr>
            <p:cNvGrpSpPr/>
            <p:nvPr/>
          </p:nvGrpSpPr>
          <p:grpSpPr>
            <a:xfrm>
              <a:off x="17666161" y="7057950"/>
              <a:ext cx="2593564" cy="515426"/>
              <a:chOff x="9926319" y="3012439"/>
              <a:chExt cx="1904365" cy="378460"/>
            </a:xfrm>
          </p:grpSpPr>
          <p:sp>
            <p:nvSpPr>
              <p:cNvPr id="105" name="Freeform 104">
                <a:extLst>
                  <a:ext uri="{FF2B5EF4-FFF2-40B4-BE49-F238E27FC236}">
                    <a16:creationId xmlns:a16="http://schemas.microsoft.com/office/drawing/2014/main" id="{37AC6921-0B09-647B-DC63-D384A47D0343}"/>
                  </a:ext>
                </a:extLst>
              </p:cNvPr>
              <p:cNvSpPr/>
              <p:nvPr/>
            </p:nvSpPr>
            <p:spPr>
              <a:xfrm>
                <a:off x="9926319" y="3012439"/>
                <a:ext cx="1904365" cy="378460"/>
              </a:xfrm>
              <a:custGeom>
                <a:avLst/>
                <a:gdLst>
                  <a:gd name="connsiteX0" fmla="*/ 1826896 w 1904365"/>
                  <a:gd name="connsiteY0" fmla="*/ 378460 h 378460"/>
                  <a:gd name="connsiteX1" fmla="*/ 76836 w 1904365"/>
                  <a:gd name="connsiteY1" fmla="*/ 378460 h 378460"/>
                  <a:gd name="connsiteX2" fmla="*/ 34290 w 1904365"/>
                  <a:gd name="connsiteY2" fmla="*/ 365760 h 378460"/>
                  <a:gd name="connsiteX3" fmla="*/ 0 w 1904365"/>
                  <a:gd name="connsiteY3" fmla="*/ 301625 h 378460"/>
                  <a:gd name="connsiteX4" fmla="*/ 0 w 1904365"/>
                  <a:gd name="connsiteY4" fmla="*/ 77470 h 378460"/>
                  <a:gd name="connsiteX5" fmla="*/ 29845 w 1904365"/>
                  <a:gd name="connsiteY5" fmla="*/ 16510 h 378460"/>
                  <a:gd name="connsiteX6" fmla="*/ 76836 w 1904365"/>
                  <a:gd name="connsiteY6" fmla="*/ 0 h 378460"/>
                  <a:gd name="connsiteX7" fmla="*/ 1826896 w 1904365"/>
                  <a:gd name="connsiteY7" fmla="*/ 0 h 378460"/>
                  <a:gd name="connsiteX8" fmla="*/ 1881505 w 1904365"/>
                  <a:gd name="connsiteY8" fmla="*/ 22860 h 378460"/>
                  <a:gd name="connsiteX9" fmla="*/ 1904365 w 1904365"/>
                  <a:gd name="connsiteY9" fmla="*/ 77470 h 378460"/>
                  <a:gd name="connsiteX10" fmla="*/ 1904365 w 1904365"/>
                  <a:gd name="connsiteY10" fmla="*/ 301625 h 378460"/>
                  <a:gd name="connsiteX11" fmla="*/ 1879600 w 1904365"/>
                  <a:gd name="connsiteY11" fmla="*/ 358140 h 378460"/>
                  <a:gd name="connsiteX12" fmla="*/ 1826896 w 1904365"/>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60">
                    <a:moveTo>
                      <a:pt x="1826896" y="378460"/>
                    </a:moveTo>
                    <a:lnTo>
                      <a:pt x="76836" y="378460"/>
                    </a:lnTo>
                    <a:cubicBezTo>
                      <a:pt x="60961" y="378460"/>
                      <a:pt x="46355" y="374015"/>
                      <a:pt x="34290" y="365760"/>
                    </a:cubicBezTo>
                    <a:cubicBezTo>
                      <a:pt x="13336" y="351790"/>
                      <a:pt x="0" y="328295"/>
                      <a:pt x="0" y="301625"/>
                    </a:cubicBezTo>
                    <a:lnTo>
                      <a:pt x="0" y="77470"/>
                    </a:lnTo>
                    <a:cubicBezTo>
                      <a:pt x="0" y="52705"/>
                      <a:pt x="11430" y="30480"/>
                      <a:pt x="29845" y="16510"/>
                    </a:cubicBezTo>
                    <a:cubicBezTo>
                      <a:pt x="43180" y="6350"/>
                      <a:pt x="59055" y="0"/>
                      <a:pt x="76836" y="0"/>
                    </a:cubicBezTo>
                    <a:lnTo>
                      <a:pt x="1826896" y="0"/>
                    </a:lnTo>
                    <a:cubicBezTo>
                      <a:pt x="1847850" y="0"/>
                      <a:pt x="1867536" y="8890"/>
                      <a:pt x="1881505" y="22860"/>
                    </a:cubicBezTo>
                    <a:cubicBezTo>
                      <a:pt x="1895475" y="36830"/>
                      <a:pt x="1904365" y="55880"/>
                      <a:pt x="1904365" y="77470"/>
                    </a:cubicBezTo>
                    <a:lnTo>
                      <a:pt x="1904365" y="301625"/>
                    </a:lnTo>
                    <a:cubicBezTo>
                      <a:pt x="1904365" y="323850"/>
                      <a:pt x="1894840" y="344170"/>
                      <a:pt x="1879600" y="358140"/>
                    </a:cubicBezTo>
                    <a:cubicBezTo>
                      <a:pt x="1864996" y="370840"/>
                      <a:pt x="1846580" y="378460"/>
                      <a:pt x="1826896" y="378460"/>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43D702BC-258B-00DF-1AAD-737150FA6DBC}"/>
                  </a:ext>
                </a:extLst>
              </p:cNvPr>
              <p:cNvSpPr/>
              <p:nvPr/>
            </p:nvSpPr>
            <p:spPr>
              <a:xfrm>
                <a:off x="9969500" y="3056254"/>
                <a:ext cx="1817369" cy="291465"/>
              </a:xfrm>
              <a:custGeom>
                <a:avLst/>
                <a:gdLst>
                  <a:gd name="connsiteX0" fmla="*/ 1807210 w 1817369"/>
                  <a:gd name="connsiteY0" fmla="*/ 10160 h 291465"/>
                  <a:gd name="connsiteX1" fmla="*/ 1783715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210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210" y="10160"/>
                    </a:moveTo>
                    <a:cubicBezTo>
                      <a:pt x="1800860"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3560" y="16510"/>
                      <a:pt x="1807210" y="10160"/>
                    </a:cubicBezTo>
                    <a:close/>
                  </a:path>
                </a:pathLst>
              </a:custGeom>
              <a:solidFill>
                <a:schemeClr val="accent4"/>
              </a:solidFill>
              <a:ln w="6350" cap="flat">
                <a:noFill/>
                <a:prstDash val="solid"/>
                <a:miter/>
              </a:ln>
            </p:spPr>
            <p:txBody>
              <a:bodyPr rtlCol="0" anchor="ctr"/>
              <a:lstStyle/>
              <a:p>
                <a:endParaRPr lang="en-RS"/>
              </a:p>
            </p:txBody>
          </p:sp>
        </p:grpSp>
        <p:grpSp>
          <p:nvGrpSpPr>
            <p:cNvPr id="101" name="Group 100">
              <a:extLst>
                <a:ext uri="{FF2B5EF4-FFF2-40B4-BE49-F238E27FC236}">
                  <a16:creationId xmlns:a16="http://schemas.microsoft.com/office/drawing/2014/main" id="{DCA55A4B-3D72-12C9-6627-6FD633D8C5FF}"/>
                </a:ext>
              </a:extLst>
            </p:cNvPr>
            <p:cNvGrpSpPr/>
            <p:nvPr/>
          </p:nvGrpSpPr>
          <p:grpSpPr>
            <a:xfrm>
              <a:off x="17677775" y="7753006"/>
              <a:ext cx="4596122" cy="1433762"/>
              <a:chOff x="17677775" y="7753006"/>
              <a:chExt cx="4596122" cy="1433762"/>
            </a:xfrm>
          </p:grpSpPr>
          <p:sp>
            <p:nvSpPr>
              <p:cNvPr id="103" name="Text Placeholder 32">
                <a:extLst>
                  <a:ext uri="{FF2B5EF4-FFF2-40B4-BE49-F238E27FC236}">
                    <a16:creationId xmlns:a16="http://schemas.microsoft.com/office/drawing/2014/main" id="{463BDC0D-F92C-795D-09F0-A0E1E93083E4}"/>
                  </a:ext>
                </a:extLst>
              </p:cNvPr>
              <p:cNvSpPr txBox="1">
                <a:spLocks/>
              </p:cNvSpPr>
              <p:nvPr/>
            </p:nvSpPr>
            <p:spPr>
              <a:xfrm>
                <a:off x="17697045" y="820236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04" name="Text Placeholder 33">
                <a:extLst>
                  <a:ext uri="{FF2B5EF4-FFF2-40B4-BE49-F238E27FC236}">
                    <a16:creationId xmlns:a16="http://schemas.microsoft.com/office/drawing/2014/main" id="{832CBDC8-1474-2338-EE2F-943CC948E2F7}"/>
                  </a:ext>
                </a:extLst>
              </p:cNvPr>
              <p:cNvSpPr txBox="1">
                <a:spLocks/>
              </p:cNvSpPr>
              <p:nvPr/>
            </p:nvSpPr>
            <p:spPr>
              <a:xfrm>
                <a:off x="17677775" y="775300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4"/>
                    </a:solidFill>
                    <a:latin typeface="Source Sans Pro Light" panose="020B0403030403020204" pitchFamily="34" charset="0"/>
                  </a:rPr>
                  <a:t>Synth chartreuse XOXO, tacos </a:t>
                </a:r>
                <a:r>
                  <a:rPr lang="en-US" sz="1800" dirty="0" err="1">
                    <a:solidFill>
                      <a:schemeClr val="accent4"/>
                    </a:solidFill>
                    <a:latin typeface="Source Sans Pro Light" panose="020B0403030403020204" pitchFamily="34" charset="0"/>
                  </a:rPr>
                  <a:t>brooklyn</a:t>
                </a:r>
                <a:r>
                  <a:rPr lang="en-US" sz="1800" dirty="0">
                    <a:solidFill>
                      <a:schemeClr val="accent4"/>
                    </a:solidFill>
                    <a:latin typeface="Source Sans Pro Light" panose="020B0403030403020204" pitchFamily="34" charset="0"/>
                  </a:rPr>
                  <a:t> VHS plaid.</a:t>
                </a:r>
              </a:p>
            </p:txBody>
          </p:sp>
        </p:grpSp>
        <p:sp>
          <p:nvSpPr>
            <p:cNvPr id="102" name="Text Placeholder 33">
              <a:extLst>
                <a:ext uri="{FF2B5EF4-FFF2-40B4-BE49-F238E27FC236}">
                  <a16:creationId xmlns:a16="http://schemas.microsoft.com/office/drawing/2014/main" id="{0AE4594E-F3B4-9F2E-1089-3ADD875A991B}"/>
                </a:ext>
              </a:extLst>
            </p:cNvPr>
            <p:cNvSpPr txBox="1">
              <a:spLocks/>
            </p:cNvSpPr>
            <p:nvPr/>
          </p:nvSpPr>
          <p:spPr>
            <a:xfrm>
              <a:off x="17853539" y="7122263"/>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04</a:t>
              </a:r>
            </a:p>
          </p:txBody>
        </p:sp>
      </p:grpSp>
      <p:grpSp>
        <p:nvGrpSpPr>
          <p:cNvPr id="107" name="Group 106">
            <a:extLst>
              <a:ext uri="{FF2B5EF4-FFF2-40B4-BE49-F238E27FC236}">
                <a16:creationId xmlns:a16="http://schemas.microsoft.com/office/drawing/2014/main" id="{4B907EE2-997E-65A5-10A6-D27139650BC5}"/>
              </a:ext>
            </a:extLst>
          </p:cNvPr>
          <p:cNvGrpSpPr/>
          <p:nvPr/>
        </p:nvGrpSpPr>
        <p:grpSpPr>
          <a:xfrm>
            <a:off x="18149271" y="10118990"/>
            <a:ext cx="4612759" cy="2119392"/>
            <a:chOff x="16137179" y="10511136"/>
            <a:chExt cx="4612759" cy="2119392"/>
          </a:xfrm>
        </p:grpSpPr>
        <p:grpSp>
          <p:nvGrpSpPr>
            <p:cNvPr id="108" name="Graphic 2">
              <a:extLst>
                <a:ext uri="{FF2B5EF4-FFF2-40B4-BE49-F238E27FC236}">
                  <a16:creationId xmlns:a16="http://schemas.microsoft.com/office/drawing/2014/main" id="{1625C1C0-8C73-C652-AFB3-49CABED5236D}"/>
                </a:ext>
              </a:extLst>
            </p:cNvPr>
            <p:cNvGrpSpPr/>
            <p:nvPr/>
          </p:nvGrpSpPr>
          <p:grpSpPr>
            <a:xfrm>
              <a:off x="16137179" y="10511136"/>
              <a:ext cx="2593564" cy="515425"/>
              <a:chOff x="8803640" y="5547995"/>
              <a:chExt cx="1904365" cy="378459"/>
            </a:xfrm>
          </p:grpSpPr>
          <p:sp>
            <p:nvSpPr>
              <p:cNvPr id="113" name="Freeform 112">
                <a:extLst>
                  <a:ext uri="{FF2B5EF4-FFF2-40B4-BE49-F238E27FC236}">
                    <a16:creationId xmlns:a16="http://schemas.microsoft.com/office/drawing/2014/main" id="{36497ABE-D4B5-279C-0751-8F1DE7AC871C}"/>
                  </a:ext>
                </a:extLst>
              </p:cNvPr>
              <p:cNvSpPr/>
              <p:nvPr/>
            </p:nvSpPr>
            <p:spPr>
              <a:xfrm>
                <a:off x="8803640" y="5547995"/>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B338BCBB-3F08-6BC4-2F7F-7B06091A61B4}"/>
                  </a:ext>
                </a:extLst>
              </p:cNvPr>
              <p:cNvSpPr/>
              <p:nvPr/>
            </p:nvSpPr>
            <p:spPr>
              <a:xfrm>
                <a:off x="8846819" y="5591809"/>
                <a:ext cx="1817370" cy="291465"/>
              </a:xfrm>
              <a:custGeom>
                <a:avLst/>
                <a:gdLst>
                  <a:gd name="connsiteX0" fmla="*/ 1807211 w 1817370"/>
                  <a:gd name="connsiteY0" fmla="*/ 10160 h 291465"/>
                  <a:gd name="connsiteX1" fmla="*/ 1783715 w 1817370"/>
                  <a:gd name="connsiteY1" fmla="*/ 0 h 291465"/>
                  <a:gd name="connsiteX2" fmla="*/ 33655 w 1817370"/>
                  <a:gd name="connsiteY2" fmla="*/ 0 h 291465"/>
                  <a:gd name="connsiteX3" fmla="*/ 12700 w 1817370"/>
                  <a:gd name="connsiteY3" fmla="*/ 6985 h 291465"/>
                  <a:gd name="connsiteX4" fmla="*/ 0 w 1817370"/>
                  <a:gd name="connsiteY4" fmla="*/ 33655 h 291465"/>
                  <a:gd name="connsiteX5" fmla="*/ 0 w 1817370"/>
                  <a:gd name="connsiteY5" fmla="*/ 257810 h 291465"/>
                  <a:gd name="connsiteX6" fmla="*/ 15240 w 1817370"/>
                  <a:gd name="connsiteY6" fmla="*/ 285750 h 291465"/>
                  <a:gd name="connsiteX7" fmla="*/ 33655 w 1817370"/>
                  <a:gd name="connsiteY7" fmla="*/ 291465 h 291465"/>
                  <a:gd name="connsiteX8" fmla="*/ 1783715 w 1817370"/>
                  <a:gd name="connsiteY8" fmla="*/ 291465 h 291465"/>
                  <a:gd name="connsiteX9" fmla="*/ 1806575 w 1817370"/>
                  <a:gd name="connsiteY9" fmla="*/ 282575 h 291465"/>
                  <a:gd name="connsiteX10" fmla="*/ 1817371 w 1817370"/>
                  <a:gd name="connsiteY10" fmla="*/ 257810 h 291465"/>
                  <a:gd name="connsiteX11" fmla="*/ 1817371 w 1817370"/>
                  <a:gd name="connsiteY11" fmla="*/ 33655 h 291465"/>
                  <a:gd name="connsiteX12" fmla="*/ 1807211 w 1817370"/>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5">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6"/>
              </a:solidFill>
              <a:ln w="6350" cap="flat">
                <a:noFill/>
                <a:prstDash val="solid"/>
                <a:miter/>
              </a:ln>
            </p:spPr>
            <p:txBody>
              <a:bodyPr rtlCol="0" anchor="ctr"/>
              <a:lstStyle/>
              <a:p>
                <a:endParaRPr lang="en-RS">
                  <a:solidFill>
                    <a:schemeClr val="accent6"/>
                  </a:solidFill>
                </a:endParaRPr>
              </a:p>
            </p:txBody>
          </p:sp>
        </p:grpSp>
        <p:grpSp>
          <p:nvGrpSpPr>
            <p:cNvPr id="109" name="Group 108">
              <a:extLst>
                <a:ext uri="{FF2B5EF4-FFF2-40B4-BE49-F238E27FC236}">
                  <a16:creationId xmlns:a16="http://schemas.microsoft.com/office/drawing/2014/main" id="{3B3A0FE2-B00E-EC92-E253-49287A74D3E2}"/>
                </a:ext>
              </a:extLst>
            </p:cNvPr>
            <p:cNvGrpSpPr/>
            <p:nvPr/>
          </p:nvGrpSpPr>
          <p:grpSpPr>
            <a:xfrm>
              <a:off x="16153816" y="11196766"/>
              <a:ext cx="4596122" cy="1433762"/>
              <a:chOff x="16153816" y="11196766"/>
              <a:chExt cx="4596122" cy="1433762"/>
            </a:xfrm>
          </p:grpSpPr>
          <p:sp>
            <p:nvSpPr>
              <p:cNvPr id="111" name="Text Placeholder 32">
                <a:extLst>
                  <a:ext uri="{FF2B5EF4-FFF2-40B4-BE49-F238E27FC236}">
                    <a16:creationId xmlns:a16="http://schemas.microsoft.com/office/drawing/2014/main" id="{20121AF4-392C-1E08-FEC3-35A0C23562D6}"/>
                  </a:ext>
                </a:extLst>
              </p:cNvPr>
              <p:cNvSpPr txBox="1">
                <a:spLocks/>
              </p:cNvSpPr>
              <p:nvPr/>
            </p:nvSpPr>
            <p:spPr>
              <a:xfrm>
                <a:off x="16173086" y="1164612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12" name="Text Placeholder 33">
                <a:extLst>
                  <a:ext uri="{FF2B5EF4-FFF2-40B4-BE49-F238E27FC236}">
                    <a16:creationId xmlns:a16="http://schemas.microsoft.com/office/drawing/2014/main" id="{6F50A848-7C18-B5A4-9446-5C2F297D2669}"/>
                  </a:ext>
                </a:extLst>
              </p:cNvPr>
              <p:cNvSpPr txBox="1">
                <a:spLocks/>
              </p:cNvSpPr>
              <p:nvPr/>
            </p:nvSpPr>
            <p:spPr>
              <a:xfrm>
                <a:off x="16153816" y="1119676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6"/>
                    </a:solidFill>
                    <a:latin typeface="Source Sans Pro Light" panose="020B0403030403020204" pitchFamily="34" charset="0"/>
                  </a:rPr>
                  <a:t>Synth chartreuse XOXO, tacos </a:t>
                </a:r>
                <a:r>
                  <a:rPr lang="en-US" sz="1800" dirty="0" err="1">
                    <a:solidFill>
                      <a:schemeClr val="accent6"/>
                    </a:solidFill>
                    <a:latin typeface="Source Sans Pro Light" panose="020B0403030403020204" pitchFamily="34" charset="0"/>
                  </a:rPr>
                  <a:t>brooklyn</a:t>
                </a:r>
                <a:r>
                  <a:rPr lang="en-US" sz="1800" dirty="0">
                    <a:solidFill>
                      <a:schemeClr val="accent6"/>
                    </a:solidFill>
                    <a:latin typeface="Source Sans Pro Light" panose="020B0403030403020204" pitchFamily="34" charset="0"/>
                  </a:rPr>
                  <a:t> VHS plaid.</a:t>
                </a:r>
              </a:p>
            </p:txBody>
          </p:sp>
        </p:grpSp>
        <p:sp>
          <p:nvSpPr>
            <p:cNvPr id="110" name="Text Placeholder 33">
              <a:extLst>
                <a:ext uri="{FF2B5EF4-FFF2-40B4-BE49-F238E27FC236}">
                  <a16:creationId xmlns:a16="http://schemas.microsoft.com/office/drawing/2014/main" id="{432243D7-2488-70F3-FB98-17A2E99883F4}"/>
                </a:ext>
              </a:extLst>
            </p:cNvPr>
            <p:cNvSpPr txBox="1">
              <a:spLocks/>
            </p:cNvSpPr>
            <p:nvPr/>
          </p:nvSpPr>
          <p:spPr>
            <a:xfrm>
              <a:off x="16324555" y="10575329"/>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06</a:t>
              </a:r>
            </a:p>
          </p:txBody>
        </p:sp>
      </p:grpSp>
      <p:grpSp>
        <p:nvGrpSpPr>
          <p:cNvPr id="115" name="Group 114">
            <a:extLst>
              <a:ext uri="{FF2B5EF4-FFF2-40B4-BE49-F238E27FC236}">
                <a16:creationId xmlns:a16="http://schemas.microsoft.com/office/drawing/2014/main" id="{64FAF66B-BA9A-0902-2E40-115099AF0941}"/>
              </a:ext>
            </a:extLst>
          </p:cNvPr>
          <p:cNvGrpSpPr/>
          <p:nvPr/>
        </p:nvGrpSpPr>
        <p:grpSpPr>
          <a:xfrm>
            <a:off x="12068691" y="10118990"/>
            <a:ext cx="4662905" cy="2523982"/>
            <a:chOff x="3212616" y="10511136"/>
            <a:chExt cx="4662905" cy="2523982"/>
          </a:xfrm>
        </p:grpSpPr>
        <p:grpSp>
          <p:nvGrpSpPr>
            <p:cNvPr id="116" name="Graphic 2">
              <a:extLst>
                <a:ext uri="{FF2B5EF4-FFF2-40B4-BE49-F238E27FC236}">
                  <a16:creationId xmlns:a16="http://schemas.microsoft.com/office/drawing/2014/main" id="{CEE0042A-ED98-F81A-591D-2B4B80AE87BE}"/>
                </a:ext>
              </a:extLst>
            </p:cNvPr>
            <p:cNvGrpSpPr/>
            <p:nvPr/>
          </p:nvGrpSpPr>
          <p:grpSpPr>
            <a:xfrm>
              <a:off x="5241444" y="10511136"/>
              <a:ext cx="2593562" cy="515425"/>
              <a:chOff x="803275" y="5547995"/>
              <a:chExt cx="1904364" cy="378459"/>
            </a:xfrm>
          </p:grpSpPr>
          <p:sp>
            <p:nvSpPr>
              <p:cNvPr id="121" name="Freeform 120">
                <a:extLst>
                  <a:ext uri="{FF2B5EF4-FFF2-40B4-BE49-F238E27FC236}">
                    <a16:creationId xmlns:a16="http://schemas.microsoft.com/office/drawing/2014/main" id="{688CE6D5-1EF4-DA84-AA7D-849777776735}"/>
                  </a:ext>
                </a:extLst>
              </p:cNvPr>
              <p:cNvSpPr/>
              <p:nvPr/>
            </p:nvSpPr>
            <p:spPr>
              <a:xfrm>
                <a:off x="803275" y="5547995"/>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C1518A73-979B-1E03-4EC2-7AFF751D00BA}"/>
                  </a:ext>
                </a:extLst>
              </p:cNvPr>
              <p:cNvSpPr/>
              <p:nvPr/>
            </p:nvSpPr>
            <p:spPr>
              <a:xfrm>
                <a:off x="846455" y="5591809"/>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5"/>
              </a:solidFill>
              <a:ln w="6350" cap="flat">
                <a:noFill/>
                <a:prstDash val="solid"/>
                <a:miter/>
              </a:ln>
            </p:spPr>
            <p:txBody>
              <a:bodyPr rtlCol="0" anchor="ctr"/>
              <a:lstStyle/>
              <a:p>
                <a:endParaRPr lang="en-RS"/>
              </a:p>
            </p:txBody>
          </p:sp>
        </p:grpSp>
        <p:grpSp>
          <p:nvGrpSpPr>
            <p:cNvPr id="117" name="Group 116">
              <a:extLst>
                <a:ext uri="{FF2B5EF4-FFF2-40B4-BE49-F238E27FC236}">
                  <a16:creationId xmlns:a16="http://schemas.microsoft.com/office/drawing/2014/main" id="{B2870AA7-07F1-3B71-E0FF-32207740EF63}"/>
                </a:ext>
              </a:extLst>
            </p:cNvPr>
            <p:cNvGrpSpPr/>
            <p:nvPr/>
          </p:nvGrpSpPr>
          <p:grpSpPr>
            <a:xfrm>
              <a:off x="3212616" y="11288914"/>
              <a:ext cx="4662905" cy="1746204"/>
              <a:chOff x="3212616" y="11288914"/>
              <a:chExt cx="4662905" cy="1746204"/>
            </a:xfrm>
          </p:grpSpPr>
          <p:sp>
            <p:nvSpPr>
              <p:cNvPr id="119" name="Text Placeholder 32">
                <a:extLst>
                  <a:ext uri="{FF2B5EF4-FFF2-40B4-BE49-F238E27FC236}">
                    <a16:creationId xmlns:a16="http://schemas.microsoft.com/office/drawing/2014/main" id="{BBCCC8FA-DD63-361E-A447-CCEF4289D9CF}"/>
                  </a:ext>
                </a:extLst>
              </p:cNvPr>
              <p:cNvSpPr txBox="1">
                <a:spLocks/>
              </p:cNvSpPr>
              <p:nvPr/>
            </p:nvSpPr>
            <p:spPr>
              <a:xfrm>
                <a:off x="3212616" y="11679838"/>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0" name="Text Placeholder 33">
                <a:extLst>
                  <a:ext uri="{FF2B5EF4-FFF2-40B4-BE49-F238E27FC236}">
                    <a16:creationId xmlns:a16="http://schemas.microsoft.com/office/drawing/2014/main" id="{5318F7E0-8D3A-9EDC-18C3-DC0187320268}"/>
                  </a:ext>
                </a:extLst>
              </p:cNvPr>
              <p:cNvSpPr txBox="1">
                <a:spLocks/>
              </p:cNvSpPr>
              <p:nvPr/>
            </p:nvSpPr>
            <p:spPr>
              <a:xfrm>
                <a:off x="3231886" y="11288914"/>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5"/>
                    </a:solidFill>
                    <a:latin typeface="Source Sans Pro Light" panose="020B0403030403020204" pitchFamily="34" charset="0"/>
                  </a:rPr>
                  <a:t>Synth chartreuse XOXO, tacos </a:t>
                </a:r>
                <a:r>
                  <a:rPr lang="en-US" sz="1800" dirty="0" err="1">
                    <a:solidFill>
                      <a:schemeClr val="accent5"/>
                    </a:solidFill>
                    <a:latin typeface="Source Sans Pro Light" panose="020B0403030403020204" pitchFamily="34" charset="0"/>
                  </a:rPr>
                  <a:t>brooklyn</a:t>
                </a:r>
                <a:r>
                  <a:rPr lang="en-US" sz="1800" dirty="0">
                    <a:solidFill>
                      <a:schemeClr val="accent5"/>
                    </a:solidFill>
                    <a:latin typeface="Source Sans Pro Light" panose="020B0403030403020204" pitchFamily="34" charset="0"/>
                  </a:rPr>
                  <a:t> VHS plaid.</a:t>
                </a:r>
              </a:p>
            </p:txBody>
          </p:sp>
        </p:grpSp>
        <p:sp>
          <p:nvSpPr>
            <p:cNvPr id="118" name="Text Placeholder 33">
              <a:extLst>
                <a:ext uri="{FF2B5EF4-FFF2-40B4-BE49-F238E27FC236}">
                  <a16:creationId xmlns:a16="http://schemas.microsoft.com/office/drawing/2014/main" id="{77D1AD10-9491-788E-2C3F-17218928731E}"/>
                </a:ext>
              </a:extLst>
            </p:cNvPr>
            <p:cNvSpPr txBox="1">
              <a:spLocks/>
            </p:cNvSpPr>
            <p:nvPr/>
          </p:nvSpPr>
          <p:spPr>
            <a:xfrm>
              <a:off x="5435924" y="10550257"/>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05</a:t>
              </a:r>
            </a:p>
          </p:txBody>
        </p:sp>
      </p:grpSp>
      <p:grpSp>
        <p:nvGrpSpPr>
          <p:cNvPr id="123" name="Group 122">
            <a:extLst>
              <a:ext uri="{FF2B5EF4-FFF2-40B4-BE49-F238E27FC236}">
                <a16:creationId xmlns:a16="http://schemas.microsoft.com/office/drawing/2014/main" id="{6C522D0E-E65E-214E-7984-A8C78BA0DE3C}"/>
              </a:ext>
            </a:extLst>
          </p:cNvPr>
          <p:cNvGrpSpPr/>
          <p:nvPr/>
        </p:nvGrpSpPr>
        <p:grpSpPr>
          <a:xfrm>
            <a:off x="12068691" y="6805581"/>
            <a:ext cx="4662905" cy="2464861"/>
            <a:chOff x="2079499" y="7057950"/>
            <a:chExt cx="4662905" cy="2464861"/>
          </a:xfrm>
        </p:grpSpPr>
        <p:grpSp>
          <p:nvGrpSpPr>
            <p:cNvPr id="124" name="Graphic 2">
              <a:extLst>
                <a:ext uri="{FF2B5EF4-FFF2-40B4-BE49-F238E27FC236}">
                  <a16:creationId xmlns:a16="http://schemas.microsoft.com/office/drawing/2014/main" id="{D845DBAB-E6F7-F511-C87F-98C179F55BAD}"/>
                </a:ext>
              </a:extLst>
            </p:cNvPr>
            <p:cNvGrpSpPr/>
            <p:nvPr/>
          </p:nvGrpSpPr>
          <p:grpSpPr>
            <a:xfrm>
              <a:off x="4147460" y="7057950"/>
              <a:ext cx="2593562" cy="515426"/>
              <a:chOff x="0" y="3012439"/>
              <a:chExt cx="1904364" cy="378460"/>
            </a:xfrm>
          </p:grpSpPr>
          <p:sp>
            <p:nvSpPr>
              <p:cNvPr id="129" name="Freeform 128">
                <a:extLst>
                  <a:ext uri="{FF2B5EF4-FFF2-40B4-BE49-F238E27FC236}">
                    <a16:creationId xmlns:a16="http://schemas.microsoft.com/office/drawing/2014/main" id="{F6456BC8-6DAF-5EE5-D410-7D7AB0AD44C0}"/>
                  </a:ext>
                </a:extLst>
              </p:cNvPr>
              <p:cNvSpPr/>
              <p:nvPr/>
            </p:nvSpPr>
            <p:spPr>
              <a:xfrm>
                <a:off x="0" y="3012439"/>
                <a:ext cx="1904364" cy="378460"/>
              </a:xfrm>
              <a:custGeom>
                <a:avLst/>
                <a:gdLst>
                  <a:gd name="connsiteX0" fmla="*/ 1826895 w 1904364"/>
                  <a:gd name="connsiteY0" fmla="*/ 378460 h 378460"/>
                  <a:gd name="connsiteX1" fmla="*/ 76835 w 1904364"/>
                  <a:gd name="connsiteY1" fmla="*/ 378460 h 378460"/>
                  <a:gd name="connsiteX2" fmla="*/ 34290 w 1904364"/>
                  <a:gd name="connsiteY2" fmla="*/ 365760 h 378460"/>
                  <a:gd name="connsiteX3" fmla="*/ 0 w 1904364"/>
                  <a:gd name="connsiteY3" fmla="*/ 301625 h 378460"/>
                  <a:gd name="connsiteX4" fmla="*/ 0 w 1904364"/>
                  <a:gd name="connsiteY4" fmla="*/ 77470 h 378460"/>
                  <a:gd name="connsiteX5" fmla="*/ 29845 w 1904364"/>
                  <a:gd name="connsiteY5" fmla="*/ 16510 h 378460"/>
                  <a:gd name="connsiteX6" fmla="*/ 76835 w 1904364"/>
                  <a:gd name="connsiteY6" fmla="*/ 0 h 378460"/>
                  <a:gd name="connsiteX7" fmla="*/ 1826895 w 1904364"/>
                  <a:gd name="connsiteY7" fmla="*/ 0 h 378460"/>
                  <a:gd name="connsiteX8" fmla="*/ 1881505 w 1904364"/>
                  <a:gd name="connsiteY8" fmla="*/ 22860 h 378460"/>
                  <a:gd name="connsiteX9" fmla="*/ 1904365 w 1904364"/>
                  <a:gd name="connsiteY9" fmla="*/ 77470 h 378460"/>
                  <a:gd name="connsiteX10" fmla="*/ 1904365 w 1904364"/>
                  <a:gd name="connsiteY10" fmla="*/ 301625 h 378460"/>
                  <a:gd name="connsiteX11" fmla="*/ 1879600 w 1904364"/>
                  <a:gd name="connsiteY11" fmla="*/ 358140 h 378460"/>
                  <a:gd name="connsiteX12" fmla="*/ 1826895 w 1904364"/>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60">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EA106DFE-1B72-B4C7-664B-CBF776917933}"/>
                  </a:ext>
                </a:extLst>
              </p:cNvPr>
              <p:cNvSpPr/>
              <p:nvPr/>
            </p:nvSpPr>
            <p:spPr>
              <a:xfrm>
                <a:off x="43180" y="3056254"/>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3"/>
              </a:solidFill>
              <a:ln w="6350" cap="flat">
                <a:noFill/>
                <a:prstDash val="solid"/>
                <a:miter/>
              </a:ln>
            </p:spPr>
            <p:txBody>
              <a:bodyPr rtlCol="0" anchor="ctr"/>
              <a:lstStyle/>
              <a:p>
                <a:endParaRPr lang="en-RS"/>
              </a:p>
            </p:txBody>
          </p:sp>
        </p:grpSp>
        <p:grpSp>
          <p:nvGrpSpPr>
            <p:cNvPr id="125" name="Group 124">
              <a:extLst>
                <a:ext uri="{FF2B5EF4-FFF2-40B4-BE49-F238E27FC236}">
                  <a16:creationId xmlns:a16="http://schemas.microsoft.com/office/drawing/2014/main" id="{ADDF4380-7CCA-6ED8-44A2-5826C28C3CF7}"/>
                </a:ext>
              </a:extLst>
            </p:cNvPr>
            <p:cNvGrpSpPr/>
            <p:nvPr/>
          </p:nvGrpSpPr>
          <p:grpSpPr>
            <a:xfrm>
              <a:off x="2079499" y="7776607"/>
              <a:ext cx="4662905" cy="1746204"/>
              <a:chOff x="2079499" y="7776607"/>
              <a:chExt cx="4662905" cy="1746204"/>
            </a:xfrm>
          </p:grpSpPr>
          <p:sp>
            <p:nvSpPr>
              <p:cNvPr id="127" name="Text Placeholder 32">
                <a:extLst>
                  <a:ext uri="{FF2B5EF4-FFF2-40B4-BE49-F238E27FC236}">
                    <a16:creationId xmlns:a16="http://schemas.microsoft.com/office/drawing/2014/main" id="{73A9D551-43F1-730B-647D-3256BED1FEC9}"/>
                  </a:ext>
                </a:extLst>
              </p:cNvPr>
              <p:cNvSpPr txBox="1">
                <a:spLocks/>
              </p:cNvSpPr>
              <p:nvPr/>
            </p:nvSpPr>
            <p:spPr>
              <a:xfrm>
                <a:off x="2079499" y="8167531"/>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8" name="Text Placeholder 33">
                <a:extLst>
                  <a:ext uri="{FF2B5EF4-FFF2-40B4-BE49-F238E27FC236}">
                    <a16:creationId xmlns:a16="http://schemas.microsoft.com/office/drawing/2014/main" id="{9D0DBA69-7A06-F121-C50A-B06107AD0BC6}"/>
                  </a:ext>
                </a:extLst>
              </p:cNvPr>
              <p:cNvSpPr txBox="1">
                <a:spLocks/>
              </p:cNvSpPr>
              <p:nvPr/>
            </p:nvSpPr>
            <p:spPr>
              <a:xfrm>
                <a:off x="2098769" y="7776607"/>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3"/>
                    </a:solidFill>
                    <a:latin typeface="Source Sans Pro Light" panose="020B0403030403020204" pitchFamily="34" charset="0"/>
                  </a:rPr>
                  <a:t>Synth chartreuse XOXO, tacos </a:t>
                </a:r>
                <a:r>
                  <a:rPr lang="en-US" sz="1800" dirty="0" err="1">
                    <a:solidFill>
                      <a:schemeClr val="accent3"/>
                    </a:solidFill>
                    <a:latin typeface="Source Sans Pro Light" panose="020B0403030403020204" pitchFamily="34" charset="0"/>
                  </a:rPr>
                  <a:t>brooklyn</a:t>
                </a:r>
                <a:r>
                  <a:rPr lang="en-US" sz="1800" dirty="0">
                    <a:solidFill>
                      <a:schemeClr val="accent3"/>
                    </a:solidFill>
                    <a:latin typeface="Source Sans Pro Light" panose="020B0403030403020204" pitchFamily="34" charset="0"/>
                  </a:rPr>
                  <a:t> VHS plaid.</a:t>
                </a:r>
              </a:p>
            </p:txBody>
          </p:sp>
        </p:grpSp>
        <p:sp>
          <p:nvSpPr>
            <p:cNvPr id="126" name="Text Placeholder 33">
              <a:extLst>
                <a:ext uri="{FF2B5EF4-FFF2-40B4-BE49-F238E27FC236}">
                  <a16:creationId xmlns:a16="http://schemas.microsoft.com/office/drawing/2014/main" id="{728B4754-11A1-5713-517A-80293B3282C1}"/>
                </a:ext>
              </a:extLst>
            </p:cNvPr>
            <p:cNvSpPr txBox="1">
              <a:spLocks/>
            </p:cNvSpPr>
            <p:nvPr/>
          </p:nvSpPr>
          <p:spPr>
            <a:xfrm>
              <a:off x="4411331" y="7112681"/>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03</a:t>
              </a:r>
            </a:p>
          </p:txBody>
        </p:sp>
      </p:grpSp>
      <p:grpSp>
        <p:nvGrpSpPr>
          <p:cNvPr id="132" name="Graphic 2">
            <a:extLst>
              <a:ext uri="{FF2B5EF4-FFF2-40B4-BE49-F238E27FC236}">
                <a16:creationId xmlns:a16="http://schemas.microsoft.com/office/drawing/2014/main" id="{FAA6BFC4-2912-E493-EAA6-579CC16B0CCD}"/>
              </a:ext>
            </a:extLst>
          </p:cNvPr>
          <p:cNvGrpSpPr/>
          <p:nvPr/>
        </p:nvGrpSpPr>
        <p:grpSpPr>
          <a:xfrm>
            <a:off x="1981002" y="3173972"/>
            <a:ext cx="8520513" cy="9127215"/>
            <a:chOff x="5495217" y="2062567"/>
            <a:chExt cx="3243853" cy="3474831"/>
          </a:xfrm>
        </p:grpSpPr>
        <p:grpSp>
          <p:nvGrpSpPr>
            <p:cNvPr id="133" name="Graphic 2">
              <a:extLst>
                <a:ext uri="{FF2B5EF4-FFF2-40B4-BE49-F238E27FC236}">
                  <a16:creationId xmlns:a16="http://schemas.microsoft.com/office/drawing/2014/main" id="{95F9D8B7-FDEF-45E9-6F2C-29C9DB87BF91}"/>
                </a:ext>
              </a:extLst>
            </p:cNvPr>
            <p:cNvGrpSpPr/>
            <p:nvPr/>
          </p:nvGrpSpPr>
          <p:grpSpPr>
            <a:xfrm>
              <a:off x="5499917" y="2596586"/>
              <a:ext cx="3234022" cy="2566916"/>
              <a:chOff x="5499917" y="2596586"/>
              <a:chExt cx="3234022" cy="2566916"/>
            </a:xfrm>
          </p:grpSpPr>
          <p:sp>
            <p:nvSpPr>
              <p:cNvPr id="134" name="Freeform 133">
                <a:extLst>
                  <a:ext uri="{FF2B5EF4-FFF2-40B4-BE49-F238E27FC236}">
                    <a16:creationId xmlns:a16="http://schemas.microsoft.com/office/drawing/2014/main" id="{B79FA8E8-525C-CB8C-BFFD-AC187000CF17}"/>
                  </a:ext>
                </a:extLst>
              </p:cNvPr>
              <p:cNvSpPr/>
              <p:nvPr/>
            </p:nvSpPr>
            <p:spPr>
              <a:xfrm>
                <a:off x="816763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35" name="Graphic 2">
                <a:extLst>
                  <a:ext uri="{FF2B5EF4-FFF2-40B4-BE49-F238E27FC236}">
                    <a16:creationId xmlns:a16="http://schemas.microsoft.com/office/drawing/2014/main" id="{248CA555-2763-EA87-EA99-CAB275680910}"/>
                  </a:ext>
                </a:extLst>
              </p:cNvPr>
              <p:cNvGrpSpPr/>
              <p:nvPr/>
            </p:nvGrpSpPr>
            <p:grpSpPr>
              <a:xfrm>
                <a:off x="5499917" y="2596586"/>
                <a:ext cx="2945011" cy="2566916"/>
                <a:chOff x="5499917" y="2596586"/>
                <a:chExt cx="2945011" cy="2566916"/>
              </a:xfrm>
            </p:grpSpPr>
            <p:sp>
              <p:nvSpPr>
                <p:cNvPr id="136" name="Freeform 135">
                  <a:extLst>
                    <a:ext uri="{FF2B5EF4-FFF2-40B4-BE49-F238E27FC236}">
                      <a16:creationId xmlns:a16="http://schemas.microsoft.com/office/drawing/2014/main" id="{70448A91-55F8-0582-E8EC-C140E43C8C4C}"/>
                    </a:ext>
                  </a:extLst>
                </p:cNvPr>
                <p:cNvSpPr/>
                <p:nvPr/>
              </p:nvSpPr>
              <p:spPr>
                <a:xfrm>
                  <a:off x="5578855" y="2596586"/>
                  <a:ext cx="2866072" cy="1462587"/>
                </a:xfrm>
                <a:custGeom>
                  <a:avLst/>
                  <a:gdLst>
                    <a:gd name="connsiteX0" fmla="*/ 2430090 w 2866072"/>
                    <a:gd name="connsiteY0" fmla="*/ 0 h 1462587"/>
                    <a:gd name="connsiteX1" fmla="*/ 2866073 w 2866072"/>
                    <a:gd name="connsiteY1" fmla="*/ 1428583 h 1462587"/>
                    <a:gd name="connsiteX2" fmla="*/ 2754344 w 2866072"/>
                    <a:gd name="connsiteY2" fmla="*/ 1462588 h 1462587"/>
                    <a:gd name="connsiteX3" fmla="*/ 2351151 w 2866072"/>
                    <a:gd name="connsiteY3" fmla="*/ 142089 h 1462587"/>
                    <a:gd name="connsiteX4" fmla="*/ 32790 w 2866072"/>
                    <a:gd name="connsiteY4" fmla="*/ 849701 h 1462587"/>
                    <a:gd name="connsiteX5" fmla="*/ 0 w 2866072"/>
                    <a:gd name="connsiteY5" fmla="*/ 742021 h 14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6072" h="1462587">
                      <a:moveTo>
                        <a:pt x="2430090" y="0"/>
                      </a:moveTo>
                      <a:lnTo>
                        <a:pt x="2866073" y="1428583"/>
                      </a:lnTo>
                      <a:lnTo>
                        <a:pt x="2754344" y="1462588"/>
                      </a:lnTo>
                      <a:lnTo>
                        <a:pt x="2351151" y="142089"/>
                      </a:lnTo>
                      <a:lnTo>
                        <a:pt x="32790" y="849701"/>
                      </a:lnTo>
                      <a:lnTo>
                        <a:pt x="0" y="742021"/>
                      </a:lnTo>
                      <a:close/>
                    </a:path>
                  </a:pathLst>
                </a:custGeom>
                <a:solidFill>
                  <a:schemeClr val="accent4"/>
                </a:solidFill>
                <a:ln w="4048" cap="flat">
                  <a:noFill/>
                  <a:prstDash val="solid"/>
                  <a:miter/>
                </a:ln>
              </p:spPr>
              <p:txBody>
                <a:bodyPr rtlCol="0" anchor="ctr"/>
                <a:lstStyle/>
                <a:p>
                  <a:endParaRPr lang="en-RS"/>
                </a:p>
              </p:txBody>
            </p:sp>
            <p:grpSp>
              <p:nvGrpSpPr>
                <p:cNvPr id="137" name="Graphic 2">
                  <a:extLst>
                    <a:ext uri="{FF2B5EF4-FFF2-40B4-BE49-F238E27FC236}">
                      <a16:creationId xmlns:a16="http://schemas.microsoft.com/office/drawing/2014/main" id="{5F6CFE92-327F-FDA1-A36C-8DB1E8F22360}"/>
                    </a:ext>
                  </a:extLst>
                </p:cNvPr>
                <p:cNvGrpSpPr/>
                <p:nvPr/>
              </p:nvGrpSpPr>
              <p:grpSpPr>
                <a:xfrm>
                  <a:off x="5499917" y="2738675"/>
                  <a:ext cx="2484889" cy="2424826"/>
                  <a:chOff x="5499917" y="2738675"/>
                  <a:chExt cx="2484889" cy="2424826"/>
                </a:xfrm>
                <a:solidFill>
                  <a:srgbClr val="FFFFFF"/>
                </a:solidFill>
              </p:grpSpPr>
              <p:sp>
                <p:nvSpPr>
                  <p:cNvPr id="138" name="Freeform 137">
                    <a:extLst>
                      <a:ext uri="{FF2B5EF4-FFF2-40B4-BE49-F238E27FC236}">
                        <a16:creationId xmlns:a16="http://schemas.microsoft.com/office/drawing/2014/main" id="{A52ADB72-01AF-9BA9-7FBD-0EFB7DE676C6}"/>
                      </a:ext>
                    </a:extLst>
                  </p:cNvPr>
                  <p:cNvSpPr/>
                  <p:nvPr/>
                </p:nvSpPr>
                <p:spPr>
                  <a:xfrm>
                    <a:off x="5499917" y="2738675"/>
                    <a:ext cx="2430089" cy="2424826"/>
                  </a:xfrm>
                  <a:custGeom>
                    <a:avLst/>
                    <a:gdLst>
                      <a:gd name="connsiteX0" fmla="*/ 2430090 w 2430089"/>
                      <a:gd name="connsiteY0" fmla="*/ 0 h 2424826"/>
                      <a:gd name="connsiteX1" fmla="*/ 1240750 w 2430089"/>
                      <a:gd name="connsiteY1" fmla="*/ 1924884 h 2424826"/>
                      <a:gd name="connsiteX2" fmla="*/ 810435 w 2430089"/>
                      <a:gd name="connsiteY2" fmla="*/ 2424827 h 2424826"/>
                      <a:gd name="connsiteX3" fmla="*/ 707208 w 2430089"/>
                      <a:gd name="connsiteY3" fmla="*/ 2087213 h 2424826"/>
                      <a:gd name="connsiteX4" fmla="*/ 435983 w 2430089"/>
                      <a:gd name="connsiteY4" fmla="*/ 2170200 h 2424826"/>
                      <a:gd name="connsiteX5" fmla="*/ 0 w 2430089"/>
                      <a:gd name="connsiteY5" fmla="*/ 741617 h 2424826"/>
                      <a:gd name="connsiteX6" fmla="*/ 2430090 w 2430089"/>
                      <a:gd name="connsiteY6" fmla="*/ 0 h 242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089" h="2424826">
                        <a:moveTo>
                          <a:pt x="2430090" y="0"/>
                        </a:moveTo>
                        <a:cubicBezTo>
                          <a:pt x="2429280" y="1214"/>
                          <a:pt x="1241155" y="1923669"/>
                          <a:pt x="1240750" y="1924884"/>
                        </a:cubicBezTo>
                        <a:lnTo>
                          <a:pt x="810435" y="2424827"/>
                        </a:lnTo>
                        <a:lnTo>
                          <a:pt x="707208" y="2087213"/>
                        </a:lnTo>
                        <a:lnTo>
                          <a:pt x="435983" y="2170200"/>
                        </a:lnTo>
                        <a:lnTo>
                          <a:pt x="0" y="741617"/>
                        </a:lnTo>
                        <a:lnTo>
                          <a:pt x="2430090" y="0"/>
                        </a:lnTo>
                        <a:close/>
                      </a:path>
                    </a:pathLst>
                  </a:custGeom>
                  <a:solidFill>
                    <a:srgbClr val="FFFFFF"/>
                  </a:solidFill>
                  <a:ln w="4048" cap="flat">
                    <a:noFill/>
                    <a:prstDash val="solid"/>
                    <a:miter/>
                  </a:ln>
                </p:spPr>
                <p:txBody>
                  <a:bodyPr rtlCol="0" anchor="ctr"/>
                  <a:lstStyle/>
                  <a:p>
                    <a:endParaRPr lang="en-RS"/>
                  </a:p>
                </p:txBody>
              </p:sp>
              <p:grpSp>
                <p:nvGrpSpPr>
                  <p:cNvPr id="139" name="Graphic 2">
                    <a:extLst>
                      <a:ext uri="{FF2B5EF4-FFF2-40B4-BE49-F238E27FC236}">
                        <a16:creationId xmlns:a16="http://schemas.microsoft.com/office/drawing/2014/main" id="{25BBB78B-E57F-B0E9-0CD2-0750461EE7AE}"/>
                      </a:ext>
                    </a:extLst>
                  </p:cNvPr>
                  <p:cNvGrpSpPr/>
                  <p:nvPr/>
                </p:nvGrpSpPr>
                <p:grpSpPr>
                  <a:xfrm>
                    <a:off x="5873004" y="3139509"/>
                    <a:ext cx="2111801" cy="1341631"/>
                    <a:chOff x="5873004" y="3139509"/>
                    <a:chExt cx="2111801" cy="1341631"/>
                  </a:xfrm>
                  <a:solidFill>
                    <a:srgbClr val="FFFFFF"/>
                  </a:solidFill>
                </p:grpSpPr>
                <p:grpSp>
                  <p:nvGrpSpPr>
                    <p:cNvPr id="140" name="Graphic 2">
                      <a:extLst>
                        <a:ext uri="{FF2B5EF4-FFF2-40B4-BE49-F238E27FC236}">
                          <a16:creationId xmlns:a16="http://schemas.microsoft.com/office/drawing/2014/main" id="{36D51D6D-2CA3-1DFA-E979-6883EF0C6DAB}"/>
                        </a:ext>
                      </a:extLst>
                    </p:cNvPr>
                    <p:cNvGrpSpPr/>
                    <p:nvPr/>
                  </p:nvGrpSpPr>
                  <p:grpSpPr>
                    <a:xfrm>
                      <a:off x="5873004" y="3477676"/>
                      <a:ext cx="1003830" cy="1003464"/>
                      <a:chOff x="5873004" y="3477676"/>
                      <a:chExt cx="1003830" cy="1003464"/>
                    </a:xfrm>
                    <a:solidFill>
                      <a:srgbClr val="FFFFFF"/>
                    </a:solidFill>
                  </p:grpSpPr>
                  <p:sp>
                    <p:nvSpPr>
                      <p:cNvPr id="141" name="Freeform 140">
                        <a:extLst>
                          <a:ext uri="{FF2B5EF4-FFF2-40B4-BE49-F238E27FC236}">
                            <a16:creationId xmlns:a16="http://schemas.microsoft.com/office/drawing/2014/main" id="{77CD478E-40AC-B204-0A97-C0D184DB4243}"/>
                          </a:ext>
                        </a:extLst>
                      </p:cNvPr>
                      <p:cNvSpPr/>
                      <p:nvPr/>
                    </p:nvSpPr>
                    <p:spPr>
                      <a:xfrm>
                        <a:off x="5873004" y="3477676"/>
                        <a:ext cx="1003830" cy="1003464"/>
                      </a:xfrm>
                      <a:custGeom>
                        <a:avLst/>
                        <a:gdLst>
                          <a:gd name="connsiteX0" fmla="*/ 981820 w 1003830"/>
                          <a:gd name="connsiteY0" fmla="*/ 355207 h 1003464"/>
                          <a:gd name="connsiteX1" fmla="*/ 648255 w 1003830"/>
                          <a:gd name="connsiteY1" fmla="*/ 981452 h 1003464"/>
                          <a:gd name="connsiteX2" fmla="*/ 22010 w 1003830"/>
                          <a:gd name="connsiteY2" fmla="*/ 648291 h 1003464"/>
                          <a:gd name="connsiteX3" fmla="*/ 355575 w 1003830"/>
                          <a:gd name="connsiteY3" fmla="*/ 22046 h 1003464"/>
                          <a:gd name="connsiteX4" fmla="*/ 981820 w 1003830"/>
                          <a:gd name="connsiteY4" fmla="*/ 355207 h 100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464">
                            <a:moveTo>
                              <a:pt x="981820" y="355207"/>
                            </a:moveTo>
                            <a:cubicBezTo>
                              <a:pt x="1062783" y="620359"/>
                              <a:pt x="913407" y="900489"/>
                              <a:pt x="648255" y="981452"/>
                            </a:cubicBezTo>
                            <a:cubicBezTo>
                              <a:pt x="383103" y="1062414"/>
                              <a:pt x="102973" y="913038"/>
                              <a:pt x="22010" y="648291"/>
                            </a:cubicBezTo>
                            <a:cubicBezTo>
                              <a:pt x="-58953" y="383139"/>
                              <a:pt x="90423" y="103009"/>
                              <a:pt x="355575" y="22046"/>
                            </a:cubicBezTo>
                            <a:cubicBezTo>
                              <a:pt x="620323" y="-58916"/>
                              <a:pt x="900858" y="90055"/>
                              <a:pt x="981820" y="355207"/>
                            </a:cubicBezTo>
                            <a:close/>
                          </a:path>
                        </a:pathLst>
                      </a:custGeom>
                      <a:solidFill>
                        <a:srgbClr val="FFFFFF"/>
                      </a:solidFill>
                      <a:ln w="4048" cap="flat">
                        <a:noFill/>
                        <a:prstDash val="solid"/>
                        <a:miter/>
                      </a:ln>
                    </p:spPr>
                    <p:txBody>
                      <a:bodyPr rtlCol="0" anchor="ctr"/>
                      <a:lstStyle/>
                      <a:p>
                        <a:endParaRPr lang="en-RS"/>
                      </a:p>
                    </p:txBody>
                  </p:sp>
                  <p:grpSp>
                    <p:nvGrpSpPr>
                      <p:cNvPr id="142" name="Graphic 2">
                        <a:extLst>
                          <a:ext uri="{FF2B5EF4-FFF2-40B4-BE49-F238E27FC236}">
                            <a16:creationId xmlns:a16="http://schemas.microsoft.com/office/drawing/2014/main" id="{0C9513BE-F7DF-DBF9-D7BF-7089941B4673}"/>
                          </a:ext>
                        </a:extLst>
                      </p:cNvPr>
                      <p:cNvGrpSpPr/>
                      <p:nvPr/>
                    </p:nvGrpSpPr>
                    <p:grpSpPr>
                      <a:xfrm>
                        <a:off x="6075615" y="3767720"/>
                        <a:ext cx="568247" cy="325691"/>
                        <a:chOff x="6075615" y="3767720"/>
                        <a:chExt cx="568247" cy="325691"/>
                      </a:xfrm>
                      <a:solidFill>
                        <a:srgbClr val="FFFFFF"/>
                      </a:solidFill>
                    </p:grpSpPr>
                    <p:sp>
                      <p:nvSpPr>
                        <p:cNvPr id="143" name="Freeform 142">
                          <a:extLst>
                            <a:ext uri="{FF2B5EF4-FFF2-40B4-BE49-F238E27FC236}">
                              <a16:creationId xmlns:a16="http://schemas.microsoft.com/office/drawing/2014/main" id="{0A2D2B1D-DFEE-F285-FA2F-71A8B01C5EC7}"/>
                            </a:ext>
                          </a:extLst>
                        </p:cNvPr>
                        <p:cNvSpPr/>
                        <p:nvPr/>
                      </p:nvSpPr>
                      <p:spPr>
                        <a:xfrm>
                          <a:off x="6075615" y="3857588"/>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9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4" y="151389"/>
                                <a:pt x="191826" y="215349"/>
                                <a:pt x="137986" y="231946"/>
                              </a:cubicBezTo>
                              <a:cubicBezTo>
                                <a:pt x="82122" y="248949"/>
                                <a:pt x="24639" y="208062"/>
                                <a:pt x="6017" y="147745"/>
                              </a:cubicBezTo>
                              <a:cubicBezTo>
                                <a:pt x="-13009" y="84595"/>
                                <a:pt x="14518" y="20634"/>
                                <a:pt x="68359"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D34E9D4B-4F13-0DA6-DBD1-D99231724CB4}"/>
                            </a:ext>
                          </a:extLst>
                        </p:cNvPr>
                        <p:cNvSpPr/>
                        <p:nvPr/>
                      </p:nvSpPr>
                      <p:spPr>
                        <a:xfrm>
                          <a:off x="6437517" y="3767720"/>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8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3" y="151389"/>
                                <a:pt x="191826" y="215349"/>
                                <a:pt x="137986" y="231946"/>
                              </a:cubicBezTo>
                              <a:cubicBezTo>
                                <a:pt x="82122" y="248949"/>
                                <a:pt x="24639" y="208062"/>
                                <a:pt x="6017" y="147745"/>
                              </a:cubicBezTo>
                              <a:cubicBezTo>
                                <a:pt x="-13009" y="84595"/>
                                <a:pt x="14518" y="20634"/>
                                <a:pt x="68358"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grpSp>
                  <p:grpSp>
                    <p:nvGrpSpPr>
                      <p:cNvPr id="145" name="Graphic 2">
                        <a:extLst>
                          <a:ext uri="{FF2B5EF4-FFF2-40B4-BE49-F238E27FC236}">
                            <a16:creationId xmlns:a16="http://schemas.microsoft.com/office/drawing/2014/main" id="{B8EAB4C1-AC85-8D6E-0509-91BE9A83C896}"/>
                          </a:ext>
                        </a:extLst>
                      </p:cNvPr>
                      <p:cNvGrpSpPr/>
                      <p:nvPr/>
                    </p:nvGrpSpPr>
                    <p:grpSpPr>
                      <a:xfrm>
                        <a:off x="6033055" y="3663017"/>
                        <a:ext cx="497109" cy="132623"/>
                        <a:chOff x="6033055" y="3663017"/>
                        <a:chExt cx="497109" cy="132623"/>
                      </a:xfrm>
                      <a:solidFill>
                        <a:srgbClr val="FFFFFF"/>
                      </a:solidFill>
                    </p:grpSpPr>
                    <p:sp>
                      <p:nvSpPr>
                        <p:cNvPr id="146" name="Freeform 145">
                          <a:extLst>
                            <a:ext uri="{FF2B5EF4-FFF2-40B4-BE49-F238E27FC236}">
                              <a16:creationId xmlns:a16="http://schemas.microsoft.com/office/drawing/2014/main" id="{061E4547-5CE7-494A-0365-B375E3DE9997}"/>
                            </a:ext>
                          </a:extLst>
                        </p:cNvPr>
                        <p:cNvSpPr/>
                        <p:nvPr/>
                      </p:nvSpPr>
                      <p:spPr>
                        <a:xfrm>
                          <a:off x="6033055" y="3717073"/>
                          <a:ext cx="170830" cy="78567"/>
                        </a:xfrm>
                        <a:custGeom>
                          <a:avLst/>
                          <a:gdLst>
                            <a:gd name="connsiteX0" fmla="*/ 0 w 170830"/>
                            <a:gd name="connsiteY0" fmla="*/ 78567 h 78567"/>
                            <a:gd name="connsiteX1" fmla="*/ 170831 w 170830"/>
                            <a:gd name="connsiteY1" fmla="*/ 18655 h 78567"/>
                          </a:gdLst>
                          <a:ahLst/>
                          <a:cxnLst>
                            <a:cxn ang="0">
                              <a:pos x="connsiteX0" y="connsiteY0"/>
                            </a:cxn>
                            <a:cxn ang="0">
                              <a:pos x="connsiteX1" y="connsiteY1"/>
                            </a:cxn>
                          </a:cxnLst>
                          <a:rect l="l" t="t" r="r" b="b"/>
                          <a:pathLst>
                            <a:path w="170830" h="78567">
                              <a:moveTo>
                                <a:pt x="0" y="78567"/>
                              </a:moveTo>
                              <a:cubicBezTo>
                                <a:pt x="0" y="78567"/>
                                <a:pt x="21050" y="-46115"/>
                                <a:pt x="170831" y="18655"/>
                              </a:cubicBezTo>
                            </a:path>
                          </a:pathLst>
                        </a:custGeom>
                        <a:solidFill>
                          <a:srgbClr val="FFFFFF"/>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8052478E-1AAC-663F-4AEF-1D6FA7024FAF}"/>
                            </a:ext>
                          </a:extLst>
                        </p:cNvPr>
                        <p:cNvSpPr/>
                        <p:nvPr/>
                      </p:nvSpPr>
                      <p:spPr>
                        <a:xfrm>
                          <a:off x="6372692" y="3663017"/>
                          <a:ext cx="157471" cy="53280"/>
                        </a:xfrm>
                        <a:custGeom>
                          <a:avLst/>
                          <a:gdLst>
                            <a:gd name="connsiteX0" fmla="*/ 0 w 157471"/>
                            <a:gd name="connsiteY0" fmla="*/ 53280 h 53280"/>
                            <a:gd name="connsiteX1" fmla="*/ 157472 w 157471"/>
                            <a:gd name="connsiteY1" fmla="*/ 5108 h 53280"/>
                          </a:gdLst>
                          <a:ahLst/>
                          <a:cxnLst>
                            <a:cxn ang="0">
                              <a:pos x="connsiteX0" y="connsiteY0"/>
                            </a:cxn>
                            <a:cxn ang="0">
                              <a:pos x="connsiteX1" y="connsiteY1"/>
                            </a:cxn>
                          </a:cxnLst>
                          <a:rect l="l" t="t" r="r" b="b"/>
                          <a:pathLst>
                            <a:path w="157471" h="53280">
                              <a:moveTo>
                                <a:pt x="0" y="53280"/>
                              </a:moveTo>
                              <a:cubicBezTo>
                                <a:pt x="0" y="53280"/>
                                <a:pt x="78129" y="-19586"/>
                                <a:pt x="157472" y="5108"/>
                              </a:cubicBezTo>
                            </a:path>
                          </a:pathLst>
                        </a:custGeom>
                        <a:solidFill>
                          <a:srgbClr val="FFFFFF"/>
                        </a:solidFill>
                        <a:ln w="4048" cap="flat">
                          <a:noFill/>
                          <a:prstDash val="solid"/>
                          <a:miter/>
                        </a:ln>
                      </p:spPr>
                      <p:txBody>
                        <a:bodyPr rtlCol="0" anchor="ctr"/>
                        <a:lstStyle/>
                        <a:p>
                          <a:endParaRPr lang="en-RS"/>
                        </a:p>
                      </p:txBody>
                    </p:sp>
                  </p:grpSp>
                </p:grpSp>
                <p:grpSp>
                  <p:nvGrpSpPr>
                    <p:cNvPr id="148" name="Graphic 2">
                      <a:extLst>
                        <a:ext uri="{FF2B5EF4-FFF2-40B4-BE49-F238E27FC236}">
                          <a16:creationId xmlns:a16="http://schemas.microsoft.com/office/drawing/2014/main" id="{875613D6-0910-5756-7A87-DD7340F70F2C}"/>
                        </a:ext>
                      </a:extLst>
                    </p:cNvPr>
                    <p:cNvGrpSpPr/>
                    <p:nvPr/>
                  </p:nvGrpSpPr>
                  <p:grpSpPr>
                    <a:xfrm>
                      <a:off x="6980975" y="3139509"/>
                      <a:ext cx="1003830" cy="1003613"/>
                      <a:chOff x="6980975" y="3139509"/>
                      <a:chExt cx="1003830" cy="1003613"/>
                    </a:xfrm>
                    <a:solidFill>
                      <a:srgbClr val="FFFFFF"/>
                    </a:solidFill>
                  </p:grpSpPr>
                  <p:sp>
                    <p:nvSpPr>
                      <p:cNvPr id="149" name="Freeform 148">
                        <a:extLst>
                          <a:ext uri="{FF2B5EF4-FFF2-40B4-BE49-F238E27FC236}">
                            <a16:creationId xmlns:a16="http://schemas.microsoft.com/office/drawing/2014/main" id="{7FAFE5B1-BE81-1E0D-23E1-C83D17396ACF}"/>
                          </a:ext>
                        </a:extLst>
                      </p:cNvPr>
                      <p:cNvSpPr/>
                      <p:nvPr/>
                    </p:nvSpPr>
                    <p:spPr>
                      <a:xfrm>
                        <a:off x="6980975" y="3139509"/>
                        <a:ext cx="1003830" cy="1003613"/>
                      </a:xfrm>
                      <a:custGeom>
                        <a:avLst/>
                        <a:gdLst>
                          <a:gd name="connsiteX0" fmla="*/ 981820 w 1003830"/>
                          <a:gd name="connsiteY0" fmla="*/ 355356 h 1003613"/>
                          <a:gd name="connsiteX1" fmla="*/ 648255 w 1003830"/>
                          <a:gd name="connsiteY1" fmla="*/ 981601 h 1003613"/>
                          <a:gd name="connsiteX2" fmla="*/ 22010 w 1003830"/>
                          <a:gd name="connsiteY2" fmla="*/ 648440 h 1003613"/>
                          <a:gd name="connsiteX3" fmla="*/ 355576 w 1003830"/>
                          <a:gd name="connsiteY3" fmla="*/ 22195 h 1003613"/>
                          <a:gd name="connsiteX4" fmla="*/ 981820 w 1003830"/>
                          <a:gd name="connsiteY4" fmla="*/ 355356 h 1003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613">
                            <a:moveTo>
                              <a:pt x="981820" y="355356"/>
                            </a:moveTo>
                            <a:cubicBezTo>
                              <a:pt x="1062783" y="620508"/>
                              <a:pt x="913407" y="900638"/>
                              <a:pt x="648255" y="981601"/>
                            </a:cubicBezTo>
                            <a:cubicBezTo>
                              <a:pt x="383103" y="1062563"/>
                              <a:pt x="102972" y="913188"/>
                              <a:pt x="22010" y="648440"/>
                            </a:cubicBezTo>
                            <a:cubicBezTo>
                              <a:pt x="-58953" y="383288"/>
                              <a:pt x="90423" y="103158"/>
                              <a:pt x="355576" y="22195"/>
                            </a:cubicBezTo>
                            <a:cubicBezTo>
                              <a:pt x="620728" y="-59172"/>
                              <a:pt x="900858" y="90204"/>
                              <a:pt x="981820" y="355356"/>
                            </a:cubicBezTo>
                            <a:close/>
                          </a:path>
                        </a:pathLst>
                      </a:custGeom>
                      <a:solidFill>
                        <a:srgbClr val="FFFFFF"/>
                      </a:solidFill>
                      <a:ln w="4048" cap="flat">
                        <a:noFill/>
                        <a:prstDash val="solid"/>
                        <a:miter/>
                      </a:ln>
                    </p:spPr>
                    <p:txBody>
                      <a:bodyPr rtlCol="0" anchor="ctr"/>
                      <a:lstStyle/>
                      <a:p>
                        <a:endParaRPr lang="en-RS"/>
                      </a:p>
                    </p:txBody>
                  </p:sp>
                  <p:grpSp>
                    <p:nvGrpSpPr>
                      <p:cNvPr id="150" name="Graphic 2">
                        <a:extLst>
                          <a:ext uri="{FF2B5EF4-FFF2-40B4-BE49-F238E27FC236}">
                            <a16:creationId xmlns:a16="http://schemas.microsoft.com/office/drawing/2014/main" id="{12E634B7-A0E2-8DB1-332E-CE73E6D28176}"/>
                          </a:ext>
                        </a:extLst>
                      </p:cNvPr>
                      <p:cNvGrpSpPr/>
                      <p:nvPr/>
                    </p:nvGrpSpPr>
                    <p:grpSpPr>
                      <a:xfrm>
                        <a:off x="7183587" y="3429432"/>
                        <a:ext cx="568246" cy="325556"/>
                        <a:chOff x="7183587" y="3429432"/>
                        <a:chExt cx="568246" cy="325556"/>
                      </a:xfrm>
                      <a:solidFill>
                        <a:srgbClr val="FFFFFF"/>
                      </a:solidFill>
                    </p:grpSpPr>
                    <p:sp>
                      <p:nvSpPr>
                        <p:cNvPr id="151" name="Freeform 150">
                          <a:extLst>
                            <a:ext uri="{FF2B5EF4-FFF2-40B4-BE49-F238E27FC236}">
                              <a16:creationId xmlns:a16="http://schemas.microsoft.com/office/drawing/2014/main" id="{5F828857-714D-7ADE-0FD8-C6D46905D563}"/>
                            </a:ext>
                          </a:extLst>
                        </p:cNvPr>
                        <p:cNvSpPr/>
                        <p:nvPr/>
                      </p:nvSpPr>
                      <p:spPr>
                        <a:xfrm>
                          <a:off x="7183587" y="3519300"/>
                          <a:ext cx="206344" cy="235688"/>
                        </a:xfrm>
                        <a:custGeom>
                          <a:avLst/>
                          <a:gdLst>
                            <a:gd name="connsiteX0" fmla="*/ 200327 w 206344"/>
                            <a:gd name="connsiteY0" fmla="*/ 88103 h 235688"/>
                            <a:gd name="connsiteX1" fmla="*/ 137986 w 206344"/>
                            <a:gd name="connsiteY1" fmla="*/ 231811 h 235688"/>
                            <a:gd name="connsiteX2" fmla="*/ 6017 w 206344"/>
                            <a:gd name="connsiteY2" fmla="*/ 147610 h 235688"/>
                            <a:gd name="connsiteX3" fmla="*/ 68358 w 206344"/>
                            <a:gd name="connsiteY3" fmla="*/ 3902 h 235688"/>
                            <a:gd name="connsiteX4" fmla="*/ 200327 w 206344"/>
                            <a:gd name="connsiteY4" fmla="*/ 88103 h 235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8">
                              <a:moveTo>
                                <a:pt x="200327" y="88103"/>
                              </a:moveTo>
                              <a:cubicBezTo>
                                <a:pt x="219354" y="151253"/>
                                <a:pt x="191826" y="215214"/>
                                <a:pt x="137986" y="231811"/>
                              </a:cubicBezTo>
                              <a:cubicBezTo>
                                <a:pt x="82122" y="248813"/>
                                <a:pt x="24639" y="207927"/>
                                <a:pt x="6017" y="147610"/>
                              </a:cubicBezTo>
                              <a:cubicBezTo>
                                <a:pt x="-13009" y="84459"/>
                                <a:pt x="14519" y="20499"/>
                                <a:pt x="68358" y="3902"/>
                              </a:cubicBezTo>
                              <a:cubicBezTo>
                                <a:pt x="124223" y="-13100"/>
                                <a:pt x="182111" y="27381"/>
                                <a:pt x="200327" y="88103"/>
                              </a:cubicBezTo>
                              <a:close/>
                            </a:path>
                          </a:pathLst>
                        </a:custGeom>
                        <a:solidFill>
                          <a:srgbClr val="FFFFFF"/>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C1B7675D-E7B7-935C-C9CB-A9A2E227D6D9}"/>
                            </a:ext>
                          </a:extLst>
                        </p:cNvPr>
                        <p:cNvSpPr/>
                        <p:nvPr/>
                      </p:nvSpPr>
                      <p:spPr>
                        <a:xfrm>
                          <a:off x="7545489" y="3429432"/>
                          <a:ext cx="206344" cy="235687"/>
                        </a:xfrm>
                        <a:custGeom>
                          <a:avLst/>
                          <a:gdLst>
                            <a:gd name="connsiteX0" fmla="*/ 200327 w 206344"/>
                            <a:gd name="connsiteY0" fmla="*/ 88103 h 235687"/>
                            <a:gd name="connsiteX1" fmla="*/ 137986 w 206344"/>
                            <a:gd name="connsiteY1" fmla="*/ 231811 h 235687"/>
                            <a:gd name="connsiteX2" fmla="*/ 6017 w 206344"/>
                            <a:gd name="connsiteY2" fmla="*/ 147610 h 235687"/>
                            <a:gd name="connsiteX3" fmla="*/ 68358 w 206344"/>
                            <a:gd name="connsiteY3" fmla="*/ 3902 h 235687"/>
                            <a:gd name="connsiteX4" fmla="*/ 200327 w 206344"/>
                            <a:gd name="connsiteY4" fmla="*/ 88103 h 23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7">
                              <a:moveTo>
                                <a:pt x="200327" y="88103"/>
                              </a:moveTo>
                              <a:cubicBezTo>
                                <a:pt x="219354" y="151253"/>
                                <a:pt x="191826" y="215214"/>
                                <a:pt x="137986" y="231811"/>
                              </a:cubicBezTo>
                              <a:cubicBezTo>
                                <a:pt x="82122" y="248813"/>
                                <a:pt x="24639" y="207927"/>
                                <a:pt x="6017" y="147610"/>
                              </a:cubicBezTo>
                              <a:cubicBezTo>
                                <a:pt x="-13009" y="84459"/>
                                <a:pt x="14518" y="20499"/>
                                <a:pt x="68358" y="3902"/>
                              </a:cubicBezTo>
                              <a:cubicBezTo>
                                <a:pt x="124223" y="-13101"/>
                                <a:pt x="182111" y="27381"/>
                                <a:pt x="200327" y="88103"/>
                              </a:cubicBezTo>
                              <a:close/>
                            </a:path>
                          </a:pathLst>
                        </a:custGeom>
                        <a:solidFill>
                          <a:srgbClr val="FFFFFF"/>
                        </a:solidFill>
                        <a:ln w="4048" cap="flat">
                          <a:noFill/>
                          <a:prstDash val="solid"/>
                          <a:miter/>
                        </a:ln>
                      </p:spPr>
                      <p:txBody>
                        <a:bodyPr rtlCol="0" anchor="ctr"/>
                        <a:lstStyle/>
                        <a:p>
                          <a:endParaRPr lang="en-RS"/>
                        </a:p>
                      </p:txBody>
                    </p:sp>
                  </p:grpSp>
                </p:grpSp>
              </p:grpSp>
              <p:sp>
                <p:nvSpPr>
                  <p:cNvPr id="153" name="Freeform 152">
                    <a:extLst>
                      <a:ext uri="{FF2B5EF4-FFF2-40B4-BE49-F238E27FC236}">
                        <a16:creationId xmlns:a16="http://schemas.microsoft.com/office/drawing/2014/main" id="{289623C2-D9E7-D840-4D3E-B55A95BF1858}"/>
                      </a:ext>
                    </a:extLst>
                  </p:cNvPr>
                  <p:cNvSpPr/>
                  <p:nvPr/>
                </p:nvSpPr>
                <p:spPr>
                  <a:xfrm>
                    <a:off x="7415085" y="3742205"/>
                    <a:ext cx="237483" cy="144493"/>
                  </a:xfrm>
                  <a:custGeom>
                    <a:avLst/>
                    <a:gdLst>
                      <a:gd name="connsiteX0" fmla="*/ 0 w 237483"/>
                      <a:gd name="connsiteY0" fmla="*/ 72461 h 144493"/>
                      <a:gd name="connsiteX1" fmla="*/ 150185 w 237483"/>
                      <a:gd name="connsiteY1" fmla="*/ 139660 h 144493"/>
                      <a:gd name="connsiteX2" fmla="*/ 237220 w 237483"/>
                      <a:gd name="connsiteY2" fmla="*/ 0 h 144493"/>
                      <a:gd name="connsiteX3" fmla="*/ 0 w 237483"/>
                      <a:gd name="connsiteY3" fmla="*/ 72461 h 144493"/>
                    </a:gdLst>
                    <a:ahLst/>
                    <a:cxnLst>
                      <a:cxn ang="0">
                        <a:pos x="connsiteX0" y="connsiteY0"/>
                      </a:cxn>
                      <a:cxn ang="0">
                        <a:pos x="connsiteX1" y="connsiteY1"/>
                      </a:cxn>
                      <a:cxn ang="0">
                        <a:pos x="connsiteX2" y="connsiteY2"/>
                      </a:cxn>
                      <a:cxn ang="0">
                        <a:pos x="connsiteX3" y="connsiteY3"/>
                      </a:cxn>
                    </a:cxnLst>
                    <a:rect l="l" t="t" r="r" b="b"/>
                    <a:pathLst>
                      <a:path w="237483" h="144493">
                        <a:moveTo>
                          <a:pt x="0" y="72461"/>
                        </a:moveTo>
                        <a:cubicBezTo>
                          <a:pt x="32790" y="127516"/>
                          <a:pt x="93916" y="156662"/>
                          <a:pt x="150185" y="139660"/>
                        </a:cubicBezTo>
                        <a:cubicBezTo>
                          <a:pt x="206454" y="122253"/>
                          <a:pt x="240863" y="64365"/>
                          <a:pt x="237220" y="0"/>
                        </a:cubicBezTo>
                        <a:cubicBezTo>
                          <a:pt x="174879" y="76915"/>
                          <a:pt x="96345" y="104037"/>
                          <a:pt x="0" y="72461"/>
                        </a:cubicBezTo>
                        <a:close/>
                      </a:path>
                    </a:pathLst>
                  </a:custGeom>
                  <a:solidFill>
                    <a:srgbClr val="FFFFFF"/>
                  </a:solidFill>
                  <a:ln w="4048" cap="flat">
                    <a:noFill/>
                    <a:prstDash val="solid"/>
                    <a:miter/>
                  </a:ln>
                </p:spPr>
                <p:txBody>
                  <a:bodyPr rtlCol="0" anchor="ctr"/>
                  <a:lstStyle/>
                  <a:p>
                    <a:endParaRPr lang="en-RS"/>
                  </a:p>
                </p:txBody>
              </p:sp>
            </p:grpSp>
          </p:grpSp>
          <p:sp>
            <p:nvSpPr>
              <p:cNvPr id="154" name="Freeform 153">
                <a:extLst>
                  <a:ext uri="{FF2B5EF4-FFF2-40B4-BE49-F238E27FC236}">
                    <a16:creationId xmlns:a16="http://schemas.microsoft.com/office/drawing/2014/main" id="{F32AE5B6-DA8D-B742-84F5-F5498522BAF2}"/>
                  </a:ext>
                </a:extLst>
              </p:cNvPr>
              <p:cNvSpPr/>
              <p:nvPr/>
            </p:nvSpPr>
            <p:spPr>
              <a:xfrm>
                <a:off x="673257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F219A206-F1C0-A898-1266-188CD33F88E3}"/>
                  </a:ext>
                </a:extLst>
              </p:cNvPr>
              <p:cNvSpPr/>
              <p:nvPr/>
            </p:nvSpPr>
            <p:spPr>
              <a:xfrm>
                <a:off x="8278955"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08DE6471-51CA-4DE1-0F18-3B9F2C97D234}"/>
                  </a:ext>
                </a:extLst>
              </p:cNvPr>
              <p:cNvSpPr/>
              <p:nvPr/>
            </p:nvSpPr>
            <p:spPr>
              <a:xfrm>
                <a:off x="6835393"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C9311D73-F3D7-DA21-AFD8-E49350D148C5}"/>
                  </a:ext>
                </a:extLst>
              </p:cNvPr>
              <p:cNvSpPr/>
              <p:nvPr/>
            </p:nvSpPr>
            <p:spPr>
              <a:xfrm>
                <a:off x="7449898"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58" name="Graphic 2">
                <a:extLst>
                  <a:ext uri="{FF2B5EF4-FFF2-40B4-BE49-F238E27FC236}">
                    <a16:creationId xmlns:a16="http://schemas.microsoft.com/office/drawing/2014/main" id="{2F9B464D-9381-6D25-C8E3-27BA4049E2B3}"/>
                  </a:ext>
                </a:extLst>
              </p:cNvPr>
              <p:cNvGrpSpPr/>
              <p:nvPr/>
            </p:nvGrpSpPr>
            <p:grpSpPr>
              <a:xfrm>
                <a:off x="7798037" y="3477251"/>
                <a:ext cx="935902" cy="1229217"/>
                <a:chOff x="7798037" y="3477251"/>
                <a:chExt cx="935902" cy="1229217"/>
              </a:xfrm>
            </p:grpSpPr>
            <p:sp>
              <p:nvSpPr>
                <p:cNvPr id="159" name="Freeform 158">
                  <a:extLst>
                    <a:ext uri="{FF2B5EF4-FFF2-40B4-BE49-F238E27FC236}">
                      <a16:creationId xmlns:a16="http://schemas.microsoft.com/office/drawing/2014/main" id="{C1A83431-0C22-8EA6-490E-6E661875C5DD}"/>
                    </a:ext>
                  </a:extLst>
                </p:cNvPr>
                <p:cNvSpPr/>
                <p:nvPr/>
              </p:nvSpPr>
              <p:spPr>
                <a:xfrm>
                  <a:off x="7884262" y="3591253"/>
                  <a:ext cx="789340" cy="936288"/>
                </a:xfrm>
                <a:custGeom>
                  <a:avLst/>
                  <a:gdLst>
                    <a:gd name="connsiteX0" fmla="*/ 0 w 789340"/>
                    <a:gd name="connsiteY0" fmla="*/ 777197 h 936288"/>
                    <a:gd name="connsiteX1" fmla="*/ 568356 w 789340"/>
                    <a:gd name="connsiteY1" fmla="*/ 16149 h 936288"/>
                    <a:gd name="connsiteX2" fmla="*/ 624625 w 789340"/>
                    <a:gd name="connsiteY2" fmla="*/ 8053 h 936288"/>
                    <a:gd name="connsiteX3" fmla="*/ 773192 w 789340"/>
                    <a:gd name="connsiteY3" fmla="*/ 118972 h 936288"/>
                    <a:gd name="connsiteX4" fmla="*/ 781288 w 789340"/>
                    <a:gd name="connsiteY4" fmla="*/ 175241 h 936288"/>
                    <a:gd name="connsiteX5" fmla="*/ 212931 w 789340"/>
                    <a:gd name="connsiteY5" fmla="*/ 936288 h 936288"/>
                    <a:gd name="connsiteX6" fmla="*/ 0 w 789340"/>
                    <a:gd name="connsiteY6" fmla="*/ 777197 h 9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340" h="936288">
                      <a:moveTo>
                        <a:pt x="0" y="777197"/>
                      </a:moveTo>
                      <a:lnTo>
                        <a:pt x="568356" y="16149"/>
                      </a:lnTo>
                      <a:cubicBezTo>
                        <a:pt x="581715" y="-1662"/>
                        <a:pt x="606814" y="-5306"/>
                        <a:pt x="624625" y="8053"/>
                      </a:cubicBezTo>
                      <a:lnTo>
                        <a:pt x="773192" y="118972"/>
                      </a:lnTo>
                      <a:cubicBezTo>
                        <a:pt x="791003" y="132330"/>
                        <a:pt x="794647" y="157429"/>
                        <a:pt x="781288" y="175241"/>
                      </a:cubicBezTo>
                      <a:lnTo>
                        <a:pt x="212931" y="936288"/>
                      </a:lnTo>
                      <a:lnTo>
                        <a:pt x="0" y="777197"/>
                      </a:lnTo>
                      <a:close/>
                    </a:path>
                  </a:pathLst>
                </a:custGeom>
                <a:solidFill>
                  <a:srgbClr val="FFFFFF"/>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4337EE2-A4F5-BC36-DD14-D40A51B1BE95}"/>
                    </a:ext>
                  </a:extLst>
                </p:cNvPr>
                <p:cNvSpPr/>
                <p:nvPr/>
              </p:nvSpPr>
              <p:spPr>
                <a:xfrm>
                  <a:off x="8382182" y="3591253"/>
                  <a:ext cx="291016" cy="269156"/>
                </a:xfrm>
                <a:custGeom>
                  <a:avLst/>
                  <a:gdLst>
                    <a:gd name="connsiteX0" fmla="*/ 212931 w 291016"/>
                    <a:gd name="connsiteY0" fmla="*/ 269157 h 269156"/>
                    <a:gd name="connsiteX1" fmla="*/ 282964 w 291016"/>
                    <a:gd name="connsiteY1" fmla="*/ 175241 h 269156"/>
                    <a:gd name="connsiteX2" fmla="*/ 274867 w 291016"/>
                    <a:gd name="connsiteY2" fmla="*/ 118972 h 269156"/>
                    <a:gd name="connsiteX3" fmla="*/ 126301 w 291016"/>
                    <a:gd name="connsiteY3" fmla="*/ 8053 h 269156"/>
                    <a:gd name="connsiteX4" fmla="*/ 70032 w 291016"/>
                    <a:gd name="connsiteY4" fmla="*/ 16149 h 269156"/>
                    <a:gd name="connsiteX5" fmla="*/ 0 w 291016"/>
                    <a:gd name="connsiteY5" fmla="*/ 110066 h 269156"/>
                    <a:gd name="connsiteX6" fmla="*/ 212931 w 291016"/>
                    <a:gd name="connsiteY6" fmla="*/ 269157 h 26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016" h="269156">
                      <a:moveTo>
                        <a:pt x="212931" y="269157"/>
                      </a:moveTo>
                      <a:lnTo>
                        <a:pt x="282964" y="175241"/>
                      </a:lnTo>
                      <a:cubicBezTo>
                        <a:pt x="296323" y="157429"/>
                        <a:pt x="292679" y="132330"/>
                        <a:pt x="274867" y="118972"/>
                      </a:cubicBezTo>
                      <a:lnTo>
                        <a:pt x="126301" y="8053"/>
                      </a:lnTo>
                      <a:cubicBezTo>
                        <a:pt x="108489" y="-5306"/>
                        <a:pt x="83391" y="-1662"/>
                        <a:pt x="70032" y="16149"/>
                      </a:cubicBezTo>
                      <a:lnTo>
                        <a:pt x="0" y="110066"/>
                      </a:lnTo>
                      <a:lnTo>
                        <a:pt x="212931" y="269157"/>
                      </a:lnTo>
                      <a:close/>
                    </a:path>
                  </a:pathLst>
                </a:custGeom>
                <a:solidFill>
                  <a:schemeClr val="accent2"/>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1F1C3090-EED1-93B2-74A8-1DE87EF46452}"/>
                    </a:ext>
                  </a:extLst>
                </p:cNvPr>
                <p:cNvSpPr/>
                <p:nvPr/>
              </p:nvSpPr>
              <p:spPr>
                <a:xfrm>
                  <a:off x="8524271" y="3477251"/>
                  <a:ext cx="209668" cy="221234"/>
                </a:xfrm>
                <a:custGeom>
                  <a:avLst/>
                  <a:gdLst>
                    <a:gd name="connsiteX0" fmla="*/ 195119 w 209668"/>
                    <a:gd name="connsiteY0" fmla="*/ 116388 h 221234"/>
                    <a:gd name="connsiteX1" fmla="*/ 116991 w 209668"/>
                    <a:gd name="connsiteY1" fmla="*/ 221234 h 221234"/>
                    <a:gd name="connsiteX2" fmla="*/ 0 w 209668"/>
                    <a:gd name="connsiteY2" fmla="*/ 134199 h 221234"/>
                    <a:gd name="connsiteX3" fmla="*/ 78129 w 209668"/>
                    <a:gd name="connsiteY3" fmla="*/ 29353 h 221234"/>
                    <a:gd name="connsiteX4" fmla="*/ 180142 w 209668"/>
                    <a:gd name="connsiteY4" fmla="*/ 14375 h 221234"/>
                    <a:gd name="connsiteX5" fmla="*/ 180142 w 209668"/>
                    <a:gd name="connsiteY5" fmla="*/ 14375 h 221234"/>
                    <a:gd name="connsiteX6" fmla="*/ 195119 w 209668"/>
                    <a:gd name="connsiteY6" fmla="*/ 116388 h 22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68" h="221234">
                      <a:moveTo>
                        <a:pt x="195119" y="116388"/>
                      </a:moveTo>
                      <a:lnTo>
                        <a:pt x="116991" y="221234"/>
                      </a:lnTo>
                      <a:lnTo>
                        <a:pt x="0" y="134199"/>
                      </a:lnTo>
                      <a:lnTo>
                        <a:pt x="78129" y="29353"/>
                      </a:lnTo>
                      <a:cubicBezTo>
                        <a:pt x="102013" y="-3032"/>
                        <a:pt x="147757" y="-9509"/>
                        <a:pt x="180142" y="14375"/>
                      </a:cubicBezTo>
                      <a:lnTo>
                        <a:pt x="180142" y="14375"/>
                      </a:lnTo>
                      <a:cubicBezTo>
                        <a:pt x="212527" y="38664"/>
                        <a:pt x="219408" y="84407"/>
                        <a:pt x="195119" y="116388"/>
                      </a:cubicBezTo>
                      <a:close/>
                    </a:path>
                  </a:pathLst>
                </a:custGeom>
                <a:solidFill>
                  <a:srgbClr val="FFFFFF"/>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6C234B05-BC0D-BFE9-6B04-9F171E02EF5D}"/>
                    </a:ext>
                  </a:extLst>
                </p:cNvPr>
                <p:cNvSpPr/>
                <p:nvPr/>
              </p:nvSpPr>
              <p:spPr>
                <a:xfrm>
                  <a:off x="7835280" y="4368450"/>
                  <a:ext cx="261913" cy="288226"/>
                </a:xfrm>
                <a:custGeom>
                  <a:avLst/>
                  <a:gdLst>
                    <a:gd name="connsiteX0" fmla="*/ 48983 w 261913"/>
                    <a:gd name="connsiteY0" fmla="*/ 0 h 288226"/>
                    <a:gd name="connsiteX1" fmla="*/ 261914 w 261913"/>
                    <a:gd name="connsiteY1" fmla="*/ 159092 h 288226"/>
                    <a:gd name="connsiteX2" fmla="*/ 0 w 261913"/>
                    <a:gd name="connsiteY2" fmla="*/ 288227 h 288226"/>
                  </a:gdLst>
                  <a:ahLst/>
                  <a:cxnLst>
                    <a:cxn ang="0">
                      <a:pos x="connsiteX0" y="connsiteY0"/>
                    </a:cxn>
                    <a:cxn ang="0">
                      <a:pos x="connsiteX1" y="connsiteY1"/>
                    </a:cxn>
                    <a:cxn ang="0">
                      <a:pos x="connsiteX2" y="connsiteY2"/>
                    </a:cxn>
                  </a:cxnLst>
                  <a:rect l="l" t="t" r="r" b="b"/>
                  <a:pathLst>
                    <a:path w="261913" h="288226">
                      <a:moveTo>
                        <a:pt x="48983" y="0"/>
                      </a:moveTo>
                      <a:lnTo>
                        <a:pt x="261914" y="159092"/>
                      </a:lnTo>
                      <a:lnTo>
                        <a:pt x="0" y="288227"/>
                      </a:lnTo>
                      <a:close/>
                    </a:path>
                  </a:pathLst>
                </a:custGeom>
                <a:solidFill>
                  <a:schemeClr val="accent1"/>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659DB0E8-FA45-0AC7-72BD-89D6CCA6CBE9}"/>
                    </a:ext>
                  </a:extLst>
                </p:cNvPr>
                <p:cNvSpPr/>
                <p:nvPr/>
              </p:nvSpPr>
              <p:spPr>
                <a:xfrm>
                  <a:off x="7798037" y="4656677"/>
                  <a:ext cx="37242" cy="49791"/>
                </a:xfrm>
                <a:custGeom>
                  <a:avLst/>
                  <a:gdLst>
                    <a:gd name="connsiteX0" fmla="*/ 37243 w 37242"/>
                    <a:gd name="connsiteY0" fmla="*/ 0 h 49791"/>
                    <a:gd name="connsiteX1" fmla="*/ 0 w 37242"/>
                    <a:gd name="connsiteY1" fmla="*/ 49792 h 49791"/>
                  </a:gdLst>
                  <a:ahLst/>
                  <a:cxnLst>
                    <a:cxn ang="0">
                      <a:pos x="connsiteX0" y="connsiteY0"/>
                    </a:cxn>
                    <a:cxn ang="0">
                      <a:pos x="connsiteX1" y="connsiteY1"/>
                    </a:cxn>
                  </a:cxnLst>
                  <a:rect l="l" t="t" r="r" b="b"/>
                  <a:pathLst>
                    <a:path w="37242" h="49791">
                      <a:moveTo>
                        <a:pt x="37243" y="0"/>
                      </a:moveTo>
                      <a:lnTo>
                        <a:pt x="0" y="49792"/>
                      </a:lnTo>
                    </a:path>
                  </a:pathLst>
                </a:custGeom>
                <a:ln w="4048" cap="flat">
                  <a:noFill/>
                  <a:prstDash val="solid"/>
                  <a:miter/>
                </a:ln>
              </p:spPr>
              <p:txBody>
                <a:bodyPr rtlCol="0" anchor="ctr"/>
                <a:lstStyle/>
                <a:p>
                  <a:endParaRPr lang="en-RS"/>
                </a:p>
              </p:txBody>
            </p:sp>
          </p:grpSp>
        </p:grpSp>
        <p:grpSp>
          <p:nvGrpSpPr>
            <p:cNvPr id="164" name="Graphic 2">
              <a:extLst>
                <a:ext uri="{FF2B5EF4-FFF2-40B4-BE49-F238E27FC236}">
                  <a16:creationId xmlns:a16="http://schemas.microsoft.com/office/drawing/2014/main" id="{44F4E818-CD22-3AFB-9BDF-23A8B2BAA175}"/>
                </a:ext>
              </a:extLst>
            </p:cNvPr>
            <p:cNvGrpSpPr/>
            <p:nvPr/>
          </p:nvGrpSpPr>
          <p:grpSpPr>
            <a:xfrm>
              <a:off x="5495217" y="2062567"/>
              <a:ext cx="3243853" cy="3106256"/>
              <a:chOff x="5495217" y="2062567"/>
              <a:chExt cx="3243853" cy="3106256"/>
            </a:xfrm>
            <a:solidFill>
              <a:srgbClr val="00002D"/>
            </a:solidFill>
          </p:grpSpPr>
          <p:sp>
            <p:nvSpPr>
              <p:cNvPr id="165" name="Freeform 164">
                <a:extLst>
                  <a:ext uri="{FF2B5EF4-FFF2-40B4-BE49-F238E27FC236}">
                    <a16:creationId xmlns:a16="http://schemas.microsoft.com/office/drawing/2014/main" id="{05AE0820-B1FD-22AD-26D3-9944631BEC13}"/>
                  </a:ext>
                </a:extLst>
              </p:cNvPr>
              <p:cNvSpPr/>
              <p:nvPr/>
            </p:nvSpPr>
            <p:spPr>
              <a:xfrm>
                <a:off x="8162368" y="4511349"/>
                <a:ext cx="544472" cy="544067"/>
              </a:xfrm>
              <a:custGeom>
                <a:avLst/>
                <a:gdLst>
                  <a:gd name="connsiteX0" fmla="*/ 539210 w 544472"/>
                  <a:gd name="connsiteY0" fmla="*/ 0 h 544067"/>
                  <a:gd name="connsiteX1" fmla="*/ 5263 w 544472"/>
                  <a:gd name="connsiteY1" fmla="*/ 0 h 544067"/>
                  <a:gd name="connsiteX2" fmla="*/ 0 w 544472"/>
                  <a:gd name="connsiteY2" fmla="*/ 5263 h 544067"/>
                  <a:gd name="connsiteX3" fmla="*/ 0 w 544472"/>
                  <a:gd name="connsiteY3" fmla="*/ 538805 h 544067"/>
                  <a:gd name="connsiteX4" fmla="*/ 5263 w 544472"/>
                  <a:gd name="connsiteY4" fmla="*/ 544068 h 544067"/>
                  <a:gd name="connsiteX5" fmla="*/ 539210 w 544472"/>
                  <a:gd name="connsiteY5" fmla="*/ 544068 h 544067"/>
                  <a:gd name="connsiteX6" fmla="*/ 544473 w 544472"/>
                  <a:gd name="connsiteY6" fmla="*/ 538805 h 544067"/>
                  <a:gd name="connsiteX7" fmla="*/ 544473 w 544472"/>
                  <a:gd name="connsiteY7" fmla="*/ 4858 h 544067"/>
                  <a:gd name="connsiteX8" fmla="*/ 539210 w 544472"/>
                  <a:gd name="connsiteY8" fmla="*/ 0 h 544067"/>
                  <a:gd name="connsiteX9" fmla="*/ 533948 w 544472"/>
                  <a:gd name="connsiteY9" fmla="*/ 533948 h 544067"/>
                  <a:gd name="connsiteX10" fmla="*/ 10120 w 544472"/>
                  <a:gd name="connsiteY10" fmla="*/ 533948 h 544067"/>
                  <a:gd name="connsiteX11" fmla="*/ 10120 w 544472"/>
                  <a:gd name="connsiteY11" fmla="*/ 10120 h 544067"/>
                  <a:gd name="connsiteX12" fmla="*/ 533948 w 544472"/>
                  <a:gd name="connsiteY12" fmla="*/ 10120 h 544067"/>
                  <a:gd name="connsiteX13" fmla="*/ 533948 w 544472"/>
                  <a:gd name="connsiteY13" fmla="*/ 53394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472" h="544067">
                    <a:moveTo>
                      <a:pt x="539210" y="0"/>
                    </a:moveTo>
                    <a:lnTo>
                      <a:pt x="5263" y="0"/>
                    </a:lnTo>
                    <a:cubicBezTo>
                      <a:pt x="2429" y="0"/>
                      <a:pt x="0" y="2429"/>
                      <a:pt x="0" y="5263"/>
                    </a:cubicBezTo>
                    <a:lnTo>
                      <a:pt x="0" y="538805"/>
                    </a:lnTo>
                    <a:cubicBezTo>
                      <a:pt x="0" y="541639"/>
                      <a:pt x="2429" y="544068"/>
                      <a:pt x="5263" y="544068"/>
                    </a:cubicBezTo>
                    <a:lnTo>
                      <a:pt x="539210" y="544068"/>
                    </a:lnTo>
                    <a:cubicBezTo>
                      <a:pt x="542044" y="544068"/>
                      <a:pt x="544473" y="541639"/>
                      <a:pt x="544473" y="538805"/>
                    </a:cubicBezTo>
                    <a:lnTo>
                      <a:pt x="544473" y="4858"/>
                    </a:lnTo>
                    <a:cubicBezTo>
                      <a:pt x="544068" y="2024"/>
                      <a:pt x="542044" y="0"/>
                      <a:pt x="539210" y="0"/>
                    </a:cubicBezTo>
                    <a:close/>
                    <a:moveTo>
                      <a:pt x="533948" y="533948"/>
                    </a:moveTo>
                    <a:lnTo>
                      <a:pt x="10120" y="533948"/>
                    </a:lnTo>
                    <a:lnTo>
                      <a:pt x="10120" y="10120"/>
                    </a:lnTo>
                    <a:lnTo>
                      <a:pt x="533948" y="10120"/>
                    </a:lnTo>
                    <a:lnTo>
                      <a:pt x="533948" y="533948"/>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5D5AB60A-6E18-07EF-791C-01D5B49025F6}"/>
                  </a:ext>
                </a:extLst>
              </p:cNvPr>
              <p:cNvSpPr/>
              <p:nvPr/>
            </p:nvSpPr>
            <p:spPr>
              <a:xfrm>
                <a:off x="5867969" y="3472462"/>
                <a:ext cx="1013899" cy="1013918"/>
              </a:xfrm>
              <a:custGeom>
                <a:avLst/>
                <a:gdLst>
                  <a:gd name="connsiteX0" fmla="*/ 358991 w 1013899"/>
                  <a:gd name="connsiteY0" fmla="*/ 22403 h 1013918"/>
                  <a:gd name="connsiteX1" fmla="*/ 22187 w 1013899"/>
                  <a:gd name="connsiteY1" fmla="*/ 655125 h 1013918"/>
                  <a:gd name="connsiteX2" fmla="*/ 654909 w 1013899"/>
                  <a:gd name="connsiteY2" fmla="*/ 991929 h 1013918"/>
                  <a:gd name="connsiteX3" fmla="*/ 991713 w 1013899"/>
                  <a:gd name="connsiteY3" fmla="*/ 359207 h 1013918"/>
                  <a:gd name="connsiteX4" fmla="*/ 358991 w 1013899"/>
                  <a:gd name="connsiteY4" fmla="*/ 22403 h 1013918"/>
                  <a:gd name="connsiteX5" fmla="*/ 651670 w 1013899"/>
                  <a:gd name="connsiteY5" fmla="*/ 981809 h 1013918"/>
                  <a:gd name="connsiteX6" fmla="*/ 31497 w 1013899"/>
                  <a:gd name="connsiteY6" fmla="*/ 651886 h 1013918"/>
                  <a:gd name="connsiteX7" fmla="*/ 361420 w 1013899"/>
                  <a:gd name="connsiteY7" fmla="*/ 31714 h 1013918"/>
                  <a:gd name="connsiteX8" fmla="*/ 981592 w 1013899"/>
                  <a:gd name="connsiteY8" fmla="*/ 361636 h 1013918"/>
                  <a:gd name="connsiteX9" fmla="*/ 651670 w 1013899"/>
                  <a:gd name="connsiteY9" fmla="*/ 981809 h 10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3899" h="1013918">
                    <a:moveTo>
                      <a:pt x="358991" y="22403"/>
                    </a:moveTo>
                    <a:cubicBezTo>
                      <a:pt x="91815" y="104175"/>
                      <a:pt x="-59585" y="387949"/>
                      <a:pt x="22187" y="655125"/>
                    </a:cubicBezTo>
                    <a:cubicBezTo>
                      <a:pt x="103959" y="923516"/>
                      <a:pt x="388947" y="1072891"/>
                      <a:pt x="654909" y="991929"/>
                    </a:cubicBezTo>
                    <a:cubicBezTo>
                      <a:pt x="922085" y="910157"/>
                      <a:pt x="1073485" y="626383"/>
                      <a:pt x="991713" y="359207"/>
                    </a:cubicBezTo>
                    <a:cubicBezTo>
                      <a:pt x="909941" y="91221"/>
                      <a:pt x="626977" y="-59774"/>
                      <a:pt x="358991" y="22403"/>
                    </a:cubicBezTo>
                    <a:close/>
                    <a:moveTo>
                      <a:pt x="651670" y="981809"/>
                    </a:moveTo>
                    <a:cubicBezTo>
                      <a:pt x="389756" y="1061557"/>
                      <a:pt x="111650" y="913800"/>
                      <a:pt x="31497" y="651886"/>
                    </a:cubicBezTo>
                    <a:cubicBezTo>
                      <a:pt x="-48655" y="389973"/>
                      <a:pt x="99506" y="111867"/>
                      <a:pt x="361420" y="31714"/>
                    </a:cubicBezTo>
                    <a:cubicBezTo>
                      <a:pt x="622119" y="-48034"/>
                      <a:pt x="901035" y="98913"/>
                      <a:pt x="981592" y="361636"/>
                    </a:cubicBezTo>
                    <a:cubicBezTo>
                      <a:pt x="1061745" y="623954"/>
                      <a:pt x="913584" y="902060"/>
                      <a:pt x="651670" y="981809"/>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25CE75C5-39D4-553B-079C-7A536B53ACE6}"/>
                  </a:ext>
                </a:extLst>
              </p:cNvPr>
              <p:cNvSpPr/>
              <p:nvPr/>
            </p:nvSpPr>
            <p:spPr>
              <a:xfrm>
                <a:off x="6261369" y="4119490"/>
                <a:ext cx="307208" cy="180125"/>
              </a:xfrm>
              <a:custGeom>
                <a:avLst/>
                <a:gdLst>
                  <a:gd name="connsiteX0" fmla="*/ 0 w 307208"/>
                  <a:gd name="connsiteY0" fmla="*/ 93107 h 180125"/>
                  <a:gd name="connsiteX1" fmla="*/ 191071 w 307208"/>
                  <a:gd name="connsiteY1" fmla="*/ 172450 h 180125"/>
                  <a:gd name="connsiteX2" fmla="*/ 305228 w 307208"/>
                  <a:gd name="connsiteY2" fmla="*/ 0 h 180125"/>
                  <a:gd name="connsiteX3" fmla="*/ 0 w 307208"/>
                  <a:gd name="connsiteY3" fmla="*/ 93107 h 180125"/>
                </a:gdLst>
                <a:ahLst/>
                <a:cxnLst>
                  <a:cxn ang="0">
                    <a:pos x="connsiteX0" y="connsiteY0"/>
                  </a:cxn>
                  <a:cxn ang="0">
                    <a:pos x="connsiteX1" y="connsiteY1"/>
                  </a:cxn>
                  <a:cxn ang="0">
                    <a:pos x="connsiteX2" y="connsiteY2"/>
                  </a:cxn>
                  <a:cxn ang="0">
                    <a:pos x="connsiteX3" y="connsiteY3"/>
                  </a:cxn>
                </a:cxnLst>
                <a:rect l="l" t="t" r="r" b="b"/>
                <a:pathLst>
                  <a:path w="307208" h="180125">
                    <a:moveTo>
                      <a:pt x="0" y="93107"/>
                    </a:moveTo>
                    <a:cubicBezTo>
                      <a:pt x="30766" y="161520"/>
                      <a:pt x="112538" y="196739"/>
                      <a:pt x="191071" y="172450"/>
                    </a:cubicBezTo>
                    <a:cubicBezTo>
                      <a:pt x="269605" y="148566"/>
                      <a:pt x="317778" y="73676"/>
                      <a:pt x="305228" y="0"/>
                    </a:cubicBezTo>
                    <a:lnTo>
                      <a:pt x="0" y="93107"/>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AEBC9777-A22B-19EA-AD80-02D852EDE123}"/>
                  </a:ext>
                </a:extLst>
              </p:cNvPr>
              <p:cNvSpPr/>
              <p:nvPr/>
            </p:nvSpPr>
            <p:spPr>
              <a:xfrm>
                <a:off x="6071111" y="3852322"/>
                <a:ext cx="216015" cy="245713"/>
              </a:xfrm>
              <a:custGeom>
                <a:avLst/>
                <a:gdLst>
                  <a:gd name="connsiteX0" fmla="*/ 209689 w 216015"/>
                  <a:gd name="connsiteY0" fmla="*/ 91885 h 245713"/>
                  <a:gd name="connsiteX1" fmla="*/ 71647 w 216015"/>
                  <a:gd name="connsiteY1" fmla="*/ 4041 h 245713"/>
                  <a:gd name="connsiteX2" fmla="*/ 12140 w 216015"/>
                  <a:gd name="connsiteY2" fmla="*/ 170014 h 245713"/>
                  <a:gd name="connsiteX3" fmla="*/ 117391 w 216015"/>
                  <a:gd name="connsiteY3" fmla="*/ 245714 h 245713"/>
                  <a:gd name="connsiteX4" fmla="*/ 209689 w 216015"/>
                  <a:gd name="connsiteY4" fmla="*/ 91885 h 245713"/>
                  <a:gd name="connsiteX5" fmla="*/ 167588 w 216015"/>
                  <a:gd name="connsiteY5" fmla="*/ 218187 h 245713"/>
                  <a:gd name="connsiteX6" fmla="*/ 174875 w 216015"/>
                  <a:gd name="connsiteY6" fmla="*/ 162322 h 245713"/>
                  <a:gd name="connsiteX7" fmla="*/ 106461 w 216015"/>
                  <a:gd name="connsiteY7" fmla="*/ 118198 h 245713"/>
                  <a:gd name="connsiteX8" fmla="*/ 74076 w 216015"/>
                  <a:gd name="connsiteY8" fmla="*/ 193088 h 245713"/>
                  <a:gd name="connsiteX9" fmla="*/ 111319 w 216015"/>
                  <a:gd name="connsiteY9" fmla="*/ 235189 h 245713"/>
                  <a:gd name="connsiteX10" fmla="*/ 15783 w 216015"/>
                  <a:gd name="connsiteY10" fmla="*/ 150988 h 245713"/>
                  <a:gd name="connsiteX11" fmla="*/ 74481 w 216015"/>
                  <a:gd name="connsiteY11" fmla="*/ 13756 h 245713"/>
                  <a:gd name="connsiteX12" fmla="*/ 199973 w 216015"/>
                  <a:gd name="connsiteY12" fmla="*/ 94719 h 245713"/>
                  <a:gd name="connsiteX13" fmla="*/ 167588 w 216015"/>
                  <a:gd name="connsiteY13" fmla="*/ 218187 h 24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015" h="245713">
                    <a:moveTo>
                      <a:pt x="209689" y="91885"/>
                    </a:moveTo>
                    <a:cubicBezTo>
                      <a:pt x="189448" y="25091"/>
                      <a:pt x="127512" y="-12961"/>
                      <a:pt x="71647" y="4041"/>
                    </a:cubicBezTo>
                    <a:cubicBezTo>
                      <a:pt x="7687" y="23472"/>
                      <a:pt x="-17006" y="104434"/>
                      <a:pt x="12140" y="170014"/>
                    </a:cubicBezTo>
                    <a:cubicBezTo>
                      <a:pt x="32381" y="216567"/>
                      <a:pt x="74886" y="245714"/>
                      <a:pt x="117391" y="245714"/>
                    </a:cubicBezTo>
                    <a:cubicBezTo>
                      <a:pt x="187019" y="245714"/>
                      <a:pt x="233572" y="170419"/>
                      <a:pt x="209689" y="91885"/>
                    </a:cubicBezTo>
                    <a:close/>
                    <a:moveTo>
                      <a:pt x="167588" y="218187"/>
                    </a:moveTo>
                    <a:cubicBezTo>
                      <a:pt x="177708" y="203613"/>
                      <a:pt x="180947" y="182563"/>
                      <a:pt x="174875" y="162322"/>
                    </a:cubicBezTo>
                    <a:cubicBezTo>
                      <a:pt x="165159" y="130342"/>
                      <a:pt x="134798" y="109697"/>
                      <a:pt x="106461" y="118198"/>
                    </a:cubicBezTo>
                    <a:cubicBezTo>
                      <a:pt x="78529" y="126699"/>
                      <a:pt x="63956" y="160298"/>
                      <a:pt x="74076" y="193088"/>
                    </a:cubicBezTo>
                    <a:cubicBezTo>
                      <a:pt x="80149" y="213329"/>
                      <a:pt x="94722" y="228712"/>
                      <a:pt x="111319" y="235189"/>
                    </a:cubicBezTo>
                    <a:cubicBezTo>
                      <a:pt x="71243" y="232355"/>
                      <a:pt x="31166" y="200780"/>
                      <a:pt x="15783" y="150988"/>
                    </a:cubicBezTo>
                    <a:cubicBezTo>
                      <a:pt x="-2433" y="90671"/>
                      <a:pt x="23880" y="29139"/>
                      <a:pt x="74481" y="13756"/>
                    </a:cubicBezTo>
                    <a:cubicBezTo>
                      <a:pt x="123059" y="-1222"/>
                      <a:pt x="180542" y="31163"/>
                      <a:pt x="199973" y="94719"/>
                    </a:cubicBezTo>
                    <a:cubicBezTo>
                      <a:pt x="213737" y="139653"/>
                      <a:pt x="203211" y="190659"/>
                      <a:pt x="167588" y="218187"/>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38ABCE3B-D1D5-23C7-D9CC-553358526148}"/>
                  </a:ext>
                </a:extLst>
              </p:cNvPr>
              <p:cNvSpPr/>
              <p:nvPr/>
            </p:nvSpPr>
            <p:spPr>
              <a:xfrm>
                <a:off x="6432676" y="3762427"/>
                <a:ext cx="216338" cy="245739"/>
              </a:xfrm>
              <a:custGeom>
                <a:avLst/>
                <a:gdLst>
                  <a:gd name="connsiteX0" fmla="*/ 97083 w 216338"/>
                  <a:gd name="connsiteY0" fmla="*/ 19 h 245739"/>
                  <a:gd name="connsiteX1" fmla="*/ 10453 w 216338"/>
                  <a:gd name="connsiteY1" fmla="*/ 61145 h 245739"/>
                  <a:gd name="connsiteX2" fmla="*/ 117728 w 216338"/>
                  <a:gd name="connsiteY2" fmla="*/ 245740 h 245739"/>
                  <a:gd name="connsiteX3" fmla="*/ 205978 w 216338"/>
                  <a:gd name="connsiteY3" fmla="*/ 184613 h 245739"/>
                  <a:gd name="connsiteX4" fmla="*/ 97083 w 216338"/>
                  <a:gd name="connsiteY4" fmla="*/ 19 h 245739"/>
                  <a:gd name="connsiteX5" fmla="*/ 196667 w 216338"/>
                  <a:gd name="connsiteY5" fmla="*/ 180565 h 245739"/>
                  <a:gd name="connsiteX6" fmla="*/ 167925 w 216338"/>
                  <a:gd name="connsiteY6" fmla="*/ 218212 h 245739"/>
                  <a:gd name="connsiteX7" fmla="*/ 175212 w 216338"/>
                  <a:gd name="connsiteY7" fmla="*/ 162348 h 245739"/>
                  <a:gd name="connsiteX8" fmla="*/ 106799 w 216338"/>
                  <a:gd name="connsiteY8" fmla="*/ 118224 h 245739"/>
                  <a:gd name="connsiteX9" fmla="*/ 77247 w 216338"/>
                  <a:gd name="connsiteY9" fmla="*/ 200806 h 245739"/>
                  <a:gd name="connsiteX10" fmla="*/ 111252 w 216338"/>
                  <a:gd name="connsiteY10" fmla="*/ 235215 h 245739"/>
                  <a:gd name="connsiteX11" fmla="*/ 19359 w 216338"/>
                  <a:gd name="connsiteY11" fmla="*/ 65193 h 245739"/>
                  <a:gd name="connsiteX12" fmla="*/ 98702 w 216338"/>
                  <a:gd name="connsiteY12" fmla="*/ 10139 h 245739"/>
                  <a:gd name="connsiteX13" fmla="*/ 196667 w 216338"/>
                  <a:gd name="connsiteY13" fmla="*/ 180565 h 24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338" h="245739">
                    <a:moveTo>
                      <a:pt x="97083" y="19"/>
                    </a:moveTo>
                    <a:cubicBezTo>
                      <a:pt x="61460" y="828"/>
                      <a:pt x="27455" y="21878"/>
                      <a:pt x="10453" y="61145"/>
                    </a:cubicBezTo>
                    <a:cubicBezTo>
                      <a:pt x="-24766" y="142108"/>
                      <a:pt x="33528" y="245740"/>
                      <a:pt x="117728" y="245740"/>
                    </a:cubicBezTo>
                    <a:cubicBezTo>
                      <a:pt x="154162" y="245740"/>
                      <a:pt x="188976" y="224690"/>
                      <a:pt x="205978" y="184613"/>
                    </a:cubicBezTo>
                    <a:cubicBezTo>
                      <a:pt x="241196" y="103246"/>
                      <a:pt x="182094" y="-1601"/>
                      <a:pt x="97083" y="19"/>
                    </a:cubicBezTo>
                    <a:close/>
                    <a:moveTo>
                      <a:pt x="196667" y="180565"/>
                    </a:moveTo>
                    <a:cubicBezTo>
                      <a:pt x="189785" y="195948"/>
                      <a:pt x="180070" y="208902"/>
                      <a:pt x="167925" y="218212"/>
                    </a:cubicBezTo>
                    <a:cubicBezTo>
                      <a:pt x="178046" y="203639"/>
                      <a:pt x="181284" y="182589"/>
                      <a:pt x="175212" y="162348"/>
                    </a:cubicBezTo>
                    <a:cubicBezTo>
                      <a:pt x="165496" y="130368"/>
                      <a:pt x="135135" y="109723"/>
                      <a:pt x="106799" y="118224"/>
                    </a:cubicBezTo>
                    <a:cubicBezTo>
                      <a:pt x="74818" y="127939"/>
                      <a:pt x="63079" y="168825"/>
                      <a:pt x="77247" y="200806"/>
                    </a:cubicBezTo>
                    <a:cubicBezTo>
                      <a:pt x="84534" y="217403"/>
                      <a:pt x="97083" y="229547"/>
                      <a:pt x="111252" y="235215"/>
                    </a:cubicBezTo>
                    <a:cubicBezTo>
                      <a:pt x="36766" y="229952"/>
                      <a:pt x="-11812" y="136845"/>
                      <a:pt x="19359" y="65193"/>
                    </a:cubicBezTo>
                    <a:cubicBezTo>
                      <a:pt x="34742" y="29975"/>
                      <a:pt x="65103" y="10139"/>
                      <a:pt x="98702" y="10139"/>
                    </a:cubicBezTo>
                    <a:cubicBezTo>
                      <a:pt x="175212" y="10139"/>
                      <a:pt x="228647" y="106484"/>
                      <a:pt x="196667" y="180565"/>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79990920-B666-7C7B-0569-08D41013440C}"/>
                  </a:ext>
                </a:extLst>
              </p:cNvPr>
              <p:cNvSpPr/>
              <p:nvPr/>
            </p:nvSpPr>
            <p:spPr>
              <a:xfrm>
                <a:off x="6027343" y="3711756"/>
                <a:ext cx="181059" cy="88741"/>
              </a:xfrm>
              <a:custGeom>
                <a:avLst/>
                <a:gdLst>
                  <a:gd name="connsiteX0" fmla="*/ 174114 w 181059"/>
                  <a:gd name="connsiteY0" fmla="*/ 28425 h 88741"/>
                  <a:gd name="connsiteX1" fmla="*/ 180591 w 181059"/>
                  <a:gd name="connsiteY1" fmla="*/ 25591 h 88741"/>
                  <a:gd name="connsiteX2" fmla="*/ 177757 w 181059"/>
                  <a:gd name="connsiteY2" fmla="*/ 19114 h 88741"/>
                  <a:gd name="connsiteX3" fmla="*/ 50241 w 181059"/>
                  <a:gd name="connsiteY3" fmla="*/ 11423 h 88741"/>
                  <a:gd name="connsiteX4" fmla="*/ 44 w 181059"/>
                  <a:gd name="connsiteY4" fmla="*/ 82670 h 88741"/>
                  <a:gd name="connsiteX5" fmla="*/ 4902 w 181059"/>
                  <a:gd name="connsiteY5" fmla="*/ 88742 h 88741"/>
                  <a:gd name="connsiteX6" fmla="*/ 9760 w 181059"/>
                  <a:gd name="connsiteY6" fmla="*/ 84694 h 88741"/>
                  <a:gd name="connsiteX7" fmla="*/ 54694 w 181059"/>
                  <a:gd name="connsiteY7" fmla="*/ 20733 h 88741"/>
                  <a:gd name="connsiteX8" fmla="*/ 174114 w 181059"/>
                  <a:gd name="connsiteY8" fmla="*/ 28425 h 8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59" h="88741">
                    <a:moveTo>
                      <a:pt x="174114" y="28425"/>
                    </a:moveTo>
                    <a:cubicBezTo>
                      <a:pt x="176543" y="29639"/>
                      <a:pt x="179781" y="28425"/>
                      <a:pt x="180591" y="25591"/>
                    </a:cubicBezTo>
                    <a:cubicBezTo>
                      <a:pt x="181805" y="23162"/>
                      <a:pt x="180591" y="19924"/>
                      <a:pt x="177757" y="19114"/>
                    </a:cubicBezTo>
                    <a:cubicBezTo>
                      <a:pt x="125536" y="-3555"/>
                      <a:pt x="82626" y="-5984"/>
                      <a:pt x="50241" y="11423"/>
                    </a:cubicBezTo>
                    <a:cubicBezTo>
                      <a:pt x="8950" y="34092"/>
                      <a:pt x="449" y="80646"/>
                      <a:pt x="44" y="82670"/>
                    </a:cubicBezTo>
                    <a:cubicBezTo>
                      <a:pt x="-360" y="85908"/>
                      <a:pt x="2068" y="88742"/>
                      <a:pt x="4902" y="88742"/>
                    </a:cubicBezTo>
                    <a:cubicBezTo>
                      <a:pt x="7331" y="88742"/>
                      <a:pt x="9355" y="87123"/>
                      <a:pt x="9760" y="84694"/>
                    </a:cubicBezTo>
                    <a:cubicBezTo>
                      <a:pt x="9760" y="84289"/>
                      <a:pt x="17856" y="40569"/>
                      <a:pt x="54694" y="20733"/>
                    </a:cubicBezTo>
                    <a:cubicBezTo>
                      <a:pt x="85055" y="4541"/>
                      <a:pt x="125131" y="7375"/>
                      <a:pt x="174114" y="28425"/>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D31B5EC4-6216-651D-346A-A5CD60BC186B}"/>
                  </a:ext>
                </a:extLst>
              </p:cNvPr>
              <p:cNvSpPr/>
              <p:nvPr/>
            </p:nvSpPr>
            <p:spPr>
              <a:xfrm>
                <a:off x="6367476" y="3657921"/>
                <a:ext cx="167756" cy="63389"/>
              </a:xfrm>
              <a:custGeom>
                <a:avLst/>
                <a:gdLst>
                  <a:gd name="connsiteX0" fmla="*/ 8455 w 167756"/>
                  <a:gd name="connsiteY0" fmla="*/ 62019 h 63389"/>
                  <a:gd name="connsiteX1" fmla="*/ 161069 w 167756"/>
                  <a:gd name="connsiteY1" fmla="*/ 15061 h 63389"/>
                  <a:gd name="connsiteX2" fmla="*/ 167546 w 167756"/>
                  <a:gd name="connsiteY2" fmla="*/ 11823 h 63389"/>
                  <a:gd name="connsiteX3" fmla="*/ 164308 w 167756"/>
                  <a:gd name="connsiteY3" fmla="*/ 5346 h 63389"/>
                  <a:gd name="connsiteX4" fmla="*/ 1573 w 167756"/>
                  <a:gd name="connsiteY4" fmla="*/ 54733 h 63389"/>
                  <a:gd name="connsiteX5" fmla="*/ 1168 w 167756"/>
                  <a:gd name="connsiteY5" fmla="*/ 62019 h 63389"/>
                  <a:gd name="connsiteX6" fmla="*/ 8455 w 167756"/>
                  <a:gd name="connsiteY6" fmla="*/ 62019 h 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56" h="63389">
                    <a:moveTo>
                      <a:pt x="8455" y="62019"/>
                    </a:moveTo>
                    <a:cubicBezTo>
                      <a:pt x="9264" y="61210"/>
                      <a:pt x="85369" y="-8418"/>
                      <a:pt x="161069" y="15061"/>
                    </a:cubicBezTo>
                    <a:cubicBezTo>
                      <a:pt x="163903" y="15871"/>
                      <a:pt x="166736" y="14252"/>
                      <a:pt x="167546" y="11823"/>
                    </a:cubicBezTo>
                    <a:cubicBezTo>
                      <a:pt x="168356" y="8989"/>
                      <a:pt x="166736" y="6155"/>
                      <a:pt x="164308" y="5346"/>
                    </a:cubicBezTo>
                    <a:cubicBezTo>
                      <a:pt x="82940" y="-19753"/>
                      <a:pt x="5216" y="51494"/>
                      <a:pt x="1573" y="54733"/>
                    </a:cubicBezTo>
                    <a:cubicBezTo>
                      <a:pt x="-451" y="56757"/>
                      <a:pt x="-451" y="59995"/>
                      <a:pt x="1168" y="62019"/>
                    </a:cubicBezTo>
                    <a:cubicBezTo>
                      <a:pt x="3192" y="63639"/>
                      <a:pt x="6431" y="64044"/>
                      <a:pt x="8455" y="62019"/>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4CD4DC15-8CDE-4FDA-F4C6-ECBA7BEB3D15}"/>
                  </a:ext>
                </a:extLst>
              </p:cNvPr>
              <p:cNvSpPr/>
              <p:nvPr/>
            </p:nvSpPr>
            <p:spPr>
              <a:xfrm>
                <a:off x="6975874" y="3134188"/>
                <a:ext cx="1014033" cy="1014033"/>
              </a:xfrm>
              <a:custGeom>
                <a:avLst/>
                <a:gdLst>
                  <a:gd name="connsiteX0" fmla="*/ 359058 w 1014033"/>
                  <a:gd name="connsiteY0" fmla="*/ 22254 h 1014033"/>
                  <a:gd name="connsiteX1" fmla="*/ 22254 w 1014033"/>
                  <a:gd name="connsiteY1" fmla="*/ 654976 h 1014033"/>
                  <a:gd name="connsiteX2" fmla="*/ 654976 w 1014033"/>
                  <a:gd name="connsiteY2" fmla="*/ 991780 h 1014033"/>
                  <a:gd name="connsiteX3" fmla="*/ 991780 w 1014033"/>
                  <a:gd name="connsiteY3" fmla="*/ 359058 h 1014033"/>
                  <a:gd name="connsiteX4" fmla="*/ 359058 w 1014033"/>
                  <a:gd name="connsiteY4" fmla="*/ 22254 h 1014033"/>
                  <a:gd name="connsiteX5" fmla="*/ 652142 w 1014033"/>
                  <a:gd name="connsiteY5" fmla="*/ 982064 h 1014033"/>
                  <a:gd name="connsiteX6" fmla="*/ 31969 w 1014033"/>
                  <a:gd name="connsiteY6" fmla="*/ 652142 h 1014033"/>
                  <a:gd name="connsiteX7" fmla="*/ 361892 w 1014033"/>
                  <a:gd name="connsiteY7" fmla="*/ 31969 h 1014033"/>
                  <a:gd name="connsiteX8" fmla="*/ 982064 w 1014033"/>
                  <a:gd name="connsiteY8" fmla="*/ 361892 h 1014033"/>
                  <a:gd name="connsiteX9" fmla="*/ 652142 w 1014033"/>
                  <a:gd name="connsiteY9" fmla="*/ 982064 h 101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033" h="1014033">
                    <a:moveTo>
                      <a:pt x="359058" y="22254"/>
                    </a:moveTo>
                    <a:cubicBezTo>
                      <a:pt x="91072" y="104026"/>
                      <a:pt x="-59518" y="386990"/>
                      <a:pt x="22254" y="654976"/>
                    </a:cubicBezTo>
                    <a:cubicBezTo>
                      <a:pt x="104026" y="922962"/>
                      <a:pt x="386990" y="1073552"/>
                      <a:pt x="654976" y="991780"/>
                    </a:cubicBezTo>
                    <a:cubicBezTo>
                      <a:pt x="922962" y="910008"/>
                      <a:pt x="1073552" y="627044"/>
                      <a:pt x="991780" y="359058"/>
                    </a:cubicBezTo>
                    <a:cubicBezTo>
                      <a:pt x="910007" y="91072"/>
                      <a:pt x="627044" y="-59518"/>
                      <a:pt x="359058" y="22254"/>
                    </a:cubicBezTo>
                    <a:close/>
                    <a:moveTo>
                      <a:pt x="652142" y="982064"/>
                    </a:moveTo>
                    <a:cubicBezTo>
                      <a:pt x="389823" y="1062217"/>
                      <a:pt x="112122" y="914866"/>
                      <a:pt x="31969" y="652142"/>
                    </a:cubicBezTo>
                    <a:cubicBezTo>
                      <a:pt x="-48184" y="389419"/>
                      <a:pt x="99573" y="112122"/>
                      <a:pt x="361892" y="31969"/>
                    </a:cubicBezTo>
                    <a:cubicBezTo>
                      <a:pt x="625020" y="-48184"/>
                      <a:pt x="901911" y="99978"/>
                      <a:pt x="982064" y="361892"/>
                    </a:cubicBezTo>
                    <a:cubicBezTo>
                      <a:pt x="1062217" y="624615"/>
                      <a:pt x="914866" y="901911"/>
                      <a:pt x="652142" y="982064"/>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01FB50BF-CDDC-F9D1-1114-5540E49EC6F0}"/>
                  </a:ext>
                </a:extLst>
              </p:cNvPr>
              <p:cNvSpPr/>
              <p:nvPr/>
            </p:nvSpPr>
            <p:spPr>
              <a:xfrm>
                <a:off x="7178931" y="3514011"/>
                <a:ext cx="216199" cy="246005"/>
              </a:xfrm>
              <a:custGeom>
                <a:avLst/>
                <a:gdLst>
                  <a:gd name="connsiteX0" fmla="*/ 71799 w 216199"/>
                  <a:gd name="connsiteY0" fmla="*/ 3928 h 246005"/>
                  <a:gd name="connsiteX1" fmla="*/ 6219 w 216199"/>
                  <a:gd name="connsiteY1" fmla="*/ 154113 h 246005"/>
                  <a:gd name="connsiteX2" fmla="*/ 117543 w 216199"/>
                  <a:gd name="connsiteY2" fmla="*/ 246006 h 246005"/>
                  <a:gd name="connsiteX3" fmla="*/ 209840 w 216199"/>
                  <a:gd name="connsiteY3" fmla="*/ 92177 h 246005"/>
                  <a:gd name="connsiteX4" fmla="*/ 71799 w 216199"/>
                  <a:gd name="connsiteY4" fmla="*/ 3928 h 246005"/>
                  <a:gd name="connsiteX5" fmla="*/ 141427 w 216199"/>
                  <a:gd name="connsiteY5" fmla="*/ 232242 h 246005"/>
                  <a:gd name="connsiteX6" fmla="*/ 15935 w 216199"/>
                  <a:gd name="connsiteY6" fmla="*/ 151280 h 246005"/>
                  <a:gd name="connsiteX7" fmla="*/ 98922 w 216199"/>
                  <a:gd name="connsiteY7" fmla="*/ 10405 h 246005"/>
                  <a:gd name="connsiteX8" fmla="*/ 184742 w 216199"/>
                  <a:gd name="connsiteY8" fmla="*/ 61816 h 246005"/>
                  <a:gd name="connsiteX9" fmla="*/ 136569 w 216199"/>
                  <a:gd name="connsiteY9" fmla="*/ 49672 h 246005"/>
                  <a:gd name="connsiteX10" fmla="*/ 104184 w 216199"/>
                  <a:gd name="connsiteY10" fmla="*/ 124562 h 246005"/>
                  <a:gd name="connsiteX11" fmla="*/ 107018 w 216199"/>
                  <a:gd name="connsiteY11" fmla="*/ 132658 h 246005"/>
                  <a:gd name="connsiteX12" fmla="*/ 172597 w 216199"/>
                  <a:gd name="connsiteY12" fmla="*/ 168687 h 246005"/>
                  <a:gd name="connsiteX13" fmla="*/ 205792 w 216199"/>
                  <a:gd name="connsiteY13" fmla="*/ 131849 h 246005"/>
                  <a:gd name="connsiteX14" fmla="*/ 141427 w 216199"/>
                  <a:gd name="connsiteY14" fmla="*/ 232242 h 24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199" h="246005">
                    <a:moveTo>
                      <a:pt x="71799" y="3928"/>
                    </a:moveTo>
                    <a:cubicBezTo>
                      <a:pt x="15530" y="20930"/>
                      <a:pt x="-13616" y="88534"/>
                      <a:pt x="6219" y="154113"/>
                    </a:cubicBezTo>
                    <a:cubicBezTo>
                      <a:pt x="23222" y="210382"/>
                      <a:pt x="70585" y="246006"/>
                      <a:pt x="117543" y="246006"/>
                    </a:cubicBezTo>
                    <a:cubicBezTo>
                      <a:pt x="187576" y="246006"/>
                      <a:pt x="233724" y="169901"/>
                      <a:pt x="209840" y="92177"/>
                    </a:cubicBezTo>
                    <a:cubicBezTo>
                      <a:pt x="189600" y="24573"/>
                      <a:pt x="127258" y="-12669"/>
                      <a:pt x="71799" y="3928"/>
                    </a:cubicBezTo>
                    <a:close/>
                    <a:moveTo>
                      <a:pt x="141427" y="232242"/>
                    </a:moveTo>
                    <a:cubicBezTo>
                      <a:pt x="89206" y="248030"/>
                      <a:pt x="33747" y="209573"/>
                      <a:pt x="15935" y="151280"/>
                    </a:cubicBezTo>
                    <a:cubicBezTo>
                      <a:pt x="-6330" y="78009"/>
                      <a:pt x="36985" y="10405"/>
                      <a:pt x="98922" y="10405"/>
                    </a:cubicBezTo>
                    <a:cubicBezTo>
                      <a:pt x="132521" y="10405"/>
                      <a:pt x="164501" y="30241"/>
                      <a:pt x="184742" y="61816"/>
                    </a:cubicBezTo>
                    <a:cubicBezTo>
                      <a:pt x="171383" y="50077"/>
                      <a:pt x="153571" y="44409"/>
                      <a:pt x="136569" y="49672"/>
                    </a:cubicBezTo>
                    <a:cubicBezTo>
                      <a:pt x="108637" y="58173"/>
                      <a:pt x="94064" y="91772"/>
                      <a:pt x="104184" y="124562"/>
                    </a:cubicBezTo>
                    <a:cubicBezTo>
                      <a:pt x="104994" y="127396"/>
                      <a:pt x="105803" y="129825"/>
                      <a:pt x="107018" y="132658"/>
                    </a:cubicBezTo>
                    <a:cubicBezTo>
                      <a:pt x="119162" y="160590"/>
                      <a:pt x="147094" y="176378"/>
                      <a:pt x="172597" y="168687"/>
                    </a:cubicBezTo>
                    <a:cubicBezTo>
                      <a:pt x="189195" y="163424"/>
                      <a:pt x="201339" y="149660"/>
                      <a:pt x="205792" y="131849"/>
                    </a:cubicBezTo>
                    <a:cubicBezTo>
                      <a:pt x="206602" y="178402"/>
                      <a:pt x="181908" y="219693"/>
                      <a:pt x="141427" y="232242"/>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61C48937-BD7F-E3DE-F250-2B71292D2B31}"/>
                  </a:ext>
                </a:extLst>
              </p:cNvPr>
              <p:cNvSpPr/>
              <p:nvPr/>
            </p:nvSpPr>
            <p:spPr>
              <a:xfrm>
                <a:off x="7540986" y="3424117"/>
                <a:ext cx="216312" cy="245924"/>
              </a:xfrm>
              <a:custGeom>
                <a:avLst/>
                <a:gdLst>
                  <a:gd name="connsiteX0" fmla="*/ 71647 w 216312"/>
                  <a:gd name="connsiteY0" fmla="*/ 3954 h 245924"/>
                  <a:gd name="connsiteX1" fmla="*/ 12140 w 216312"/>
                  <a:gd name="connsiteY1" fmla="*/ 169927 h 245924"/>
                  <a:gd name="connsiteX2" fmla="*/ 144513 w 216312"/>
                  <a:gd name="connsiteY2" fmla="*/ 241984 h 245924"/>
                  <a:gd name="connsiteX3" fmla="*/ 210093 w 216312"/>
                  <a:gd name="connsiteY3" fmla="*/ 92203 h 245924"/>
                  <a:gd name="connsiteX4" fmla="*/ 71647 w 216312"/>
                  <a:gd name="connsiteY4" fmla="*/ 3954 h 245924"/>
                  <a:gd name="connsiteX5" fmla="*/ 141275 w 216312"/>
                  <a:gd name="connsiteY5" fmla="*/ 232268 h 245924"/>
                  <a:gd name="connsiteX6" fmla="*/ 15783 w 216312"/>
                  <a:gd name="connsiteY6" fmla="*/ 151306 h 245924"/>
                  <a:gd name="connsiteX7" fmla="*/ 98770 w 216312"/>
                  <a:gd name="connsiteY7" fmla="*/ 10431 h 245924"/>
                  <a:gd name="connsiteX8" fmla="*/ 190257 w 216312"/>
                  <a:gd name="connsiteY8" fmla="*/ 71558 h 245924"/>
                  <a:gd name="connsiteX9" fmla="*/ 150586 w 216312"/>
                  <a:gd name="connsiteY9" fmla="*/ 54151 h 245924"/>
                  <a:gd name="connsiteX10" fmla="*/ 138441 w 216312"/>
                  <a:gd name="connsiteY10" fmla="*/ 56175 h 245924"/>
                  <a:gd name="connsiteX11" fmla="*/ 106056 w 216312"/>
                  <a:gd name="connsiteY11" fmla="*/ 131065 h 245924"/>
                  <a:gd name="connsiteX12" fmla="*/ 108890 w 216312"/>
                  <a:gd name="connsiteY12" fmla="*/ 139162 h 245924"/>
                  <a:gd name="connsiteX13" fmla="*/ 174470 w 216312"/>
                  <a:gd name="connsiteY13" fmla="*/ 175190 h 245924"/>
                  <a:gd name="connsiteX14" fmla="*/ 205235 w 216312"/>
                  <a:gd name="connsiteY14" fmla="*/ 145638 h 245924"/>
                  <a:gd name="connsiteX15" fmla="*/ 141275 w 216312"/>
                  <a:gd name="connsiteY15" fmla="*/ 232268 h 2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6312" h="245924">
                    <a:moveTo>
                      <a:pt x="71647" y="3954"/>
                    </a:moveTo>
                    <a:cubicBezTo>
                      <a:pt x="7687" y="23385"/>
                      <a:pt x="-17006" y="104348"/>
                      <a:pt x="12140" y="169927"/>
                    </a:cubicBezTo>
                    <a:cubicBezTo>
                      <a:pt x="36024" y="224577"/>
                      <a:pt x="92293" y="257772"/>
                      <a:pt x="144513" y="241984"/>
                    </a:cubicBezTo>
                    <a:cubicBezTo>
                      <a:pt x="200783" y="224982"/>
                      <a:pt x="229929" y="157783"/>
                      <a:pt x="210093" y="92203"/>
                    </a:cubicBezTo>
                    <a:cubicBezTo>
                      <a:pt x="189043" y="24195"/>
                      <a:pt x="126297" y="-12643"/>
                      <a:pt x="71647" y="3954"/>
                    </a:cubicBezTo>
                    <a:close/>
                    <a:moveTo>
                      <a:pt x="141275" y="232268"/>
                    </a:moveTo>
                    <a:cubicBezTo>
                      <a:pt x="89054" y="248056"/>
                      <a:pt x="33595" y="209599"/>
                      <a:pt x="15783" y="151306"/>
                    </a:cubicBezTo>
                    <a:cubicBezTo>
                      <a:pt x="-5672" y="81273"/>
                      <a:pt x="34000" y="10431"/>
                      <a:pt x="98770" y="10431"/>
                    </a:cubicBezTo>
                    <a:cubicBezTo>
                      <a:pt x="136013" y="10431"/>
                      <a:pt x="170826" y="34315"/>
                      <a:pt x="190257" y="71558"/>
                    </a:cubicBezTo>
                    <a:cubicBezTo>
                      <a:pt x="179328" y="60223"/>
                      <a:pt x="165159" y="53746"/>
                      <a:pt x="150586" y="54151"/>
                    </a:cubicBezTo>
                    <a:cubicBezTo>
                      <a:pt x="146538" y="54151"/>
                      <a:pt x="142489" y="54961"/>
                      <a:pt x="138441" y="56175"/>
                    </a:cubicBezTo>
                    <a:cubicBezTo>
                      <a:pt x="110510" y="64676"/>
                      <a:pt x="95936" y="98276"/>
                      <a:pt x="106056" y="131065"/>
                    </a:cubicBezTo>
                    <a:cubicBezTo>
                      <a:pt x="106866" y="133899"/>
                      <a:pt x="107676" y="136328"/>
                      <a:pt x="108890" y="139162"/>
                    </a:cubicBezTo>
                    <a:cubicBezTo>
                      <a:pt x="121035" y="167094"/>
                      <a:pt x="148967" y="182881"/>
                      <a:pt x="174470" y="175190"/>
                    </a:cubicBezTo>
                    <a:cubicBezTo>
                      <a:pt x="188638" y="170737"/>
                      <a:pt x="199568" y="159807"/>
                      <a:pt x="205235" y="145638"/>
                    </a:cubicBezTo>
                    <a:cubicBezTo>
                      <a:pt x="201592" y="186120"/>
                      <a:pt x="177708" y="220934"/>
                      <a:pt x="141275" y="232268"/>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910A07A-6BCF-2294-2350-40C3E3AA237D}"/>
                  </a:ext>
                </a:extLst>
              </p:cNvPr>
              <p:cNvSpPr/>
              <p:nvPr/>
            </p:nvSpPr>
            <p:spPr>
              <a:xfrm>
                <a:off x="7409902" y="3736960"/>
                <a:ext cx="247910" cy="154561"/>
              </a:xfrm>
              <a:custGeom>
                <a:avLst/>
                <a:gdLst>
                  <a:gd name="connsiteX0" fmla="*/ 238759 w 247910"/>
                  <a:gd name="connsiteY0" fmla="*/ 2007 h 154561"/>
                  <a:gd name="connsiteX1" fmla="*/ 6802 w 247910"/>
                  <a:gd name="connsiteY1" fmla="*/ 72849 h 154561"/>
                  <a:gd name="connsiteX2" fmla="*/ 730 w 247910"/>
                  <a:gd name="connsiteY2" fmla="*/ 80136 h 154561"/>
                  <a:gd name="connsiteX3" fmla="*/ 156987 w 247910"/>
                  <a:gd name="connsiteY3" fmla="*/ 149359 h 154561"/>
                  <a:gd name="connsiteX4" fmla="*/ 247665 w 247910"/>
                  <a:gd name="connsiteY4" fmla="*/ 4436 h 154561"/>
                  <a:gd name="connsiteX5" fmla="*/ 238759 w 247910"/>
                  <a:gd name="connsiteY5" fmla="*/ 2007 h 154561"/>
                  <a:gd name="connsiteX6" fmla="*/ 154153 w 247910"/>
                  <a:gd name="connsiteY6" fmla="*/ 139643 h 154561"/>
                  <a:gd name="connsiteX7" fmla="*/ 17327 w 247910"/>
                  <a:gd name="connsiteY7" fmla="*/ 86208 h 154561"/>
                  <a:gd name="connsiteX8" fmla="*/ 237950 w 247910"/>
                  <a:gd name="connsiteY8" fmla="*/ 18604 h 154561"/>
                  <a:gd name="connsiteX9" fmla="*/ 154153 w 247910"/>
                  <a:gd name="connsiteY9" fmla="*/ 139643 h 15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910" h="154561">
                    <a:moveTo>
                      <a:pt x="238759" y="2007"/>
                    </a:moveTo>
                    <a:cubicBezTo>
                      <a:pt x="175204" y="80136"/>
                      <a:pt x="99504" y="103210"/>
                      <a:pt x="6802" y="72849"/>
                    </a:cubicBezTo>
                    <a:cubicBezTo>
                      <a:pt x="2349" y="71230"/>
                      <a:pt x="-1699" y="76088"/>
                      <a:pt x="730" y="80136"/>
                    </a:cubicBezTo>
                    <a:cubicBezTo>
                      <a:pt x="34329" y="136405"/>
                      <a:pt x="97885" y="167575"/>
                      <a:pt x="156987" y="149359"/>
                    </a:cubicBezTo>
                    <a:cubicBezTo>
                      <a:pt x="214066" y="131952"/>
                      <a:pt x="251308" y="72444"/>
                      <a:pt x="247665" y="4436"/>
                    </a:cubicBezTo>
                    <a:cubicBezTo>
                      <a:pt x="247665" y="-17"/>
                      <a:pt x="241593" y="-1636"/>
                      <a:pt x="238759" y="2007"/>
                    </a:cubicBezTo>
                    <a:close/>
                    <a:moveTo>
                      <a:pt x="154153" y="139643"/>
                    </a:moveTo>
                    <a:cubicBezTo>
                      <a:pt x="105171" y="154621"/>
                      <a:pt x="50926" y="132761"/>
                      <a:pt x="17327" y="86208"/>
                    </a:cubicBezTo>
                    <a:cubicBezTo>
                      <a:pt x="103147" y="109687"/>
                      <a:pt x="177228" y="87017"/>
                      <a:pt x="237950" y="18604"/>
                    </a:cubicBezTo>
                    <a:cubicBezTo>
                      <a:pt x="235926" y="76088"/>
                      <a:pt x="202731" y="125070"/>
                      <a:pt x="154153" y="139643"/>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E9FB3D9A-7D50-F9BB-7AF9-3A45668BA7AD}"/>
                  </a:ext>
                </a:extLst>
              </p:cNvPr>
              <p:cNvSpPr/>
              <p:nvPr/>
            </p:nvSpPr>
            <p:spPr>
              <a:xfrm>
                <a:off x="7527481" y="3351570"/>
                <a:ext cx="131372" cy="64022"/>
              </a:xfrm>
              <a:custGeom>
                <a:avLst/>
                <a:gdLst>
                  <a:gd name="connsiteX0" fmla="*/ 2975 w 131372"/>
                  <a:gd name="connsiteY0" fmla="*/ 63547 h 64022"/>
                  <a:gd name="connsiteX1" fmla="*/ 9857 w 131372"/>
                  <a:gd name="connsiteY1" fmla="*/ 61118 h 64022"/>
                  <a:gd name="connsiteX2" fmla="*/ 124014 w 131372"/>
                  <a:gd name="connsiteY2" fmla="*/ 17803 h 64022"/>
                  <a:gd name="connsiteX3" fmla="*/ 130896 w 131372"/>
                  <a:gd name="connsiteY3" fmla="*/ 15374 h 64022"/>
                  <a:gd name="connsiteX4" fmla="*/ 128467 w 131372"/>
                  <a:gd name="connsiteY4" fmla="*/ 8492 h 64022"/>
                  <a:gd name="connsiteX5" fmla="*/ 547 w 131372"/>
                  <a:gd name="connsiteY5" fmla="*/ 56665 h 64022"/>
                  <a:gd name="connsiteX6" fmla="*/ 2975 w 131372"/>
                  <a:gd name="connsiteY6" fmla="*/ 63547 h 6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72" h="64022">
                    <a:moveTo>
                      <a:pt x="2975" y="63547"/>
                    </a:moveTo>
                    <a:cubicBezTo>
                      <a:pt x="5404" y="64761"/>
                      <a:pt x="8643" y="63547"/>
                      <a:pt x="9857" y="61118"/>
                    </a:cubicBezTo>
                    <a:cubicBezTo>
                      <a:pt x="29288" y="17803"/>
                      <a:pt x="80699" y="-1628"/>
                      <a:pt x="124014" y="17803"/>
                    </a:cubicBezTo>
                    <a:cubicBezTo>
                      <a:pt x="126443" y="19017"/>
                      <a:pt x="129681" y="17803"/>
                      <a:pt x="130896" y="15374"/>
                    </a:cubicBezTo>
                    <a:cubicBezTo>
                      <a:pt x="132111" y="12945"/>
                      <a:pt x="130896" y="9706"/>
                      <a:pt x="128467" y="8492"/>
                    </a:cubicBezTo>
                    <a:cubicBezTo>
                      <a:pt x="79890" y="-13368"/>
                      <a:pt x="22406" y="8492"/>
                      <a:pt x="547" y="56665"/>
                    </a:cubicBezTo>
                    <a:cubicBezTo>
                      <a:pt x="-668" y="59498"/>
                      <a:pt x="141" y="62332"/>
                      <a:pt x="2975" y="63547"/>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01FB5CA9-0440-DCEE-ACC1-A0023E1C7C69}"/>
                  </a:ext>
                </a:extLst>
              </p:cNvPr>
              <p:cNvSpPr/>
              <p:nvPr/>
            </p:nvSpPr>
            <p:spPr>
              <a:xfrm>
                <a:off x="7173745" y="3459191"/>
                <a:ext cx="131302" cy="64088"/>
              </a:xfrm>
              <a:custGeom>
                <a:avLst/>
                <a:gdLst>
                  <a:gd name="connsiteX0" fmla="*/ 9787 w 131302"/>
                  <a:gd name="connsiteY0" fmla="*/ 61177 h 64088"/>
                  <a:gd name="connsiteX1" fmla="*/ 57960 w 131302"/>
                  <a:gd name="connsiteY1" fmla="*/ 15838 h 64088"/>
                  <a:gd name="connsiteX2" fmla="*/ 123944 w 131302"/>
                  <a:gd name="connsiteY2" fmla="*/ 17862 h 64088"/>
                  <a:gd name="connsiteX3" fmla="*/ 130826 w 131302"/>
                  <a:gd name="connsiteY3" fmla="*/ 15433 h 64088"/>
                  <a:gd name="connsiteX4" fmla="*/ 128397 w 131302"/>
                  <a:gd name="connsiteY4" fmla="*/ 8552 h 64088"/>
                  <a:gd name="connsiteX5" fmla="*/ 54316 w 131302"/>
                  <a:gd name="connsiteY5" fmla="*/ 6123 h 64088"/>
                  <a:gd name="connsiteX6" fmla="*/ 477 w 131302"/>
                  <a:gd name="connsiteY6" fmla="*/ 56724 h 64088"/>
                  <a:gd name="connsiteX7" fmla="*/ 2905 w 131302"/>
                  <a:gd name="connsiteY7" fmla="*/ 63606 h 64088"/>
                  <a:gd name="connsiteX8" fmla="*/ 4929 w 131302"/>
                  <a:gd name="connsiteY8" fmla="*/ 64011 h 64088"/>
                  <a:gd name="connsiteX9" fmla="*/ 9787 w 131302"/>
                  <a:gd name="connsiteY9" fmla="*/ 61177 h 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02" h="64088">
                    <a:moveTo>
                      <a:pt x="9787" y="61177"/>
                    </a:moveTo>
                    <a:cubicBezTo>
                      <a:pt x="19098" y="40127"/>
                      <a:pt x="36505" y="23935"/>
                      <a:pt x="57960" y="15838"/>
                    </a:cubicBezTo>
                    <a:cubicBezTo>
                      <a:pt x="79415" y="7742"/>
                      <a:pt x="102894" y="8552"/>
                      <a:pt x="123944" y="17862"/>
                    </a:cubicBezTo>
                    <a:cubicBezTo>
                      <a:pt x="126373" y="19077"/>
                      <a:pt x="129612" y="17862"/>
                      <a:pt x="130826" y="15433"/>
                    </a:cubicBezTo>
                    <a:cubicBezTo>
                      <a:pt x="132041" y="13005"/>
                      <a:pt x="130826" y="9766"/>
                      <a:pt x="128397" y="8552"/>
                    </a:cubicBezTo>
                    <a:cubicBezTo>
                      <a:pt x="104918" y="-1973"/>
                      <a:pt x="78605" y="-2783"/>
                      <a:pt x="54316" y="6123"/>
                    </a:cubicBezTo>
                    <a:cubicBezTo>
                      <a:pt x="30028" y="15433"/>
                      <a:pt x="11002" y="33245"/>
                      <a:pt x="477" y="56724"/>
                    </a:cubicBezTo>
                    <a:cubicBezTo>
                      <a:pt x="-738" y="59153"/>
                      <a:pt x="477" y="62392"/>
                      <a:pt x="2905" y="63606"/>
                    </a:cubicBezTo>
                    <a:cubicBezTo>
                      <a:pt x="3715" y="64011"/>
                      <a:pt x="4120" y="64011"/>
                      <a:pt x="4929" y="64011"/>
                    </a:cubicBezTo>
                    <a:cubicBezTo>
                      <a:pt x="7358" y="64416"/>
                      <a:pt x="8977" y="63201"/>
                      <a:pt x="9787" y="61177"/>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F1E88AD7-A89A-4898-39AC-5D5C634B8C6C}"/>
                  </a:ext>
                </a:extLst>
              </p:cNvPr>
              <p:cNvSpPr/>
              <p:nvPr/>
            </p:nvSpPr>
            <p:spPr>
              <a:xfrm>
                <a:off x="8273692" y="4613362"/>
                <a:ext cx="339233" cy="339233"/>
              </a:xfrm>
              <a:custGeom>
                <a:avLst/>
                <a:gdLst>
                  <a:gd name="connsiteX0" fmla="*/ 169617 w 339233"/>
                  <a:gd name="connsiteY0" fmla="*/ 339233 h 339233"/>
                  <a:gd name="connsiteX1" fmla="*/ 339233 w 339233"/>
                  <a:gd name="connsiteY1" fmla="*/ 169617 h 339233"/>
                  <a:gd name="connsiteX2" fmla="*/ 169617 w 339233"/>
                  <a:gd name="connsiteY2" fmla="*/ 0 h 339233"/>
                  <a:gd name="connsiteX3" fmla="*/ 0 w 339233"/>
                  <a:gd name="connsiteY3" fmla="*/ 169617 h 339233"/>
                  <a:gd name="connsiteX4" fmla="*/ 169617 w 339233"/>
                  <a:gd name="connsiteY4" fmla="*/ 339233 h 339233"/>
                  <a:gd name="connsiteX5" fmla="*/ 169617 w 339233"/>
                  <a:gd name="connsiteY5" fmla="*/ 10525 h 339233"/>
                  <a:gd name="connsiteX6" fmla="*/ 328708 w 339233"/>
                  <a:gd name="connsiteY6" fmla="*/ 170021 h 339233"/>
                  <a:gd name="connsiteX7" fmla="*/ 169617 w 339233"/>
                  <a:gd name="connsiteY7" fmla="*/ 329113 h 339233"/>
                  <a:gd name="connsiteX8" fmla="*/ 10120 w 339233"/>
                  <a:gd name="connsiteY8" fmla="*/ 170021 h 339233"/>
                  <a:gd name="connsiteX9" fmla="*/ 169617 w 339233"/>
                  <a:gd name="connsiteY9" fmla="*/ 10525 h 33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3" h="339233">
                    <a:moveTo>
                      <a:pt x="169617" y="339233"/>
                    </a:moveTo>
                    <a:cubicBezTo>
                      <a:pt x="263128" y="339233"/>
                      <a:pt x="339233" y="263128"/>
                      <a:pt x="339233" y="169617"/>
                    </a:cubicBezTo>
                    <a:cubicBezTo>
                      <a:pt x="339233" y="76105"/>
                      <a:pt x="263128" y="0"/>
                      <a:pt x="169617" y="0"/>
                    </a:cubicBezTo>
                    <a:cubicBezTo>
                      <a:pt x="76105" y="0"/>
                      <a:pt x="0" y="76105"/>
                      <a:pt x="0" y="169617"/>
                    </a:cubicBezTo>
                    <a:cubicBezTo>
                      <a:pt x="0" y="263533"/>
                      <a:pt x="76105" y="339233"/>
                      <a:pt x="169617" y="339233"/>
                    </a:cubicBezTo>
                    <a:close/>
                    <a:moveTo>
                      <a:pt x="169617" y="10525"/>
                    </a:moveTo>
                    <a:cubicBezTo>
                      <a:pt x="257461" y="10525"/>
                      <a:pt x="328708" y="82177"/>
                      <a:pt x="328708" y="170021"/>
                    </a:cubicBezTo>
                    <a:cubicBezTo>
                      <a:pt x="328708" y="257866"/>
                      <a:pt x="257056" y="329113"/>
                      <a:pt x="169617" y="329113"/>
                    </a:cubicBezTo>
                    <a:cubicBezTo>
                      <a:pt x="81772" y="329113"/>
                      <a:pt x="10120" y="257461"/>
                      <a:pt x="10120" y="170021"/>
                    </a:cubicBezTo>
                    <a:cubicBezTo>
                      <a:pt x="10120" y="82177"/>
                      <a:pt x="81772" y="10525"/>
                      <a:pt x="169617" y="10525"/>
                    </a:cubicBez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ED180382-A76E-B99A-6093-D0C8BC9F7F0C}"/>
                  </a:ext>
                </a:extLst>
              </p:cNvPr>
              <p:cNvSpPr/>
              <p:nvPr/>
            </p:nvSpPr>
            <p:spPr>
              <a:xfrm>
                <a:off x="6830131" y="4613767"/>
                <a:ext cx="339232" cy="339232"/>
              </a:xfrm>
              <a:custGeom>
                <a:avLst/>
                <a:gdLst>
                  <a:gd name="connsiteX0" fmla="*/ 169616 w 339232"/>
                  <a:gd name="connsiteY0" fmla="*/ 0 h 339232"/>
                  <a:gd name="connsiteX1" fmla="*/ 0 w 339232"/>
                  <a:gd name="connsiteY1" fmla="*/ 169616 h 339232"/>
                  <a:gd name="connsiteX2" fmla="*/ 169616 w 339232"/>
                  <a:gd name="connsiteY2" fmla="*/ 339233 h 339232"/>
                  <a:gd name="connsiteX3" fmla="*/ 339233 w 339232"/>
                  <a:gd name="connsiteY3" fmla="*/ 169616 h 339232"/>
                  <a:gd name="connsiteX4" fmla="*/ 169616 w 339232"/>
                  <a:gd name="connsiteY4" fmla="*/ 0 h 339232"/>
                  <a:gd name="connsiteX5" fmla="*/ 169616 w 339232"/>
                  <a:gd name="connsiteY5" fmla="*/ 328708 h 339232"/>
                  <a:gd name="connsiteX6" fmla="*/ 10120 w 339232"/>
                  <a:gd name="connsiteY6" fmla="*/ 169616 h 339232"/>
                  <a:gd name="connsiteX7" fmla="*/ 169616 w 339232"/>
                  <a:gd name="connsiteY7" fmla="*/ 10120 h 339232"/>
                  <a:gd name="connsiteX8" fmla="*/ 328708 w 339232"/>
                  <a:gd name="connsiteY8" fmla="*/ 169616 h 339232"/>
                  <a:gd name="connsiteX9" fmla="*/ 169616 w 339232"/>
                  <a:gd name="connsiteY9" fmla="*/ 328708 h 3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2" h="339232">
                    <a:moveTo>
                      <a:pt x="169616" y="0"/>
                    </a:moveTo>
                    <a:cubicBezTo>
                      <a:pt x="76105" y="0"/>
                      <a:pt x="0" y="76105"/>
                      <a:pt x="0" y="169616"/>
                    </a:cubicBezTo>
                    <a:cubicBezTo>
                      <a:pt x="0" y="263128"/>
                      <a:pt x="76105" y="339233"/>
                      <a:pt x="169616" y="339233"/>
                    </a:cubicBezTo>
                    <a:cubicBezTo>
                      <a:pt x="263128" y="339233"/>
                      <a:pt x="339233" y="263128"/>
                      <a:pt x="339233" y="169616"/>
                    </a:cubicBezTo>
                    <a:cubicBezTo>
                      <a:pt x="338828" y="76105"/>
                      <a:pt x="263128" y="0"/>
                      <a:pt x="169616" y="0"/>
                    </a:cubicBezTo>
                    <a:close/>
                    <a:moveTo>
                      <a:pt x="169616" y="328708"/>
                    </a:moveTo>
                    <a:cubicBezTo>
                      <a:pt x="81772" y="328708"/>
                      <a:pt x="10120" y="257056"/>
                      <a:pt x="10120" y="169616"/>
                    </a:cubicBezTo>
                    <a:cubicBezTo>
                      <a:pt x="10120" y="81772"/>
                      <a:pt x="81772" y="10120"/>
                      <a:pt x="169616" y="10120"/>
                    </a:cubicBezTo>
                    <a:cubicBezTo>
                      <a:pt x="257461" y="10120"/>
                      <a:pt x="328708" y="81772"/>
                      <a:pt x="328708" y="169616"/>
                    </a:cubicBezTo>
                    <a:cubicBezTo>
                      <a:pt x="328708" y="257461"/>
                      <a:pt x="257461" y="328708"/>
                      <a:pt x="169616" y="328708"/>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690AF720-F5D9-B20A-596A-AA3257AB900E}"/>
                  </a:ext>
                </a:extLst>
              </p:cNvPr>
              <p:cNvSpPr/>
              <p:nvPr/>
            </p:nvSpPr>
            <p:spPr>
              <a:xfrm>
                <a:off x="8377944" y="4741903"/>
                <a:ext cx="133967" cy="82151"/>
              </a:xfrm>
              <a:custGeom>
                <a:avLst/>
                <a:gdLst>
                  <a:gd name="connsiteX0" fmla="*/ 37837 w 133967"/>
                  <a:gd name="connsiteY0" fmla="*/ 80342 h 82151"/>
                  <a:gd name="connsiteX1" fmla="*/ 45124 w 133967"/>
                  <a:gd name="connsiteY1" fmla="*/ 81152 h 82151"/>
                  <a:gd name="connsiteX2" fmla="*/ 132159 w 133967"/>
                  <a:gd name="connsiteY2" fmla="*/ 9095 h 82151"/>
                  <a:gd name="connsiteX3" fmla="*/ 132968 w 133967"/>
                  <a:gd name="connsiteY3" fmla="*/ 1809 h 82151"/>
                  <a:gd name="connsiteX4" fmla="*/ 125682 w 133967"/>
                  <a:gd name="connsiteY4" fmla="*/ 999 h 82151"/>
                  <a:gd name="connsiteX5" fmla="*/ 42695 w 133967"/>
                  <a:gd name="connsiteY5" fmla="*/ 69412 h 82151"/>
                  <a:gd name="connsiteX6" fmla="*/ 9096 w 133967"/>
                  <a:gd name="connsiteY6" fmla="*/ 28527 h 82151"/>
                  <a:gd name="connsiteX7" fmla="*/ 1809 w 133967"/>
                  <a:gd name="connsiteY7" fmla="*/ 27717 h 82151"/>
                  <a:gd name="connsiteX8" fmla="*/ 999 w 133967"/>
                  <a:gd name="connsiteY8" fmla="*/ 35003 h 82151"/>
                  <a:gd name="connsiteX9" fmla="*/ 37837 w 133967"/>
                  <a:gd name="connsiteY9" fmla="*/ 80342 h 8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2151">
                    <a:moveTo>
                      <a:pt x="37837" y="80342"/>
                    </a:moveTo>
                    <a:cubicBezTo>
                      <a:pt x="39456" y="82367"/>
                      <a:pt x="42695" y="82771"/>
                      <a:pt x="45124" y="81152"/>
                    </a:cubicBezTo>
                    <a:lnTo>
                      <a:pt x="132159" y="9095"/>
                    </a:lnTo>
                    <a:cubicBezTo>
                      <a:pt x="134183" y="7476"/>
                      <a:pt x="134587" y="4238"/>
                      <a:pt x="132968" y="1809"/>
                    </a:cubicBezTo>
                    <a:cubicBezTo>
                      <a:pt x="131349" y="-215"/>
                      <a:pt x="128110" y="-620"/>
                      <a:pt x="125682" y="999"/>
                    </a:cubicBezTo>
                    <a:lnTo>
                      <a:pt x="42695" y="69412"/>
                    </a:lnTo>
                    <a:lnTo>
                      <a:pt x="9096" y="28527"/>
                    </a:lnTo>
                    <a:cubicBezTo>
                      <a:pt x="7476" y="26502"/>
                      <a:pt x="4238" y="26097"/>
                      <a:pt x="1809" y="27717"/>
                    </a:cubicBezTo>
                    <a:cubicBezTo>
                      <a:pt x="-215" y="29336"/>
                      <a:pt x="-620" y="32575"/>
                      <a:pt x="999" y="35003"/>
                    </a:cubicBezTo>
                    <a:lnTo>
                      <a:pt x="37837" y="8034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0D69BB4D-9E61-49DC-E1CB-8730BCB97B7B}"/>
                  </a:ext>
                </a:extLst>
              </p:cNvPr>
              <p:cNvSpPr/>
              <p:nvPr/>
            </p:nvSpPr>
            <p:spPr>
              <a:xfrm>
                <a:off x="5495217" y="2590960"/>
                <a:ext cx="3243853" cy="2577862"/>
              </a:xfrm>
              <a:custGeom>
                <a:avLst/>
                <a:gdLst>
                  <a:gd name="connsiteX0" fmla="*/ 3212433 w 3243853"/>
                  <a:gd name="connsiteY0" fmla="*/ 896618 h 2577862"/>
                  <a:gd name="connsiteX1" fmla="*/ 3103539 w 3243853"/>
                  <a:gd name="connsiteY1" fmla="*/ 912406 h 2577862"/>
                  <a:gd name="connsiteX2" fmla="*/ 3028244 w 3243853"/>
                  <a:gd name="connsiteY2" fmla="*/ 1013204 h 2577862"/>
                  <a:gd name="connsiteX3" fmla="*/ 3016504 w 3243853"/>
                  <a:gd name="connsiteY3" fmla="*/ 1004298 h 2577862"/>
                  <a:gd name="connsiteX4" fmla="*/ 2953759 w 3243853"/>
                  <a:gd name="connsiteY4" fmla="*/ 1012799 h 2577862"/>
                  <a:gd name="connsiteX5" fmla="*/ 2953353 w 3243853"/>
                  <a:gd name="connsiteY5" fmla="*/ 1013204 h 2577862"/>
                  <a:gd name="connsiteX6" fmla="*/ 2922183 w 3243853"/>
                  <a:gd name="connsiteY6" fmla="*/ 1054900 h 2577862"/>
                  <a:gd name="connsiteX7" fmla="*/ 2907205 w 3243853"/>
                  <a:gd name="connsiteY7" fmla="*/ 1043565 h 2577862"/>
                  <a:gd name="connsiteX8" fmla="*/ 2867533 w 3243853"/>
                  <a:gd name="connsiteY8" fmla="*/ 1033444 h 2577862"/>
                  <a:gd name="connsiteX9" fmla="*/ 2837982 w 3243853"/>
                  <a:gd name="connsiteY9" fmla="*/ 1048018 h 2577862"/>
                  <a:gd name="connsiteX10" fmla="*/ 2518990 w 3243853"/>
                  <a:gd name="connsiteY10" fmla="*/ 3601 h 2577862"/>
                  <a:gd name="connsiteX11" fmla="*/ 2512513 w 3243853"/>
                  <a:gd name="connsiteY11" fmla="*/ 363 h 2577862"/>
                  <a:gd name="connsiteX12" fmla="*/ 82018 w 3243853"/>
                  <a:gd name="connsiteY12" fmla="*/ 742789 h 2577862"/>
                  <a:gd name="connsiteX13" fmla="*/ 78780 w 3243853"/>
                  <a:gd name="connsiteY13" fmla="*/ 749266 h 2577862"/>
                  <a:gd name="connsiteX14" fmla="*/ 110355 w 3243853"/>
                  <a:gd name="connsiteY14" fmla="*/ 852089 h 2577862"/>
                  <a:gd name="connsiteX15" fmla="*/ 3485 w 3243853"/>
                  <a:gd name="connsiteY15" fmla="*/ 884878 h 2577862"/>
                  <a:gd name="connsiteX16" fmla="*/ 246 w 3243853"/>
                  <a:gd name="connsiteY16" fmla="*/ 891355 h 2577862"/>
                  <a:gd name="connsiteX17" fmla="*/ 436229 w 3243853"/>
                  <a:gd name="connsiteY17" fmla="*/ 2319939 h 2577862"/>
                  <a:gd name="connsiteX18" fmla="*/ 442706 w 3243853"/>
                  <a:gd name="connsiteY18" fmla="*/ 2323177 h 2577862"/>
                  <a:gd name="connsiteX19" fmla="*/ 709073 w 3243853"/>
                  <a:gd name="connsiteY19" fmla="*/ 2241810 h 2577862"/>
                  <a:gd name="connsiteX20" fmla="*/ 810681 w 3243853"/>
                  <a:gd name="connsiteY20" fmla="*/ 2574161 h 2577862"/>
                  <a:gd name="connsiteX21" fmla="*/ 819182 w 3243853"/>
                  <a:gd name="connsiteY21" fmla="*/ 2576185 h 2577862"/>
                  <a:gd name="connsiteX22" fmla="*/ 1232495 w 3243853"/>
                  <a:gd name="connsiteY22" fmla="*/ 2095673 h 2577862"/>
                  <a:gd name="connsiteX23" fmla="*/ 1232495 w 3243853"/>
                  <a:gd name="connsiteY23" fmla="*/ 2459194 h 2577862"/>
                  <a:gd name="connsiteX24" fmla="*/ 1237758 w 3243853"/>
                  <a:gd name="connsiteY24" fmla="*/ 2464457 h 2577862"/>
                  <a:gd name="connsiteX25" fmla="*/ 1771706 w 3243853"/>
                  <a:gd name="connsiteY25" fmla="*/ 2464457 h 2577862"/>
                  <a:gd name="connsiteX26" fmla="*/ 1776968 w 3243853"/>
                  <a:gd name="connsiteY26" fmla="*/ 2459194 h 2577862"/>
                  <a:gd name="connsiteX27" fmla="*/ 1776968 w 3243853"/>
                  <a:gd name="connsiteY27" fmla="*/ 1925246 h 2577862"/>
                  <a:gd name="connsiteX28" fmla="*/ 1771706 w 3243853"/>
                  <a:gd name="connsiteY28" fmla="*/ 1919984 h 2577862"/>
                  <a:gd name="connsiteX29" fmla="*/ 1761180 w 3243853"/>
                  <a:gd name="connsiteY29" fmla="*/ 1919984 h 2577862"/>
                  <a:gd name="connsiteX30" fmla="*/ 2428312 w 3243853"/>
                  <a:gd name="connsiteY30" fmla="*/ 1716363 h 2577862"/>
                  <a:gd name="connsiteX31" fmla="*/ 2384187 w 3243853"/>
                  <a:gd name="connsiteY31" fmla="*/ 1776680 h 2577862"/>
                  <a:gd name="connsiteX32" fmla="*/ 2359494 w 3243853"/>
                  <a:gd name="connsiteY32" fmla="*/ 1919984 h 2577862"/>
                  <a:gd name="connsiteX33" fmla="*/ 1954681 w 3243853"/>
                  <a:gd name="connsiteY33" fmla="*/ 1919984 h 2577862"/>
                  <a:gd name="connsiteX34" fmla="*/ 1949418 w 3243853"/>
                  <a:gd name="connsiteY34" fmla="*/ 1925246 h 2577862"/>
                  <a:gd name="connsiteX35" fmla="*/ 1949418 w 3243853"/>
                  <a:gd name="connsiteY35" fmla="*/ 2459194 h 2577862"/>
                  <a:gd name="connsiteX36" fmla="*/ 1954681 w 3243853"/>
                  <a:gd name="connsiteY36" fmla="*/ 2464457 h 2577862"/>
                  <a:gd name="connsiteX37" fmla="*/ 2489034 w 3243853"/>
                  <a:gd name="connsiteY37" fmla="*/ 2464457 h 2577862"/>
                  <a:gd name="connsiteX38" fmla="*/ 2494296 w 3243853"/>
                  <a:gd name="connsiteY38" fmla="*/ 2459194 h 2577862"/>
                  <a:gd name="connsiteX39" fmla="*/ 2494296 w 3243853"/>
                  <a:gd name="connsiteY39" fmla="*/ 1995279 h 2577862"/>
                  <a:gd name="connsiteX40" fmla="*/ 2606429 w 3243853"/>
                  <a:gd name="connsiteY40" fmla="*/ 1939415 h 2577862"/>
                  <a:gd name="connsiteX41" fmla="*/ 3174381 w 3243853"/>
                  <a:gd name="connsiteY41" fmla="*/ 1178772 h 2577862"/>
                  <a:gd name="connsiteX42" fmla="*/ 3165070 w 3243853"/>
                  <a:gd name="connsiteY42" fmla="*/ 1115622 h 2577862"/>
                  <a:gd name="connsiteX43" fmla="*/ 3153331 w 3243853"/>
                  <a:gd name="connsiteY43" fmla="*/ 1106716 h 2577862"/>
                  <a:gd name="connsiteX44" fmla="*/ 3228626 w 3243853"/>
                  <a:gd name="connsiteY44" fmla="*/ 1005917 h 2577862"/>
                  <a:gd name="connsiteX45" fmla="*/ 3212433 w 3243853"/>
                  <a:gd name="connsiteY45" fmla="*/ 896618 h 2577862"/>
                  <a:gd name="connsiteX46" fmla="*/ 2961450 w 3243853"/>
                  <a:gd name="connsiteY46" fmla="*/ 1019681 h 2577862"/>
                  <a:gd name="connsiteX47" fmla="*/ 3010432 w 3243853"/>
                  <a:gd name="connsiteY47" fmla="*/ 1012394 h 2577862"/>
                  <a:gd name="connsiteX48" fmla="*/ 3158998 w 3243853"/>
                  <a:gd name="connsiteY48" fmla="*/ 1123313 h 2577862"/>
                  <a:gd name="connsiteX49" fmla="*/ 3166285 w 3243853"/>
                  <a:gd name="connsiteY49" fmla="*/ 1172295 h 2577862"/>
                  <a:gd name="connsiteX50" fmla="*/ 3099086 w 3243853"/>
                  <a:gd name="connsiteY50" fmla="*/ 1262164 h 2577862"/>
                  <a:gd name="connsiteX51" fmla="*/ 2894251 w 3243853"/>
                  <a:gd name="connsiteY51" fmla="*/ 1109144 h 2577862"/>
                  <a:gd name="connsiteX52" fmla="*/ 2961450 w 3243853"/>
                  <a:gd name="connsiteY52" fmla="*/ 1019681 h 2577862"/>
                  <a:gd name="connsiteX53" fmla="*/ 2868748 w 3243853"/>
                  <a:gd name="connsiteY53" fmla="*/ 1043970 h 2577862"/>
                  <a:gd name="connsiteX54" fmla="*/ 2901133 w 3243853"/>
                  <a:gd name="connsiteY54" fmla="*/ 1052066 h 2577862"/>
                  <a:gd name="connsiteX55" fmla="*/ 2916111 w 3243853"/>
                  <a:gd name="connsiteY55" fmla="*/ 1063401 h 2577862"/>
                  <a:gd name="connsiteX56" fmla="*/ 2863485 w 3243853"/>
                  <a:gd name="connsiteY56" fmla="*/ 1133433 h 2577862"/>
                  <a:gd name="connsiteX57" fmla="*/ 2840816 w 3243853"/>
                  <a:gd name="connsiteY57" fmla="*/ 1059757 h 2577862"/>
                  <a:gd name="connsiteX58" fmla="*/ 2868748 w 3243853"/>
                  <a:gd name="connsiteY58" fmla="*/ 1043970 h 2577862"/>
                  <a:gd name="connsiteX59" fmla="*/ 2855794 w 3243853"/>
                  <a:gd name="connsiteY59" fmla="*/ 1143958 h 2577862"/>
                  <a:gd name="connsiteX60" fmla="*/ 2776450 w 3243853"/>
                  <a:gd name="connsiteY60" fmla="*/ 1250019 h 2577862"/>
                  <a:gd name="connsiteX61" fmla="*/ 2753781 w 3243853"/>
                  <a:gd name="connsiteY61" fmla="*/ 1176343 h 2577862"/>
                  <a:gd name="connsiteX62" fmla="*/ 2833124 w 3243853"/>
                  <a:gd name="connsiteY62" fmla="*/ 1070282 h 2577862"/>
                  <a:gd name="connsiteX63" fmla="*/ 2855794 w 3243853"/>
                  <a:gd name="connsiteY63" fmla="*/ 1143958 h 2577862"/>
                  <a:gd name="connsiteX64" fmla="*/ 120071 w 3243853"/>
                  <a:gd name="connsiteY64" fmla="*/ 848850 h 2577862"/>
                  <a:gd name="connsiteX65" fmla="*/ 90115 w 3243853"/>
                  <a:gd name="connsiteY65" fmla="*/ 750885 h 2577862"/>
                  <a:gd name="connsiteX66" fmla="*/ 2510489 w 3243853"/>
                  <a:gd name="connsiteY66" fmla="*/ 12103 h 2577862"/>
                  <a:gd name="connsiteX67" fmla="*/ 2829886 w 3243853"/>
                  <a:gd name="connsiteY67" fmla="*/ 1058138 h 2577862"/>
                  <a:gd name="connsiteX68" fmla="*/ 2750542 w 3243853"/>
                  <a:gd name="connsiteY68" fmla="*/ 1164199 h 2577862"/>
                  <a:gd name="connsiteX69" fmla="*/ 2439647 w 3243853"/>
                  <a:gd name="connsiteY69" fmla="*/ 146096 h 2577862"/>
                  <a:gd name="connsiteX70" fmla="*/ 2433169 w 3243853"/>
                  <a:gd name="connsiteY70" fmla="*/ 142857 h 2577862"/>
                  <a:gd name="connsiteX71" fmla="*/ 120071 w 3243853"/>
                  <a:gd name="connsiteY71" fmla="*/ 848850 h 2577862"/>
                  <a:gd name="connsiteX72" fmla="*/ 1766443 w 3243853"/>
                  <a:gd name="connsiteY72" fmla="*/ 1930509 h 2577862"/>
                  <a:gd name="connsiteX73" fmla="*/ 1766443 w 3243853"/>
                  <a:gd name="connsiteY73" fmla="*/ 2454336 h 2577862"/>
                  <a:gd name="connsiteX74" fmla="*/ 1242616 w 3243853"/>
                  <a:gd name="connsiteY74" fmla="*/ 2454336 h 2577862"/>
                  <a:gd name="connsiteX75" fmla="*/ 1242616 w 3243853"/>
                  <a:gd name="connsiteY75" fmla="*/ 1930509 h 2577862"/>
                  <a:gd name="connsiteX76" fmla="*/ 1766443 w 3243853"/>
                  <a:gd name="connsiteY76" fmla="*/ 1930509 h 2577862"/>
                  <a:gd name="connsiteX77" fmla="*/ 1726367 w 3243853"/>
                  <a:gd name="connsiteY77" fmla="*/ 1920389 h 2577862"/>
                  <a:gd name="connsiteX78" fmla="*/ 1237353 w 3243853"/>
                  <a:gd name="connsiteY78" fmla="*/ 1920389 h 2577862"/>
                  <a:gd name="connsiteX79" fmla="*/ 1232091 w 3243853"/>
                  <a:gd name="connsiteY79" fmla="*/ 1925651 h 2577862"/>
                  <a:gd name="connsiteX80" fmla="*/ 1232091 w 3243853"/>
                  <a:gd name="connsiteY80" fmla="*/ 2079885 h 2577862"/>
                  <a:gd name="connsiteX81" fmla="*/ 817158 w 3243853"/>
                  <a:gd name="connsiteY81" fmla="*/ 2562017 h 2577862"/>
                  <a:gd name="connsiteX82" fmla="*/ 716764 w 3243853"/>
                  <a:gd name="connsiteY82" fmla="*/ 2233309 h 2577862"/>
                  <a:gd name="connsiteX83" fmla="*/ 710287 w 3243853"/>
                  <a:gd name="connsiteY83" fmla="*/ 2230070 h 2577862"/>
                  <a:gd name="connsiteX84" fmla="*/ 443921 w 3243853"/>
                  <a:gd name="connsiteY84" fmla="*/ 2311438 h 2577862"/>
                  <a:gd name="connsiteX85" fmla="*/ 10771 w 3243853"/>
                  <a:gd name="connsiteY85" fmla="*/ 892570 h 2577862"/>
                  <a:gd name="connsiteX86" fmla="*/ 2431145 w 3243853"/>
                  <a:gd name="connsiteY86" fmla="*/ 153787 h 2577862"/>
                  <a:gd name="connsiteX87" fmla="*/ 2742446 w 3243853"/>
                  <a:gd name="connsiteY87" fmla="*/ 1173914 h 2577862"/>
                  <a:gd name="connsiteX88" fmla="*/ 2559471 w 3243853"/>
                  <a:gd name="connsiteY88" fmla="*/ 1419231 h 2577862"/>
                  <a:gd name="connsiteX89" fmla="*/ 2560685 w 3243853"/>
                  <a:gd name="connsiteY89" fmla="*/ 1426518 h 2577862"/>
                  <a:gd name="connsiteX90" fmla="*/ 2567972 w 3243853"/>
                  <a:gd name="connsiteY90" fmla="*/ 1425303 h 2577862"/>
                  <a:gd name="connsiteX91" fmla="*/ 2746494 w 3243853"/>
                  <a:gd name="connsiteY91" fmla="*/ 1186059 h 2577862"/>
                  <a:gd name="connsiteX92" fmla="*/ 2769164 w 3243853"/>
                  <a:gd name="connsiteY92" fmla="*/ 1259735 h 2577862"/>
                  <a:gd name="connsiteX93" fmla="*/ 2438837 w 3243853"/>
                  <a:gd name="connsiteY93" fmla="*/ 1702600 h 2577862"/>
                  <a:gd name="connsiteX94" fmla="*/ 1726367 w 3243853"/>
                  <a:gd name="connsiteY94" fmla="*/ 1920389 h 2577862"/>
                  <a:gd name="connsiteX95" fmla="*/ 2483771 w 3243853"/>
                  <a:gd name="connsiteY95" fmla="*/ 2454336 h 2577862"/>
                  <a:gd name="connsiteX96" fmla="*/ 1959944 w 3243853"/>
                  <a:gd name="connsiteY96" fmla="*/ 2454336 h 2577862"/>
                  <a:gd name="connsiteX97" fmla="*/ 1959944 w 3243853"/>
                  <a:gd name="connsiteY97" fmla="*/ 1930509 h 2577862"/>
                  <a:gd name="connsiteX98" fmla="*/ 2357874 w 3243853"/>
                  <a:gd name="connsiteY98" fmla="*/ 1930509 h 2577862"/>
                  <a:gd name="connsiteX99" fmla="*/ 2335205 w 3243853"/>
                  <a:gd name="connsiteY99" fmla="*/ 2063692 h 2577862"/>
                  <a:gd name="connsiteX100" fmla="*/ 2298772 w 3243853"/>
                  <a:gd name="connsiteY100" fmla="*/ 2112675 h 2577862"/>
                  <a:gd name="connsiteX101" fmla="*/ 2299986 w 3243853"/>
                  <a:gd name="connsiteY101" fmla="*/ 2119961 h 2577862"/>
                  <a:gd name="connsiteX102" fmla="*/ 2307273 w 3243853"/>
                  <a:gd name="connsiteY102" fmla="*/ 2118747 h 2577862"/>
                  <a:gd name="connsiteX103" fmla="*/ 2343706 w 3243853"/>
                  <a:gd name="connsiteY103" fmla="*/ 2069765 h 2577862"/>
                  <a:gd name="connsiteX104" fmla="*/ 2484176 w 3243853"/>
                  <a:gd name="connsiteY104" fmla="*/ 2000542 h 2577862"/>
                  <a:gd name="connsiteX105" fmla="*/ 2484176 w 3243853"/>
                  <a:gd name="connsiteY105" fmla="*/ 2454336 h 2577862"/>
                  <a:gd name="connsiteX106" fmla="*/ 2346540 w 3243853"/>
                  <a:gd name="connsiteY106" fmla="*/ 2056810 h 2577862"/>
                  <a:gd name="connsiteX107" fmla="*/ 2392688 w 3243853"/>
                  <a:gd name="connsiteY107" fmla="*/ 1786801 h 2577862"/>
                  <a:gd name="connsiteX108" fmla="*/ 2592261 w 3243853"/>
                  <a:gd name="connsiteY108" fmla="*/ 1935772 h 2577862"/>
                  <a:gd name="connsiteX109" fmla="*/ 2346540 w 3243853"/>
                  <a:gd name="connsiteY109" fmla="*/ 2056810 h 2577862"/>
                  <a:gd name="connsiteX110" fmla="*/ 2600762 w 3243853"/>
                  <a:gd name="connsiteY110" fmla="*/ 1929295 h 2577862"/>
                  <a:gd name="connsiteX111" fmla="*/ 2395927 w 3243853"/>
                  <a:gd name="connsiteY111" fmla="*/ 1776275 h 2577862"/>
                  <a:gd name="connsiteX112" fmla="*/ 2888179 w 3243853"/>
                  <a:gd name="connsiteY112" fmla="*/ 1117241 h 2577862"/>
                  <a:gd name="connsiteX113" fmla="*/ 3093014 w 3243853"/>
                  <a:gd name="connsiteY113" fmla="*/ 1270260 h 2577862"/>
                  <a:gd name="connsiteX114" fmla="*/ 2600762 w 3243853"/>
                  <a:gd name="connsiteY114" fmla="*/ 1929295 h 2577862"/>
                  <a:gd name="connsiteX115" fmla="*/ 3220125 w 3243853"/>
                  <a:gd name="connsiteY115" fmla="*/ 999845 h 2577862"/>
                  <a:gd name="connsiteX116" fmla="*/ 3144830 w 3243853"/>
                  <a:gd name="connsiteY116" fmla="*/ 1100643 h 2577862"/>
                  <a:gd name="connsiteX117" fmla="*/ 3036340 w 3243853"/>
                  <a:gd name="connsiteY117" fmla="*/ 1019681 h 2577862"/>
                  <a:gd name="connsiteX118" fmla="*/ 3111635 w 3243853"/>
                  <a:gd name="connsiteY118" fmla="*/ 919287 h 2577862"/>
                  <a:gd name="connsiteX119" fmla="*/ 3206361 w 3243853"/>
                  <a:gd name="connsiteY119" fmla="*/ 905524 h 2577862"/>
                  <a:gd name="connsiteX120" fmla="*/ 3220125 w 3243853"/>
                  <a:gd name="connsiteY120" fmla="*/ 999845 h 25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243853" h="2577862">
                    <a:moveTo>
                      <a:pt x="3212433" y="896618"/>
                    </a:moveTo>
                    <a:cubicBezTo>
                      <a:pt x="3178024" y="870710"/>
                      <a:pt x="3129042" y="877996"/>
                      <a:pt x="3103539" y="912406"/>
                    </a:cubicBezTo>
                    <a:lnTo>
                      <a:pt x="3028244" y="1013204"/>
                    </a:lnTo>
                    <a:lnTo>
                      <a:pt x="3016504" y="1004298"/>
                    </a:lnTo>
                    <a:cubicBezTo>
                      <a:pt x="2996669" y="989725"/>
                      <a:pt x="2968736" y="993368"/>
                      <a:pt x="2953759" y="1012799"/>
                    </a:cubicBezTo>
                    <a:cubicBezTo>
                      <a:pt x="2953759" y="1012799"/>
                      <a:pt x="2953353" y="1013204"/>
                      <a:pt x="2953353" y="1013204"/>
                    </a:cubicBezTo>
                    <a:cubicBezTo>
                      <a:pt x="2952949" y="1014014"/>
                      <a:pt x="2920159" y="1057733"/>
                      <a:pt x="2922183" y="1054900"/>
                    </a:cubicBezTo>
                    <a:lnTo>
                      <a:pt x="2907205" y="1043565"/>
                    </a:lnTo>
                    <a:cubicBezTo>
                      <a:pt x="2895870" y="1035064"/>
                      <a:pt x="2881702" y="1031420"/>
                      <a:pt x="2867533" y="1033444"/>
                    </a:cubicBezTo>
                    <a:cubicBezTo>
                      <a:pt x="2856198" y="1035064"/>
                      <a:pt x="2846078" y="1040326"/>
                      <a:pt x="2837982" y="1048018"/>
                    </a:cubicBezTo>
                    <a:lnTo>
                      <a:pt x="2518990" y="3601"/>
                    </a:lnTo>
                    <a:cubicBezTo>
                      <a:pt x="2518180" y="1173"/>
                      <a:pt x="2515346" y="-851"/>
                      <a:pt x="2512513" y="363"/>
                    </a:cubicBezTo>
                    <a:lnTo>
                      <a:pt x="82018" y="742789"/>
                    </a:lnTo>
                    <a:cubicBezTo>
                      <a:pt x="79185" y="743599"/>
                      <a:pt x="77970" y="746432"/>
                      <a:pt x="78780" y="749266"/>
                    </a:cubicBezTo>
                    <a:lnTo>
                      <a:pt x="110355" y="852089"/>
                    </a:lnTo>
                    <a:lnTo>
                      <a:pt x="3485" y="884878"/>
                    </a:lnTo>
                    <a:cubicBezTo>
                      <a:pt x="651" y="885688"/>
                      <a:pt x="-563" y="888522"/>
                      <a:pt x="246" y="891355"/>
                    </a:cubicBezTo>
                    <a:lnTo>
                      <a:pt x="436229" y="2319939"/>
                    </a:lnTo>
                    <a:cubicBezTo>
                      <a:pt x="437039" y="2322772"/>
                      <a:pt x="439873" y="2323987"/>
                      <a:pt x="442706" y="2323177"/>
                    </a:cubicBezTo>
                    <a:lnTo>
                      <a:pt x="709073" y="2241810"/>
                    </a:lnTo>
                    <a:lnTo>
                      <a:pt x="810681" y="2574161"/>
                    </a:lnTo>
                    <a:cubicBezTo>
                      <a:pt x="811895" y="2578209"/>
                      <a:pt x="817158" y="2579019"/>
                      <a:pt x="819182" y="2576185"/>
                    </a:cubicBezTo>
                    <a:lnTo>
                      <a:pt x="1232495" y="2095673"/>
                    </a:lnTo>
                    <a:lnTo>
                      <a:pt x="1232495" y="2459194"/>
                    </a:lnTo>
                    <a:cubicBezTo>
                      <a:pt x="1232495" y="2462028"/>
                      <a:pt x="1234924" y="2464457"/>
                      <a:pt x="1237758" y="2464457"/>
                    </a:cubicBezTo>
                    <a:lnTo>
                      <a:pt x="1771706" y="2464457"/>
                    </a:lnTo>
                    <a:cubicBezTo>
                      <a:pt x="1774539" y="2464457"/>
                      <a:pt x="1776968" y="2462028"/>
                      <a:pt x="1776968" y="2459194"/>
                    </a:cubicBezTo>
                    <a:lnTo>
                      <a:pt x="1776968" y="1925246"/>
                    </a:lnTo>
                    <a:cubicBezTo>
                      <a:pt x="1776968" y="1922413"/>
                      <a:pt x="1774539" y="1919984"/>
                      <a:pt x="1771706" y="1919984"/>
                    </a:cubicBezTo>
                    <a:lnTo>
                      <a:pt x="1761180" y="1919984"/>
                    </a:lnTo>
                    <a:lnTo>
                      <a:pt x="2428312" y="1716363"/>
                    </a:lnTo>
                    <a:cubicBezTo>
                      <a:pt x="2382973" y="1777490"/>
                      <a:pt x="2384592" y="1774251"/>
                      <a:pt x="2384187" y="1776680"/>
                    </a:cubicBezTo>
                    <a:cubicBezTo>
                      <a:pt x="2346540" y="1998113"/>
                      <a:pt x="2365161" y="1888409"/>
                      <a:pt x="2359494" y="1919984"/>
                    </a:cubicBezTo>
                    <a:lnTo>
                      <a:pt x="1954681" y="1919984"/>
                    </a:lnTo>
                    <a:cubicBezTo>
                      <a:pt x="1951848" y="1919984"/>
                      <a:pt x="1949418" y="1922413"/>
                      <a:pt x="1949418" y="1925246"/>
                    </a:cubicBezTo>
                    <a:lnTo>
                      <a:pt x="1949418" y="2459194"/>
                    </a:lnTo>
                    <a:cubicBezTo>
                      <a:pt x="1949418" y="2462028"/>
                      <a:pt x="1951848" y="2464457"/>
                      <a:pt x="1954681" y="2464457"/>
                    </a:cubicBezTo>
                    <a:lnTo>
                      <a:pt x="2489034" y="2464457"/>
                    </a:lnTo>
                    <a:cubicBezTo>
                      <a:pt x="2491867" y="2464457"/>
                      <a:pt x="2494296" y="2462028"/>
                      <a:pt x="2494296" y="2459194"/>
                    </a:cubicBezTo>
                    <a:lnTo>
                      <a:pt x="2494296" y="1995279"/>
                    </a:lnTo>
                    <a:cubicBezTo>
                      <a:pt x="2612097" y="1937391"/>
                      <a:pt x="2605215" y="1941034"/>
                      <a:pt x="2606429" y="1939415"/>
                    </a:cubicBezTo>
                    <a:lnTo>
                      <a:pt x="3174381" y="1178772"/>
                    </a:lnTo>
                    <a:cubicBezTo>
                      <a:pt x="3189359" y="1158532"/>
                      <a:pt x="3184906" y="1130195"/>
                      <a:pt x="3165070" y="1115622"/>
                    </a:cubicBezTo>
                    <a:lnTo>
                      <a:pt x="3153331" y="1106716"/>
                    </a:lnTo>
                    <a:lnTo>
                      <a:pt x="3228626" y="1005917"/>
                    </a:lnTo>
                    <a:cubicBezTo>
                      <a:pt x="3254129" y="971103"/>
                      <a:pt x="3246842" y="922526"/>
                      <a:pt x="3212433" y="896618"/>
                    </a:cubicBezTo>
                    <a:close/>
                    <a:moveTo>
                      <a:pt x="2961450" y="1019681"/>
                    </a:moveTo>
                    <a:cubicBezTo>
                      <a:pt x="2973189" y="1003893"/>
                      <a:pt x="2995454" y="1001059"/>
                      <a:pt x="3010432" y="1012394"/>
                    </a:cubicBezTo>
                    <a:lnTo>
                      <a:pt x="3158998" y="1123313"/>
                    </a:lnTo>
                    <a:cubicBezTo>
                      <a:pt x="3175595" y="1135862"/>
                      <a:pt x="3176810" y="1158127"/>
                      <a:pt x="3166285" y="1172295"/>
                    </a:cubicBezTo>
                    <a:lnTo>
                      <a:pt x="3099086" y="1262164"/>
                    </a:lnTo>
                    <a:lnTo>
                      <a:pt x="2894251" y="1109144"/>
                    </a:lnTo>
                    <a:lnTo>
                      <a:pt x="2961450" y="1019681"/>
                    </a:lnTo>
                    <a:close/>
                    <a:moveTo>
                      <a:pt x="2868748" y="1043970"/>
                    </a:moveTo>
                    <a:cubicBezTo>
                      <a:pt x="2880487" y="1042350"/>
                      <a:pt x="2891822" y="1045184"/>
                      <a:pt x="2901133" y="1052066"/>
                    </a:cubicBezTo>
                    <a:lnTo>
                      <a:pt x="2916111" y="1063401"/>
                    </a:lnTo>
                    <a:lnTo>
                      <a:pt x="2863485" y="1133433"/>
                    </a:lnTo>
                    <a:lnTo>
                      <a:pt x="2840816" y="1059757"/>
                    </a:lnTo>
                    <a:cubicBezTo>
                      <a:pt x="2847697" y="1051256"/>
                      <a:pt x="2857413" y="1045589"/>
                      <a:pt x="2868748" y="1043970"/>
                    </a:cubicBezTo>
                    <a:close/>
                    <a:moveTo>
                      <a:pt x="2855794" y="1143958"/>
                    </a:moveTo>
                    <a:lnTo>
                      <a:pt x="2776450" y="1250019"/>
                    </a:lnTo>
                    <a:lnTo>
                      <a:pt x="2753781" y="1176343"/>
                    </a:lnTo>
                    <a:lnTo>
                      <a:pt x="2833124" y="1070282"/>
                    </a:lnTo>
                    <a:lnTo>
                      <a:pt x="2855794" y="1143958"/>
                    </a:lnTo>
                    <a:close/>
                    <a:moveTo>
                      <a:pt x="120071" y="848850"/>
                    </a:moveTo>
                    <a:lnTo>
                      <a:pt x="90115" y="750885"/>
                    </a:lnTo>
                    <a:lnTo>
                      <a:pt x="2510489" y="12103"/>
                    </a:lnTo>
                    <a:lnTo>
                      <a:pt x="2829886" y="1058138"/>
                    </a:lnTo>
                    <a:lnTo>
                      <a:pt x="2750542" y="1164199"/>
                    </a:lnTo>
                    <a:lnTo>
                      <a:pt x="2439647" y="146096"/>
                    </a:lnTo>
                    <a:cubicBezTo>
                      <a:pt x="2438432" y="142857"/>
                      <a:pt x="2435599" y="141643"/>
                      <a:pt x="2433169" y="142857"/>
                    </a:cubicBezTo>
                    <a:lnTo>
                      <a:pt x="120071" y="848850"/>
                    </a:lnTo>
                    <a:close/>
                    <a:moveTo>
                      <a:pt x="1766443" y="1930509"/>
                    </a:moveTo>
                    <a:lnTo>
                      <a:pt x="1766443" y="2454336"/>
                    </a:lnTo>
                    <a:lnTo>
                      <a:pt x="1242616" y="2454336"/>
                    </a:lnTo>
                    <a:cubicBezTo>
                      <a:pt x="1242616" y="2345847"/>
                      <a:pt x="1242616" y="2052762"/>
                      <a:pt x="1242616" y="1930509"/>
                    </a:cubicBezTo>
                    <a:cubicBezTo>
                      <a:pt x="1352320" y="1930509"/>
                      <a:pt x="1657144" y="1930509"/>
                      <a:pt x="1766443" y="1930509"/>
                    </a:cubicBezTo>
                    <a:close/>
                    <a:moveTo>
                      <a:pt x="1726367" y="1920389"/>
                    </a:moveTo>
                    <a:lnTo>
                      <a:pt x="1237353" y="1920389"/>
                    </a:lnTo>
                    <a:cubicBezTo>
                      <a:pt x="1234519" y="1920389"/>
                      <a:pt x="1232091" y="1922818"/>
                      <a:pt x="1232091" y="1925651"/>
                    </a:cubicBezTo>
                    <a:lnTo>
                      <a:pt x="1232091" y="2079885"/>
                    </a:lnTo>
                    <a:lnTo>
                      <a:pt x="817158" y="2562017"/>
                    </a:lnTo>
                    <a:lnTo>
                      <a:pt x="716764" y="2233309"/>
                    </a:lnTo>
                    <a:cubicBezTo>
                      <a:pt x="715955" y="2230475"/>
                      <a:pt x="713121" y="2229261"/>
                      <a:pt x="710287" y="2230070"/>
                    </a:cubicBezTo>
                    <a:lnTo>
                      <a:pt x="443921" y="2311438"/>
                    </a:lnTo>
                    <a:lnTo>
                      <a:pt x="10771" y="892570"/>
                    </a:lnTo>
                    <a:cubicBezTo>
                      <a:pt x="89710" y="868281"/>
                      <a:pt x="2315774" y="189006"/>
                      <a:pt x="2431145" y="153787"/>
                    </a:cubicBezTo>
                    <a:lnTo>
                      <a:pt x="2742446" y="1173914"/>
                    </a:lnTo>
                    <a:lnTo>
                      <a:pt x="2559471" y="1419231"/>
                    </a:lnTo>
                    <a:cubicBezTo>
                      <a:pt x="2557852" y="1421660"/>
                      <a:pt x="2558256" y="1424494"/>
                      <a:pt x="2560685" y="1426518"/>
                    </a:cubicBezTo>
                    <a:cubicBezTo>
                      <a:pt x="2562709" y="1428137"/>
                      <a:pt x="2565948" y="1427732"/>
                      <a:pt x="2567972" y="1425303"/>
                    </a:cubicBezTo>
                    <a:lnTo>
                      <a:pt x="2746494" y="1186059"/>
                    </a:lnTo>
                    <a:lnTo>
                      <a:pt x="2769164" y="1259735"/>
                    </a:lnTo>
                    <a:lnTo>
                      <a:pt x="2438837" y="1702600"/>
                    </a:lnTo>
                    <a:lnTo>
                      <a:pt x="1726367" y="1920389"/>
                    </a:lnTo>
                    <a:close/>
                    <a:moveTo>
                      <a:pt x="2483771" y="2454336"/>
                    </a:moveTo>
                    <a:lnTo>
                      <a:pt x="1959944" y="2454336"/>
                    </a:lnTo>
                    <a:lnTo>
                      <a:pt x="1959944" y="1930509"/>
                    </a:lnTo>
                    <a:lnTo>
                      <a:pt x="2357874" y="1930509"/>
                    </a:lnTo>
                    <a:lnTo>
                      <a:pt x="2335205" y="2063692"/>
                    </a:lnTo>
                    <a:lnTo>
                      <a:pt x="2298772" y="2112675"/>
                    </a:lnTo>
                    <a:cubicBezTo>
                      <a:pt x="2297152" y="2115104"/>
                      <a:pt x="2297557" y="2117937"/>
                      <a:pt x="2299986" y="2119961"/>
                    </a:cubicBezTo>
                    <a:cubicBezTo>
                      <a:pt x="2302010" y="2121581"/>
                      <a:pt x="2305249" y="2121176"/>
                      <a:pt x="2307273" y="2118747"/>
                    </a:cubicBezTo>
                    <a:lnTo>
                      <a:pt x="2343706" y="2069765"/>
                    </a:lnTo>
                    <a:lnTo>
                      <a:pt x="2484176" y="2000542"/>
                    </a:lnTo>
                    <a:lnTo>
                      <a:pt x="2484176" y="2454336"/>
                    </a:lnTo>
                    <a:close/>
                    <a:moveTo>
                      <a:pt x="2346540" y="2056810"/>
                    </a:moveTo>
                    <a:cubicBezTo>
                      <a:pt x="2347754" y="2050738"/>
                      <a:pt x="2338444" y="2104174"/>
                      <a:pt x="2392688" y="1786801"/>
                    </a:cubicBezTo>
                    <a:lnTo>
                      <a:pt x="2592261" y="1935772"/>
                    </a:lnTo>
                    <a:cubicBezTo>
                      <a:pt x="2256671" y="2100935"/>
                      <a:pt x="2370829" y="2044666"/>
                      <a:pt x="2346540" y="2056810"/>
                    </a:cubicBezTo>
                    <a:close/>
                    <a:moveTo>
                      <a:pt x="2600762" y="1929295"/>
                    </a:moveTo>
                    <a:lnTo>
                      <a:pt x="2395927" y="1776275"/>
                    </a:lnTo>
                    <a:cubicBezTo>
                      <a:pt x="2396736" y="1775466"/>
                      <a:pt x="2888989" y="1116026"/>
                      <a:pt x="2888179" y="1117241"/>
                    </a:cubicBezTo>
                    <a:lnTo>
                      <a:pt x="3093014" y="1270260"/>
                    </a:lnTo>
                    <a:cubicBezTo>
                      <a:pt x="3000717" y="1394133"/>
                      <a:pt x="2638005" y="1879503"/>
                      <a:pt x="2600762" y="1929295"/>
                    </a:cubicBezTo>
                    <a:close/>
                    <a:moveTo>
                      <a:pt x="3220125" y="999845"/>
                    </a:moveTo>
                    <a:lnTo>
                      <a:pt x="3144830" y="1100643"/>
                    </a:lnTo>
                    <a:lnTo>
                      <a:pt x="3036340" y="1019681"/>
                    </a:lnTo>
                    <a:lnTo>
                      <a:pt x="3111635" y="919287"/>
                    </a:lnTo>
                    <a:cubicBezTo>
                      <a:pt x="3133900" y="889331"/>
                      <a:pt x="3176405" y="883259"/>
                      <a:pt x="3206361" y="905524"/>
                    </a:cubicBezTo>
                    <a:cubicBezTo>
                      <a:pt x="3236317" y="927384"/>
                      <a:pt x="3242390" y="969484"/>
                      <a:pt x="3220125" y="999845"/>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793ADCC1-D640-9F2C-C6D1-24E53D0D73D3}"/>
                  </a:ext>
                </a:extLst>
              </p:cNvPr>
              <p:cNvSpPr/>
              <p:nvPr/>
            </p:nvSpPr>
            <p:spPr>
              <a:xfrm>
                <a:off x="6934383" y="4742276"/>
                <a:ext cx="133967" cy="81778"/>
              </a:xfrm>
              <a:custGeom>
                <a:avLst/>
                <a:gdLst>
                  <a:gd name="connsiteX0" fmla="*/ 125681 w 133967"/>
                  <a:gd name="connsiteY0" fmla="*/ 1031 h 81778"/>
                  <a:gd name="connsiteX1" fmla="*/ 42695 w 133967"/>
                  <a:gd name="connsiteY1" fmla="*/ 69444 h 81778"/>
                  <a:gd name="connsiteX2" fmla="*/ 9096 w 133967"/>
                  <a:gd name="connsiteY2" fmla="*/ 28558 h 81778"/>
                  <a:gd name="connsiteX3" fmla="*/ 1809 w 133967"/>
                  <a:gd name="connsiteY3" fmla="*/ 27748 h 81778"/>
                  <a:gd name="connsiteX4" fmla="*/ 999 w 133967"/>
                  <a:gd name="connsiteY4" fmla="*/ 35035 h 81778"/>
                  <a:gd name="connsiteX5" fmla="*/ 37837 w 133967"/>
                  <a:gd name="connsiteY5" fmla="*/ 79969 h 81778"/>
                  <a:gd name="connsiteX6" fmla="*/ 45124 w 133967"/>
                  <a:gd name="connsiteY6" fmla="*/ 80779 h 81778"/>
                  <a:gd name="connsiteX7" fmla="*/ 132158 w 133967"/>
                  <a:gd name="connsiteY7" fmla="*/ 8722 h 81778"/>
                  <a:gd name="connsiteX8" fmla="*/ 132968 w 133967"/>
                  <a:gd name="connsiteY8" fmla="*/ 1436 h 81778"/>
                  <a:gd name="connsiteX9" fmla="*/ 125681 w 133967"/>
                  <a:gd name="connsiteY9" fmla="*/ 1031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1778">
                    <a:moveTo>
                      <a:pt x="125681" y="1031"/>
                    </a:moveTo>
                    <a:lnTo>
                      <a:pt x="42695" y="69444"/>
                    </a:lnTo>
                    <a:lnTo>
                      <a:pt x="9096" y="28558"/>
                    </a:lnTo>
                    <a:cubicBezTo>
                      <a:pt x="7476" y="26534"/>
                      <a:pt x="4238" y="26129"/>
                      <a:pt x="1809" y="27748"/>
                    </a:cubicBezTo>
                    <a:cubicBezTo>
                      <a:pt x="-215" y="29368"/>
                      <a:pt x="-620" y="32606"/>
                      <a:pt x="999" y="35035"/>
                    </a:cubicBezTo>
                    <a:lnTo>
                      <a:pt x="37837" y="79969"/>
                    </a:lnTo>
                    <a:cubicBezTo>
                      <a:pt x="39456" y="81993"/>
                      <a:pt x="42695" y="82398"/>
                      <a:pt x="45124" y="80779"/>
                    </a:cubicBezTo>
                    <a:lnTo>
                      <a:pt x="132158" y="8722"/>
                    </a:lnTo>
                    <a:cubicBezTo>
                      <a:pt x="134182" y="7103"/>
                      <a:pt x="134587" y="3865"/>
                      <a:pt x="132968" y="1436"/>
                    </a:cubicBezTo>
                    <a:cubicBezTo>
                      <a:pt x="130944" y="-184"/>
                      <a:pt x="127706" y="-589"/>
                      <a:pt x="125681" y="1031"/>
                    </a:cubicBez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4755CB5F-8ED7-F209-C62E-415C2FE87079}"/>
                  </a:ext>
                </a:extLst>
              </p:cNvPr>
              <p:cNvSpPr/>
              <p:nvPr/>
            </p:nvSpPr>
            <p:spPr>
              <a:xfrm>
                <a:off x="8018194" y="2149601"/>
                <a:ext cx="193633" cy="398407"/>
              </a:xfrm>
              <a:custGeom>
                <a:avLst/>
                <a:gdLst>
                  <a:gd name="connsiteX0" fmla="*/ 5324 w 193633"/>
                  <a:gd name="connsiteY0" fmla="*/ 398407 h 398407"/>
                  <a:gd name="connsiteX1" fmla="*/ 9777 w 193633"/>
                  <a:gd name="connsiteY1" fmla="*/ 395573 h 398407"/>
                  <a:gd name="connsiteX2" fmla="*/ 193157 w 193633"/>
                  <a:gd name="connsiteY2" fmla="*/ 7358 h 398407"/>
                  <a:gd name="connsiteX3" fmla="*/ 190728 w 193633"/>
                  <a:gd name="connsiteY3" fmla="*/ 476 h 398407"/>
                  <a:gd name="connsiteX4" fmla="*/ 183847 w 193633"/>
                  <a:gd name="connsiteY4" fmla="*/ 2905 h 398407"/>
                  <a:gd name="connsiteX5" fmla="*/ 466 w 193633"/>
                  <a:gd name="connsiteY5" fmla="*/ 391121 h 398407"/>
                  <a:gd name="connsiteX6" fmla="*/ 5324 w 193633"/>
                  <a:gd name="connsiteY6" fmla="*/ 398407 h 39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633" h="398407">
                    <a:moveTo>
                      <a:pt x="5324" y="398407"/>
                    </a:moveTo>
                    <a:cubicBezTo>
                      <a:pt x="7348" y="398407"/>
                      <a:pt x="8967" y="397193"/>
                      <a:pt x="9777" y="395573"/>
                    </a:cubicBezTo>
                    <a:lnTo>
                      <a:pt x="193157" y="7358"/>
                    </a:lnTo>
                    <a:cubicBezTo>
                      <a:pt x="194372" y="4929"/>
                      <a:pt x="193157" y="1691"/>
                      <a:pt x="190728" y="476"/>
                    </a:cubicBezTo>
                    <a:cubicBezTo>
                      <a:pt x="188300" y="-738"/>
                      <a:pt x="185061" y="476"/>
                      <a:pt x="183847" y="2905"/>
                    </a:cubicBezTo>
                    <a:lnTo>
                      <a:pt x="466" y="391121"/>
                    </a:lnTo>
                    <a:cubicBezTo>
                      <a:pt x="-1153" y="394359"/>
                      <a:pt x="1681" y="398407"/>
                      <a:pt x="5324" y="398407"/>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C244F062-4C18-B9D7-34A3-21444C597403}"/>
                  </a:ext>
                </a:extLst>
              </p:cNvPr>
              <p:cNvSpPr/>
              <p:nvPr/>
            </p:nvSpPr>
            <p:spPr>
              <a:xfrm>
                <a:off x="8233554" y="2062567"/>
                <a:ext cx="19159" cy="29218"/>
              </a:xfrm>
              <a:custGeom>
                <a:avLst/>
                <a:gdLst>
                  <a:gd name="connsiteX0" fmla="*/ 5324 w 19159"/>
                  <a:gd name="connsiteY0" fmla="*/ 29218 h 29218"/>
                  <a:gd name="connsiteX1" fmla="*/ 9777 w 19159"/>
                  <a:gd name="connsiteY1" fmla="*/ 26384 h 29218"/>
                  <a:gd name="connsiteX2" fmla="*/ 18683 w 19159"/>
                  <a:gd name="connsiteY2" fmla="*/ 7358 h 29218"/>
                  <a:gd name="connsiteX3" fmla="*/ 16254 w 19159"/>
                  <a:gd name="connsiteY3" fmla="*/ 476 h 29218"/>
                  <a:gd name="connsiteX4" fmla="*/ 9372 w 19159"/>
                  <a:gd name="connsiteY4" fmla="*/ 2905 h 29218"/>
                  <a:gd name="connsiteX5" fmla="*/ 466 w 19159"/>
                  <a:gd name="connsiteY5" fmla="*/ 21931 h 29218"/>
                  <a:gd name="connsiteX6" fmla="*/ 5324 w 19159"/>
                  <a:gd name="connsiteY6" fmla="*/ 29218 h 2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9" h="29218">
                    <a:moveTo>
                      <a:pt x="5324" y="29218"/>
                    </a:moveTo>
                    <a:cubicBezTo>
                      <a:pt x="7348" y="29218"/>
                      <a:pt x="8968" y="28004"/>
                      <a:pt x="9777" y="26384"/>
                    </a:cubicBezTo>
                    <a:lnTo>
                      <a:pt x="18683" y="7358"/>
                    </a:lnTo>
                    <a:cubicBezTo>
                      <a:pt x="19897" y="4929"/>
                      <a:pt x="18683" y="1691"/>
                      <a:pt x="16254" y="476"/>
                    </a:cubicBezTo>
                    <a:cubicBezTo>
                      <a:pt x="13825" y="-738"/>
                      <a:pt x="10587" y="476"/>
                      <a:pt x="9372" y="2905"/>
                    </a:cubicBezTo>
                    <a:lnTo>
                      <a:pt x="466" y="21931"/>
                    </a:lnTo>
                    <a:cubicBezTo>
                      <a:pt x="-1153" y="25170"/>
                      <a:pt x="1681" y="29218"/>
                      <a:pt x="5324" y="29218"/>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FE13B8A-2838-DD95-6684-D71F89DFD25D}"/>
                  </a:ext>
                </a:extLst>
              </p:cNvPr>
              <p:cNvSpPr/>
              <p:nvPr/>
            </p:nvSpPr>
            <p:spPr>
              <a:xfrm>
                <a:off x="7861127" y="2329763"/>
                <a:ext cx="35331" cy="181863"/>
              </a:xfrm>
              <a:custGeom>
                <a:avLst/>
                <a:gdLst>
                  <a:gd name="connsiteX0" fmla="*/ 61 w 35331"/>
                  <a:gd name="connsiteY0" fmla="*/ 5719 h 181863"/>
                  <a:gd name="connsiteX1" fmla="*/ 25160 w 35331"/>
                  <a:gd name="connsiteY1" fmla="*/ 177359 h 181863"/>
                  <a:gd name="connsiteX2" fmla="*/ 30827 w 35331"/>
                  <a:gd name="connsiteY2" fmla="*/ 181812 h 181863"/>
                  <a:gd name="connsiteX3" fmla="*/ 35280 w 35331"/>
                  <a:gd name="connsiteY3" fmla="*/ 176145 h 181863"/>
                  <a:gd name="connsiteX4" fmla="*/ 10181 w 35331"/>
                  <a:gd name="connsiteY4" fmla="*/ 4505 h 181863"/>
                  <a:gd name="connsiteX5" fmla="*/ 4514 w 35331"/>
                  <a:gd name="connsiteY5" fmla="*/ 52 h 181863"/>
                  <a:gd name="connsiteX6" fmla="*/ 61 w 35331"/>
                  <a:gd name="connsiteY6" fmla="*/ 5719 h 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31" h="181863">
                    <a:moveTo>
                      <a:pt x="61" y="5719"/>
                    </a:moveTo>
                    <a:lnTo>
                      <a:pt x="25160" y="177359"/>
                    </a:lnTo>
                    <a:cubicBezTo>
                      <a:pt x="25564" y="180193"/>
                      <a:pt x="27993" y="182217"/>
                      <a:pt x="30827" y="181812"/>
                    </a:cubicBezTo>
                    <a:cubicBezTo>
                      <a:pt x="33661" y="181408"/>
                      <a:pt x="35685" y="178979"/>
                      <a:pt x="35280" y="176145"/>
                    </a:cubicBezTo>
                    <a:lnTo>
                      <a:pt x="10181" y="4505"/>
                    </a:lnTo>
                    <a:cubicBezTo>
                      <a:pt x="9777" y="1671"/>
                      <a:pt x="6943" y="-353"/>
                      <a:pt x="4514" y="52"/>
                    </a:cubicBezTo>
                    <a:cubicBezTo>
                      <a:pt x="1276" y="456"/>
                      <a:pt x="-344" y="3290"/>
                      <a:pt x="61" y="5719"/>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DB3A137A-6BA3-3CC4-7344-94EC267A9441}"/>
                  </a:ext>
                </a:extLst>
              </p:cNvPr>
              <p:cNvSpPr/>
              <p:nvPr/>
            </p:nvSpPr>
            <p:spPr>
              <a:xfrm>
                <a:off x="7853850" y="2280781"/>
                <a:ext cx="12652" cy="26011"/>
              </a:xfrm>
              <a:custGeom>
                <a:avLst/>
                <a:gdLst>
                  <a:gd name="connsiteX0" fmla="*/ 8148 w 12652"/>
                  <a:gd name="connsiteY0" fmla="*/ 25960 h 26011"/>
                  <a:gd name="connsiteX1" fmla="*/ 12601 w 12652"/>
                  <a:gd name="connsiteY1" fmla="*/ 20292 h 26011"/>
                  <a:gd name="connsiteX2" fmla="*/ 10172 w 12652"/>
                  <a:gd name="connsiteY2" fmla="*/ 4505 h 26011"/>
                  <a:gd name="connsiteX3" fmla="*/ 4505 w 12652"/>
                  <a:gd name="connsiteY3" fmla="*/ 52 h 26011"/>
                  <a:gd name="connsiteX4" fmla="*/ 52 w 12652"/>
                  <a:gd name="connsiteY4" fmla="*/ 5719 h 26011"/>
                  <a:gd name="connsiteX5" fmla="*/ 2480 w 12652"/>
                  <a:gd name="connsiteY5" fmla="*/ 21507 h 26011"/>
                  <a:gd name="connsiteX6" fmla="*/ 8148 w 12652"/>
                  <a:gd name="connsiteY6" fmla="*/ 25960 h 2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2" h="26011">
                    <a:moveTo>
                      <a:pt x="8148" y="25960"/>
                    </a:moveTo>
                    <a:cubicBezTo>
                      <a:pt x="10981" y="25555"/>
                      <a:pt x="13005" y="23126"/>
                      <a:pt x="12601" y="20292"/>
                    </a:cubicBezTo>
                    <a:lnTo>
                      <a:pt x="10172" y="4505"/>
                    </a:lnTo>
                    <a:cubicBezTo>
                      <a:pt x="9767" y="1671"/>
                      <a:pt x="7338" y="-353"/>
                      <a:pt x="4505" y="52"/>
                    </a:cubicBezTo>
                    <a:cubicBezTo>
                      <a:pt x="1671" y="456"/>
                      <a:pt x="-354" y="2885"/>
                      <a:pt x="52" y="5719"/>
                    </a:cubicBezTo>
                    <a:lnTo>
                      <a:pt x="2480" y="21507"/>
                    </a:lnTo>
                    <a:cubicBezTo>
                      <a:pt x="2885" y="24340"/>
                      <a:pt x="5314" y="26364"/>
                      <a:pt x="8148" y="25960"/>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B4FEFD7-9954-4BD7-C220-783FC9565742}"/>
                  </a:ext>
                </a:extLst>
              </p:cNvPr>
              <p:cNvSpPr/>
              <p:nvPr/>
            </p:nvSpPr>
            <p:spPr>
              <a:xfrm>
                <a:off x="8139546" y="2518934"/>
                <a:ext cx="189353" cy="104522"/>
              </a:xfrm>
              <a:custGeom>
                <a:avLst/>
                <a:gdLst>
                  <a:gd name="connsiteX0" fmla="*/ 558 w 189353"/>
                  <a:gd name="connsiteY0" fmla="*/ 101940 h 104522"/>
                  <a:gd name="connsiteX1" fmla="*/ 7440 w 189353"/>
                  <a:gd name="connsiteY1" fmla="*/ 103964 h 104522"/>
                  <a:gd name="connsiteX2" fmla="*/ 186772 w 189353"/>
                  <a:gd name="connsiteY2" fmla="*/ 9643 h 104522"/>
                  <a:gd name="connsiteX3" fmla="*/ 188796 w 189353"/>
                  <a:gd name="connsiteY3" fmla="*/ 2761 h 104522"/>
                  <a:gd name="connsiteX4" fmla="*/ 181914 w 189353"/>
                  <a:gd name="connsiteY4" fmla="*/ 737 h 104522"/>
                  <a:gd name="connsiteX5" fmla="*/ 2582 w 189353"/>
                  <a:gd name="connsiteY5" fmla="*/ 95059 h 104522"/>
                  <a:gd name="connsiteX6" fmla="*/ 558 w 189353"/>
                  <a:gd name="connsiteY6" fmla="*/ 101940 h 1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53" h="104522">
                    <a:moveTo>
                      <a:pt x="558" y="101940"/>
                    </a:moveTo>
                    <a:cubicBezTo>
                      <a:pt x="1773" y="104369"/>
                      <a:pt x="5011" y="105179"/>
                      <a:pt x="7440" y="103964"/>
                    </a:cubicBezTo>
                    <a:lnTo>
                      <a:pt x="186772" y="9643"/>
                    </a:lnTo>
                    <a:cubicBezTo>
                      <a:pt x="189201" y="8429"/>
                      <a:pt x="190010" y="5190"/>
                      <a:pt x="188796" y="2761"/>
                    </a:cubicBezTo>
                    <a:cubicBezTo>
                      <a:pt x="187581" y="332"/>
                      <a:pt x="184343" y="-882"/>
                      <a:pt x="181914" y="737"/>
                    </a:cubicBezTo>
                    <a:lnTo>
                      <a:pt x="2582" y="95059"/>
                    </a:lnTo>
                    <a:cubicBezTo>
                      <a:pt x="153" y="96678"/>
                      <a:pt x="-657" y="99512"/>
                      <a:pt x="558" y="101940"/>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566BC220-0C3F-1E92-65BC-BDD3A435A68C}"/>
                  </a:ext>
                </a:extLst>
              </p:cNvPr>
              <p:cNvSpPr/>
              <p:nvPr/>
            </p:nvSpPr>
            <p:spPr>
              <a:xfrm>
                <a:off x="8395387" y="2472155"/>
                <a:ext cx="23785" cy="17308"/>
              </a:xfrm>
              <a:custGeom>
                <a:avLst/>
                <a:gdLst>
                  <a:gd name="connsiteX0" fmla="*/ 7440 w 23785"/>
                  <a:gd name="connsiteY0" fmla="*/ 16750 h 17308"/>
                  <a:gd name="connsiteX1" fmla="*/ 21204 w 23785"/>
                  <a:gd name="connsiteY1" fmla="*/ 9464 h 17308"/>
                  <a:gd name="connsiteX2" fmla="*/ 23228 w 23785"/>
                  <a:gd name="connsiteY2" fmla="*/ 2582 h 17308"/>
                  <a:gd name="connsiteX3" fmla="*/ 16346 w 23785"/>
                  <a:gd name="connsiteY3" fmla="*/ 558 h 17308"/>
                  <a:gd name="connsiteX4" fmla="*/ 2582 w 23785"/>
                  <a:gd name="connsiteY4" fmla="*/ 7845 h 17308"/>
                  <a:gd name="connsiteX5" fmla="*/ 558 w 23785"/>
                  <a:gd name="connsiteY5" fmla="*/ 14726 h 17308"/>
                  <a:gd name="connsiteX6" fmla="*/ 7440 w 23785"/>
                  <a:gd name="connsiteY6" fmla="*/ 16750 h 1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85" h="17308">
                    <a:moveTo>
                      <a:pt x="7440" y="16750"/>
                    </a:moveTo>
                    <a:lnTo>
                      <a:pt x="21204" y="9464"/>
                    </a:lnTo>
                    <a:cubicBezTo>
                      <a:pt x="23632" y="8249"/>
                      <a:pt x="24442" y="5011"/>
                      <a:pt x="23228" y="2582"/>
                    </a:cubicBezTo>
                    <a:cubicBezTo>
                      <a:pt x="22013" y="153"/>
                      <a:pt x="18774" y="-656"/>
                      <a:pt x="16346" y="558"/>
                    </a:cubicBezTo>
                    <a:lnTo>
                      <a:pt x="2582" y="7845"/>
                    </a:lnTo>
                    <a:cubicBezTo>
                      <a:pt x="153" y="9059"/>
                      <a:pt x="-656" y="12297"/>
                      <a:pt x="558" y="14726"/>
                    </a:cubicBezTo>
                    <a:cubicBezTo>
                      <a:pt x="1772" y="17155"/>
                      <a:pt x="5011" y="17965"/>
                      <a:pt x="7440" y="16750"/>
                    </a:cubicBezTo>
                    <a:close/>
                  </a:path>
                </a:pathLst>
              </a:custGeom>
              <a:solidFill>
                <a:srgbClr val="00002D"/>
              </a:solidFill>
              <a:ln w="4048" cap="flat">
                <a:noFill/>
                <a:prstDash val="solid"/>
                <a:miter/>
              </a:ln>
            </p:spPr>
            <p:txBody>
              <a:bodyPr rtlCol="0" anchor="ctr"/>
              <a:lstStyle/>
              <a:p>
                <a:endParaRPr lang="en-RS"/>
              </a:p>
            </p:txBody>
          </p:sp>
        </p:grpSp>
        <p:sp>
          <p:nvSpPr>
            <p:cNvPr id="189" name="Freeform 188">
              <a:extLst>
                <a:ext uri="{FF2B5EF4-FFF2-40B4-BE49-F238E27FC236}">
                  <a16:creationId xmlns:a16="http://schemas.microsoft.com/office/drawing/2014/main" id="{6DF82FC9-3A1A-8C2C-F6CA-5DA82D1C287B}"/>
                </a:ext>
              </a:extLst>
            </p:cNvPr>
            <p:cNvSpPr/>
            <p:nvPr/>
          </p:nvSpPr>
          <p:spPr>
            <a:xfrm>
              <a:off x="5986593" y="2376112"/>
              <a:ext cx="871318" cy="561044"/>
            </a:xfrm>
            <a:custGeom>
              <a:avLst/>
              <a:gdLst>
                <a:gd name="connsiteX0" fmla="*/ 8814 w 871318"/>
                <a:gd name="connsiteY0" fmla="*/ 552825 h 561044"/>
                <a:gd name="connsiteX1" fmla="*/ 137544 w 871318"/>
                <a:gd name="connsiteY1" fmla="*/ 189709 h 561044"/>
                <a:gd name="connsiteX2" fmla="*/ 366668 w 871318"/>
                <a:gd name="connsiteY2" fmla="*/ 115628 h 561044"/>
                <a:gd name="connsiteX3" fmla="*/ 530212 w 871318"/>
                <a:gd name="connsiteY3" fmla="*/ 9162 h 561044"/>
                <a:gd name="connsiteX4" fmla="*/ 818439 w 871318"/>
                <a:gd name="connsiteY4" fmla="*/ 94982 h 561044"/>
                <a:gd name="connsiteX5" fmla="*/ 817629 w 871318"/>
                <a:gd name="connsiteY5" fmla="*/ 388471 h 561044"/>
                <a:gd name="connsiteX6" fmla="*/ 803461 w 871318"/>
                <a:gd name="connsiteY6" fmla="*/ 388876 h 561044"/>
                <a:gd name="connsiteX7" fmla="*/ 803056 w 871318"/>
                <a:gd name="connsiteY7" fmla="*/ 374708 h 561044"/>
                <a:gd name="connsiteX8" fmla="*/ 803056 w 871318"/>
                <a:gd name="connsiteY8" fmla="*/ 108341 h 561044"/>
                <a:gd name="connsiteX9" fmla="*/ 535070 w 871318"/>
                <a:gd name="connsiteY9" fmla="*/ 29403 h 561044"/>
                <a:gd name="connsiteX10" fmla="*/ 391362 w 871318"/>
                <a:gd name="connsiteY10" fmla="*/ 117652 h 561044"/>
                <a:gd name="connsiteX11" fmla="*/ 520902 w 871318"/>
                <a:gd name="connsiteY11" fmla="*/ 155299 h 561044"/>
                <a:gd name="connsiteX12" fmla="*/ 632630 w 871318"/>
                <a:gd name="connsiteY12" fmla="*/ 385233 h 561044"/>
                <a:gd name="connsiteX13" fmla="*/ 407554 w 871318"/>
                <a:gd name="connsiteY13" fmla="*/ 433001 h 561044"/>
                <a:gd name="connsiteX14" fmla="*/ 352499 w 871318"/>
                <a:gd name="connsiteY14" fmla="*/ 137083 h 561044"/>
                <a:gd name="connsiteX15" fmla="*/ 150093 w 871318"/>
                <a:gd name="connsiteY15" fmla="*/ 206306 h 561044"/>
                <a:gd name="connsiteX16" fmla="*/ 28649 w 871318"/>
                <a:gd name="connsiteY16" fmla="*/ 548777 h 561044"/>
                <a:gd name="connsiteX17" fmla="*/ 20958 w 871318"/>
                <a:gd name="connsiteY17" fmla="*/ 560922 h 561044"/>
                <a:gd name="connsiteX18" fmla="*/ 8814 w 871318"/>
                <a:gd name="connsiteY18" fmla="*/ 552825 h 561044"/>
                <a:gd name="connsiteX19" fmla="*/ 376383 w 871318"/>
                <a:gd name="connsiteY19" fmla="*/ 137083 h 561044"/>
                <a:gd name="connsiteX20" fmla="*/ 418889 w 871318"/>
                <a:gd name="connsiteY20" fmla="*/ 415594 h 561044"/>
                <a:gd name="connsiteX21" fmla="*/ 614413 w 871318"/>
                <a:gd name="connsiteY21" fmla="*/ 375922 h 561044"/>
                <a:gd name="connsiteX22" fmla="*/ 511996 w 871318"/>
                <a:gd name="connsiteY22" fmla="*/ 172302 h 561044"/>
                <a:gd name="connsiteX23" fmla="*/ 376383 w 871318"/>
                <a:gd name="connsiteY23" fmla="*/ 137083 h 56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71318" h="561044">
                  <a:moveTo>
                    <a:pt x="8814" y="552825"/>
                  </a:moveTo>
                  <a:cubicBezTo>
                    <a:pt x="-21952" y="419642"/>
                    <a:pt x="29459" y="273910"/>
                    <a:pt x="137544" y="189709"/>
                  </a:cubicBezTo>
                  <a:cubicBezTo>
                    <a:pt x="202719" y="139107"/>
                    <a:pt x="285301" y="113604"/>
                    <a:pt x="366668" y="115628"/>
                  </a:cubicBezTo>
                  <a:cubicBezTo>
                    <a:pt x="405125" y="64621"/>
                    <a:pt x="463013" y="26164"/>
                    <a:pt x="530212" y="9162"/>
                  </a:cubicBezTo>
                  <a:cubicBezTo>
                    <a:pt x="637488" y="-17960"/>
                    <a:pt x="753669" y="16449"/>
                    <a:pt x="818439" y="94982"/>
                  </a:cubicBezTo>
                  <a:cubicBezTo>
                    <a:pt x="889281" y="180398"/>
                    <a:pt x="888876" y="311962"/>
                    <a:pt x="817629" y="388471"/>
                  </a:cubicBezTo>
                  <a:cubicBezTo>
                    <a:pt x="813986" y="392520"/>
                    <a:pt x="807509" y="392924"/>
                    <a:pt x="803461" y="388876"/>
                  </a:cubicBezTo>
                  <a:cubicBezTo>
                    <a:pt x="799413" y="385233"/>
                    <a:pt x="799008" y="378756"/>
                    <a:pt x="803056" y="374708"/>
                  </a:cubicBezTo>
                  <a:cubicBezTo>
                    <a:pt x="866611" y="306699"/>
                    <a:pt x="866611" y="184851"/>
                    <a:pt x="803056" y="108341"/>
                  </a:cubicBezTo>
                  <a:cubicBezTo>
                    <a:pt x="742739" y="35880"/>
                    <a:pt x="635059" y="4304"/>
                    <a:pt x="535070" y="29403"/>
                  </a:cubicBezTo>
                  <a:cubicBezTo>
                    <a:pt x="477182" y="43976"/>
                    <a:pt x="426985" y="75551"/>
                    <a:pt x="391362" y="117652"/>
                  </a:cubicBezTo>
                  <a:cubicBezTo>
                    <a:pt x="436296" y="121700"/>
                    <a:pt x="480420" y="134249"/>
                    <a:pt x="520902" y="155299"/>
                  </a:cubicBezTo>
                  <a:cubicBezTo>
                    <a:pt x="605912" y="199424"/>
                    <a:pt x="672706" y="299818"/>
                    <a:pt x="632630" y="385233"/>
                  </a:cubicBezTo>
                  <a:cubicBezTo>
                    <a:pt x="595387" y="464576"/>
                    <a:pt x="480420" y="481578"/>
                    <a:pt x="407554" y="433001"/>
                  </a:cubicBezTo>
                  <a:cubicBezTo>
                    <a:pt x="323758" y="377137"/>
                    <a:pt x="286515" y="245977"/>
                    <a:pt x="352499" y="137083"/>
                  </a:cubicBezTo>
                  <a:cubicBezTo>
                    <a:pt x="279633" y="138297"/>
                    <a:pt x="207172" y="161776"/>
                    <a:pt x="150093" y="206306"/>
                  </a:cubicBezTo>
                  <a:cubicBezTo>
                    <a:pt x="49700" y="284030"/>
                    <a:pt x="-92" y="424905"/>
                    <a:pt x="28649" y="548777"/>
                  </a:cubicBezTo>
                  <a:cubicBezTo>
                    <a:pt x="29864" y="554040"/>
                    <a:pt x="26625" y="559707"/>
                    <a:pt x="20958" y="560922"/>
                  </a:cubicBezTo>
                  <a:cubicBezTo>
                    <a:pt x="15696" y="561731"/>
                    <a:pt x="10028" y="558493"/>
                    <a:pt x="8814" y="552825"/>
                  </a:cubicBezTo>
                  <a:close/>
                  <a:moveTo>
                    <a:pt x="376383" y="137083"/>
                  </a:moveTo>
                  <a:cubicBezTo>
                    <a:pt x="307565" y="238286"/>
                    <a:pt x="340355" y="363373"/>
                    <a:pt x="418889" y="415594"/>
                  </a:cubicBezTo>
                  <a:cubicBezTo>
                    <a:pt x="481230" y="457290"/>
                    <a:pt x="582433" y="443931"/>
                    <a:pt x="614413" y="375922"/>
                  </a:cubicBezTo>
                  <a:cubicBezTo>
                    <a:pt x="649632" y="301437"/>
                    <a:pt x="588505" y="212378"/>
                    <a:pt x="511996" y="172302"/>
                  </a:cubicBezTo>
                  <a:cubicBezTo>
                    <a:pt x="469895" y="151251"/>
                    <a:pt x="423342" y="139512"/>
                    <a:pt x="376383" y="137083"/>
                  </a:cubicBezTo>
                  <a:close/>
                </a:path>
              </a:pathLst>
            </a:custGeom>
            <a:solidFill>
              <a:schemeClr val="accent5"/>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1E4B07F4-1012-B8F5-EDA0-A2F170D871A0}"/>
                </a:ext>
              </a:extLst>
            </p:cNvPr>
            <p:cNvSpPr/>
            <p:nvPr/>
          </p:nvSpPr>
          <p:spPr>
            <a:xfrm>
              <a:off x="5995360" y="5207577"/>
              <a:ext cx="616536" cy="329821"/>
            </a:xfrm>
            <a:custGeom>
              <a:avLst/>
              <a:gdLst>
                <a:gd name="connsiteX0" fmla="*/ 355877 w 616536"/>
                <a:gd name="connsiteY0" fmla="*/ 314589 h 329821"/>
                <a:gd name="connsiteX1" fmla="*/ 238077 w 616536"/>
                <a:gd name="connsiteY1" fmla="*/ 217029 h 329821"/>
                <a:gd name="connsiteX2" fmla="*/ 452 w 616536"/>
                <a:gd name="connsiteY2" fmla="*/ 44579 h 329821"/>
                <a:gd name="connsiteX3" fmla="*/ 7334 w 616536"/>
                <a:gd name="connsiteY3" fmla="*/ 32030 h 329821"/>
                <a:gd name="connsiteX4" fmla="*/ 19883 w 616536"/>
                <a:gd name="connsiteY4" fmla="*/ 38912 h 329821"/>
                <a:gd name="connsiteX5" fmla="*/ 226337 w 616536"/>
                <a:gd name="connsiteY5" fmla="*/ 198408 h 329821"/>
                <a:gd name="connsiteX6" fmla="*/ 217027 w 616536"/>
                <a:gd name="connsiteY6" fmla="*/ 89109 h 329821"/>
                <a:gd name="connsiteX7" fmla="*/ 312967 w 616536"/>
                <a:gd name="connsiteY7" fmla="*/ 119874 h 329821"/>
                <a:gd name="connsiteX8" fmla="*/ 259127 w 616536"/>
                <a:gd name="connsiteY8" fmla="*/ 211362 h 329821"/>
                <a:gd name="connsiteX9" fmla="*/ 364378 w 616536"/>
                <a:gd name="connsiteY9" fmla="*/ 295968 h 329821"/>
                <a:gd name="connsiteX10" fmla="*/ 579334 w 616536"/>
                <a:gd name="connsiteY10" fmla="*/ 226340 h 329821"/>
                <a:gd name="connsiteX11" fmla="*/ 569618 w 616536"/>
                <a:gd name="connsiteY11" fmla="*/ 13409 h 329821"/>
                <a:gd name="connsiteX12" fmla="*/ 576095 w 616536"/>
                <a:gd name="connsiteY12" fmla="*/ 455 h 329821"/>
                <a:gd name="connsiteX13" fmla="*/ 589049 w 616536"/>
                <a:gd name="connsiteY13" fmla="*/ 6932 h 329821"/>
                <a:gd name="connsiteX14" fmla="*/ 597550 w 616536"/>
                <a:gd name="connsiteY14" fmla="*/ 235246 h 329821"/>
                <a:gd name="connsiteX15" fmla="*/ 355877 w 616536"/>
                <a:gd name="connsiteY15" fmla="*/ 314589 h 329821"/>
                <a:gd name="connsiteX16" fmla="*/ 235648 w 616536"/>
                <a:gd name="connsiteY16" fmla="*/ 97205 h 329821"/>
                <a:gd name="connsiteX17" fmla="*/ 247387 w 616536"/>
                <a:gd name="connsiteY17" fmla="*/ 193955 h 329821"/>
                <a:gd name="connsiteX18" fmla="*/ 293131 w 616536"/>
                <a:gd name="connsiteY18" fmla="*/ 124732 h 329821"/>
                <a:gd name="connsiteX19" fmla="*/ 235648 w 616536"/>
                <a:gd name="connsiteY19" fmla="*/ 97205 h 32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6536" h="329821">
                  <a:moveTo>
                    <a:pt x="355877" y="314589"/>
                  </a:moveTo>
                  <a:cubicBezTo>
                    <a:pt x="313777" y="296372"/>
                    <a:pt x="267223" y="259939"/>
                    <a:pt x="238077" y="217029"/>
                  </a:cubicBezTo>
                  <a:cubicBezTo>
                    <a:pt x="157924" y="231198"/>
                    <a:pt x="36885" y="163189"/>
                    <a:pt x="452" y="44579"/>
                  </a:cubicBezTo>
                  <a:cubicBezTo>
                    <a:pt x="-1167" y="39317"/>
                    <a:pt x="1666" y="33649"/>
                    <a:pt x="7334" y="32030"/>
                  </a:cubicBezTo>
                  <a:cubicBezTo>
                    <a:pt x="12596" y="30411"/>
                    <a:pt x="18264" y="33244"/>
                    <a:pt x="19883" y="38912"/>
                  </a:cubicBezTo>
                  <a:cubicBezTo>
                    <a:pt x="51863" y="143758"/>
                    <a:pt x="156305" y="205290"/>
                    <a:pt x="226337" y="198408"/>
                  </a:cubicBezTo>
                  <a:cubicBezTo>
                    <a:pt x="207716" y="163594"/>
                    <a:pt x="201239" y="125542"/>
                    <a:pt x="217027" y="89109"/>
                  </a:cubicBezTo>
                  <a:cubicBezTo>
                    <a:pt x="234433" y="49032"/>
                    <a:pt x="302847" y="78583"/>
                    <a:pt x="312967" y="119874"/>
                  </a:cubicBezTo>
                  <a:cubicBezTo>
                    <a:pt x="322278" y="157927"/>
                    <a:pt x="295155" y="197193"/>
                    <a:pt x="259127" y="211362"/>
                  </a:cubicBezTo>
                  <a:cubicBezTo>
                    <a:pt x="285845" y="248200"/>
                    <a:pt x="326326" y="279371"/>
                    <a:pt x="364378" y="295968"/>
                  </a:cubicBezTo>
                  <a:cubicBezTo>
                    <a:pt x="443317" y="330377"/>
                    <a:pt x="543710" y="297587"/>
                    <a:pt x="579334" y="226340"/>
                  </a:cubicBezTo>
                  <a:cubicBezTo>
                    <a:pt x="610504" y="163594"/>
                    <a:pt x="593097" y="86680"/>
                    <a:pt x="569618" y="13409"/>
                  </a:cubicBezTo>
                  <a:cubicBezTo>
                    <a:pt x="567999" y="8146"/>
                    <a:pt x="570833" y="2479"/>
                    <a:pt x="576095" y="455"/>
                  </a:cubicBezTo>
                  <a:cubicBezTo>
                    <a:pt x="581358" y="-1165"/>
                    <a:pt x="587025" y="1669"/>
                    <a:pt x="589049" y="6932"/>
                  </a:cubicBezTo>
                  <a:cubicBezTo>
                    <a:pt x="613743" y="84656"/>
                    <a:pt x="631959" y="166023"/>
                    <a:pt x="597550" y="235246"/>
                  </a:cubicBezTo>
                  <a:cubicBezTo>
                    <a:pt x="557069" y="315804"/>
                    <a:pt x="444531" y="353046"/>
                    <a:pt x="355877" y="314589"/>
                  </a:cubicBezTo>
                  <a:close/>
                  <a:moveTo>
                    <a:pt x="235648" y="97205"/>
                  </a:moveTo>
                  <a:cubicBezTo>
                    <a:pt x="222289" y="128375"/>
                    <a:pt x="229171" y="162380"/>
                    <a:pt x="247387" y="193955"/>
                  </a:cubicBezTo>
                  <a:cubicBezTo>
                    <a:pt x="276534" y="184240"/>
                    <a:pt x="300013" y="153474"/>
                    <a:pt x="293131" y="124732"/>
                  </a:cubicBezTo>
                  <a:cubicBezTo>
                    <a:pt x="287464" y="100038"/>
                    <a:pt x="243744" y="78583"/>
                    <a:pt x="235648" y="97205"/>
                  </a:cubicBezTo>
                  <a:close/>
                </a:path>
              </a:pathLst>
            </a:custGeom>
            <a:solidFill>
              <a:schemeClr val="accent1"/>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896C33C7-9C62-3427-982B-B3EE77FA5BB0}"/>
                </a:ext>
              </a:extLst>
            </p:cNvPr>
            <p:cNvSpPr/>
            <p:nvPr/>
          </p:nvSpPr>
          <p:spPr>
            <a:xfrm>
              <a:off x="6560458" y="3931658"/>
              <a:ext cx="29714" cy="34139"/>
            </a:xfrm>
            <a:custGeom>
              <a:avLst/>
              <a:gdLst>
                <a:gd name="connsiteX0" fmla="*/ 28809 w 29714"/>
                <a:gd name="connsiteY0" fmla="*/ 12954 h 34139"/>
                <a:gd name="connsiteX1" fmla="*/ 19904 w 29714"/>
                <a:gd name="connsiteY1" fmla="*/ 33599 h 34139"/>
                <a:gd name="connsiteX2" fmla="*/ 877 w 29714"/>
                <a:gd name="connsiteY2" fmla="*/ 21455 h 34139"/>
                <a:gd name="connsiteX3" fmla="*/ 13426 w 29714"/>
                <a:gd name="connsiteY3" fmla="*/ 0 h 34139"/>
                <a:gd name="connsiteX4" fmla="*/ 28809 w 29714"/>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4" h="34139">
                  <a:moveTo>
                    <a:pt x="28809" y="12954"/>
                  </a:moveTo>
                  <a:cubicBezTo>
                    <a:pt x="31643" y="21860"/>
                    <a:pt x="27595" y="31171"/>
                    <a:pt x="19904" y="33599"/>
                  </a:cubicBezTo>
                  <a:cubicBezTo>
                    <a:pt x="11807" y="36028"/>
                    <a:pt x="3711" y="29956"/>
                    <a:pt x="877" y="21455"/>
                  </a:cubicBezTo>
                  <a:cubicBezTo>
                    <a:pt x="-2361" y="10525"/>
                    <a:pt x="3711" y="405"/>
                    <a:pt x="13426"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92C74036-CC77-DEC5-8DEE-0A655B7D5DC7}"/>
                </a:ext>
              </a:extLst>
            </p:cNvPr>
            <p:cNvSpPr/>
            <p:nvPr/>
          </p:nvSpPr>
          <p:spPr>
            <a:xfrm>
              <a:off x="6198555" y="4021526"/>
              <a:ext cx="29715" cy="34139"/>
            </a:xfrm>
            <a:custGeom>
              <a:avLst/>
              <a:gdLst>
                <a:gd name="connsiteX0" fmla="*/ 28809 w 29715"/>
                <a:gd name="connsiteY0" fmla="*/ 12954 h 34139"/>
                <a:gd name="connsiteX1" fmla="*/ 19904 w 29715"/>
                <a:gd name="connsiteY1" fmla="*/ 33599 h 34139"/>
                <a:gd name="connsiteX2" fmla="*/ 877 w 29715"/>
                <a:gd name="connsiteY2" fmla="*/ 21455 h 34139"/>
                <a:gd name="connsiteX3" fmla="*/ 13427 w 29715"/>
                <a:gd name="connsiteY3" fmla="*/ 0 h 34139"/>
                <a:gd name="connsiteX4" fmla="*/ 28809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09" y="12954"/>
                  </a:moveTo>
                  <a:cubicBezTo>
                    <a:pt x="31643" y="21860"/>
                    <a:pt x="27595" y="31170"/>
                    <a:pt x="19904" y="33599"/>
                  </a:cubicBezTo>
                  <a:cubicBezTo>
                    <a:pt x="11807" y="36028"/>
                    <a:pt x="3711" y="29956"/>
                    <a:pt x="877" y="21455"/>
                  </a:cubicBezTo>
                  <a:cubicBezTo>
                    <a:pt x="-2361" y="10525"/>
                    <a:pt x="3711" y="405"/>
                    <a:pt x="13427"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B3931E9F-477C-D788-D567-134FC6AC53DD}"/>
                </a:ext>
              </a:extLst>
            </p:cNvPr>
            <p:cNvSpPr/>
            <p:nvPr/>
          </p:nvSpPr>
          <p:spPr>
            <a:xfrm>
              <a:off x="7697981" y="3513486"/>
              <a:ext cx="29715" cy="34139"/>
            </a:xfrm>
            <a:custGeom>
              <a:avLst/>
              <a:gdLst>
                <a:gd name="connsiteX0" fmla="*/ 28810 w 29715"/>
                <a:gd name="connsiteY0" fmla="*/ 12954 h 34139"/>
                <a:gd name="connsiteX1" fmla="*/ 19903 w 29715"/>
                <a:gd name="connsiteY1" fmla="*/ 33600 h 34139"/>
                <a:gd name="connsiteX2" fmla="*/ 877 w 29715"/>
                <a:gd name="connsiteY2" fmla="*/ 21455 h 34139"/>
                <a:gd name="connsiteX3" fmla="*/ 13426 w 29715"/>
                <a:gd name="connsiteY3" fmla="*/ 0 h 34139"/>
                <a:gd name="connsiteX4" fmla="*/ 28810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10" y="12954"/>
                  </a:moveTo>
                  <a:cubicBezTo>
                    <a:pt x="31643" y="21860"/>
                    <a:pt x="27595" y="31171"/>
                    <a:pt x="19903" y="33600"/>
                  </a:cubicBezTo>
                  <a:cubicBezTo>
                    <a:pt x="11807" y="36028"/>
                    <a:pt x="3711" y="29956"/>
                    <a:pt x="877" y="21455"/>
                  </a:cubicBezTo>
                  <a:cubicBezTo>
                    <a:pt x="-2361" y="10525"/>
                    <a:pt x="3711" y="405"/>
                    <a:pt x="13426" y="0"/>
                  </a:cubicBezTo>
                  <a:cubicBezTo>
                    <a:pt x="19903" y="405"/>
                    <a:pt x="26381" y="5263"/>
                    <a:pt x="28810" y="12954"/>
                  </a:cubicBezTo>
                  <a:close/>
                </a:path>
              </a:pathLst>
            </a:custGeom>
            <a:solidFill>
              <a:srgbClr val="FFFFFF"/>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28C5BDB0-7B7F-1C59-BE16-AAF6EE94D167}"/>
                </a:ext>
              </a:extLst>
            </p:cNvPr>
            <p:cNvSpPr/>
            <p:nvPr/>
          </p:nvSpPr>
          <p:spPr>
            <a:xfrm>
              <a:off x="7331597" y="3598475"/>
              <a:ext cx="29743" cy="33756"/>
            </a:xfrm>
            <a:custGeom>
              <a:avLst/>
              <a:gdLst>
                <a:gd name="connsiteX0" fmla="*/ 28838 w 29743"/>
                <a:gd name="connsiteY0" fmla="*/ 12571 h 33756"/>
                <a:gd name="connsiteX1" fmla="*/ 19932 w 29743"/>
                <a:gd name="connsiteY1" fmla="*/ 33217 h 33756"/>
                <a:gd name="connsiteX2" fmla="*/ 906 w 29743"/>
                <a:gd name="connsiteY2" fmla="*/ 21072 h 33756"/>
                <a:gd name="connsiteX3" fmla="*/ 9811 w 29743"/>
                <a:gd name="connsiteY3" fmla="*/ 427 h 33756"/>
                <a:gd name="connsiteX4" fmla="*/ 13050 w 29743"/>
                <a:gd name="connsiteY4" fmla="*/ 22 h 33756"/>
                <a:gd name="connsiteX5" fmla="*/ 28838 w 29743"/>
                <a:gd name="connsiteY5" fmla="*/ 12571 h 3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3" h="33756">
                  <a:moveTo>
                    <a:pt x="28838" y="12571"/>
                  </a:moveTo>
                  <a:cubicBezTo>
                    <a:pt x="31671" y="21477"/>
                    <a:pt x="27623" y="30788"/>
                    <a:pt x="19932" y="33217"/>
                  </a:cubicBezTo>
                  <a:cubicBezTo>
                    <a:pt x="11835" y="35645"/>
                    <a:pt x="3739" y="29573"/>
                    <a:pt x="906" y="21072"/>
                  </a:cubicBezTo>
                  <a:cubicBezTo>
                    <a:pt x="-1928" y="12166"/>
                    <a:pt x="2120" y="2856"/>
                    <a:pt x="9811" y="427"/>
                  </a:cubicBezTo>
                  <a:cubicBezTo>
                    <a:pt x="11026" y="22"/>
                    <a:pt x="12240" y="22"/>
                    <a:pt x="13050" y="22"/>
                  </a:cubicBezTo>
                  <a:cubicBezTo>
                    <a:pt x="19932" y="-383"/>
                    <a:pt x="26409" y="4880"/>
                    <a:pt x="28838" y="12571"/>
                  </a:cubicBezTo>
                  <a:close/>
                </a:path>
              </a:pathLst>
            </a:custGeom>
            <a:solidFill>
              <a:srgbClr val="FFFFFF"/>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37050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2" presetClass="entr" presetSubtype="4" fill="hold" nodeType="afterEffect">
                                  <p:stCondLst>
                                    <p:cond delay="0"/>
                                  </p:stCondLst>
                                  <p:childTnLst>
                                    <p:set>
                                      <p:cBhvr>
                                        <p:cTn id="14" dur="1" fill="hold">
                                          <p:stCondLst>
                                            <p:cond delay="0"/>
                                          </p:stCondLst>
                                        </p:cTn>
                                        <p:tgtEl>
                                          <p:spTgt spid="132"/>
                                        </p:tgtEl>
                                        <p:attrNameLst>
                                          <p:attrName>style.visibility</p:attrName>
                                        </p:attrNameLst>
                                      </p:cBhvr>
                                      <p:to>
                                        <p:strVal val="visible"/>
                                      </p:to>
                                    </p:set>
                                    <p:anim calcmode="lin" valueType="num">
                                      <p:cBhvr additive="base">
                                        <p:cTn id="15" dur="500"/>
                                        <p:tgtEl>
                                          <p:spTgt spid="132"/>
                                        </p:tgtEl>
                                        <p:attrNameLst>
                                          <p:attrName>ppt_y</p:attrName>
                                        </p:attrNameLst>
                                      </p:cBhvr>
                                      <p:tavLst>
                                        <p:tav tm="0">
                                          <p:val>
                                            <p:strVal val="#ppt_y+#ppt_h*1.125000"/>
                                          </p:val>
                                        </p:tav>
                                        <p:tav tm="100000">
                                          <p:val>
                                            <p:strVal val="#ppt_y"/>
                                          </p:val>
                                        </p:tav>
                                      </p:tavLst>
                                    </p:anim>
                                    <p:animEffect transition="in" filter="wipe(up)">
                                      <p:cBhvr>
                                        <p:cTn id="16" dur="500"/>
                                        <p:tgtEl>
                                          <p:spTgt spid="132"/>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additive="base">
                                        <p:cTn id="20" dur="500"/>
                                        <p:tgtEl>
                                          <p:spTgt spid="84"/>
                                        </p:tgtEl>
                                        <p:attrNameLst>
                                          <p:attrName>ppt_y</p:attrName>
                                        </p:attrNameLst>
                                      </p:cBhvr>
                                      <p:tavLst>
                                        <p:tav tm="0">
                                          <p:val>
                                            <p:strVal val="#ppt_y+#ppt_h*1.125000"/>
                                          </p:val>
                                        </p:tav>
                                        <p:tav tm="100000">
                                          <p:val>
                                            <p:strVal val="#ppt_y"/>
                                          </p:val>
                                        </p:tav>
                                      </p:tavLst>
                                    </p:anim>
                                    <p:animEffect transition="in" filter="wipe(up)">
                                      <p:cBhvr>
                                        <p:cTn id="21" dur="500"/>
                                        <p:tgtEl>
                                          <p:spTgt spid="84"/>
                                        </p:tgtEl>
                                      </p:cBhvr>
                                    </p:animEffect>
                                  </p:childTnLst>
                                </p:cTn>
                              </p:par>
                            </p:childTnLst>
                          </p:cTn>
                        </p:par>
                        <p:par>
                          <p:cTn id="22" fill="hold">
                            <p:stCondLst>
                              <p:cond delay="1500"/>
                            </p:stCondLst>
                            <p:childTnLst>
                              <p:par>
                                <p:cTn id="23" presetID="12" presetClass="entr" presetSubtype="4"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p:tgtEl>
                                          <p:spTgt spid="91"/>
                                        </p:tgtEl>
                                        <p:attrNameLst>
                                          <p:attrName>ppt_y</p:attrName>
                                        </p:attrNameLst>
                                      </p:cBhvr>
                                      <p:tavLst>
                                        <p:tav tm="0">
                                          <p:val>
                                            <p:strVal val="#ppt_y+#ppt_h*1.125000"/>
                                          </p:val>
                                        </p:tav>
                                        <p:tav tm="100000">
                                          <p:val>
                                            <p:strVal val="#ppt_y"/>
                                          </p:val>
                                        </p:tav>
                                      </p:tavLst>
                                    </p:anim>
                                    <p:animEffect transition="in" filter="wipe(up)">
                                      <p:cBhvr>
                                        <p:cTn id="26" dur="500"/>
                                        <p:tgtEl>
                                          <p:spTgt spid="91"/>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500"/>
                                        <p:tgtEl>
                                          <p:spTgt spid="123"/>
                                        </p:tgtEl>
                                        <p:attrNameLst>
                                          <p:attrName>ppt_y</p:attrName>
                                        </p:attrNameLst>
                                      </p:cBhvr>
                                      <p:tavLst>
                                        <p:tav tm="0">
                                          <p:val>
                                            <p:strVal val="#ppt_y+#ppt_h*1.125000"/>
                                          </p:val>
                                        </p:tav>
                                        <p:tav tm="100000">
                                          <p:val>
                                            <p:strVal val="#ppt_y"/>
                                          </p:val>
                                        </p:tav>
                                      </p:tavLst>
                                    </p:anim>
                                    <p:animEffect transition="in" filter="wipe(up)">
                                      <p:cBhvr>
                                        <p:cTn id="31" dur="500"/>
                                        <p:tgtEl>
                                          <p:spTgt spid="123"/>
                                        </p:tgtEl>
                                      </p:cBhvr>
                                    </p:animEffect>
                                  </p:childTnLst>
                                </p:cTn>
                              </p:par>
                            </p:childTnLst>
                          </p:cTn>
                        </p:par>
                        <p:par>
                          <p:cTn id="32" fill="hold">
                            <p:stCondLst>
                              <p:cond delay="2500"/>
                            </p:stCondLst>
                            <p:childTnLst>
                              <p:par>
                                <p:cTn id="33" presetID="12" presetClass="entr" presetSubtype="4" fill="hold" nodeType="afterEffect">
                                  <p:stCondLst>
                                    <p:cond delay="0"/>
                                  </p:stCondLst>
                                  <p:childTnLst>
                                    <p:set>
                                      <p:cBhvr>
                                        <p:cTn id="34" dur="1" fill="hold">
                                          <p:stCondLst>
                                            <p:cond delay="0"/>
                                          </p:stCondLst>
                                        </p:cTn>
                                        <p:tgtEl>
                                          <p:spTgt spid="99"/>
                                        </p:tgtEl>
                                        <p:attrNameLst>
                                          <p:attrName>style.visibility</p:attrName>
                                        </p:attrNameLst>
                                      </p:cBhvr>
                                      <p:to>
                                        <p:strVal val="visible"/>
                                      </p:to>
                                    </p:set>
                                    <p:anim calcmode="lin" valueType="num">
                                      <p:cBhvr additive="base">
                                        <p:cTn id="35" dur="500"/>
                                        <p:tgtEl>
                                          <p:spTgt spid="99"/>
                                        </p:tgtEl>
                                        <p:attrNameLst>
                                          <p:attrName>ppt_y</p:attrName>
                                        </p:attrNameLst>
                                      </p:cBhvr>
                                      <p:tavLst>
                                        <p:tav tm="0">
                                          <p:val>
                                            <p:strVal val="#ppt_y+#ppt_h*1.125000"/>
                                          </p:val>
                                        </p:tav>
                                        <p:tav tm="100000">
                                          <p:val>
                                            <p:strVal val="#ppt_y"/>
                                          </p:val>
                                        </p:tav>
                                      </p:tavLst>
                                    </p:anim>
                                    <p:animEffect transition="in" filter="wipe(up)">
                                      <p:cBhvr>
                                        <p:cTn id="36" dur="500"/>
                                        <p:tgtEl>
                                          <p:spTgt spid="99"/>
                                        </p:tgtEl>
                                      </p:cBhvr>
                                    </p:animEffect>
                                  </p:childTnLst>
                                </p:cTn>
                              </p:par>
                            </p:childTnLst>
                          </p:cTn>
                        </p:par>
                        <p:par>
                          <p:cTn id="37" fill="hold">
                            <p:stCondLst>
                              <p:cond delay="3000"/>
                            </p:stCondLst>
                            <p:childTnLst>
                              <p:par>
                                <p:cTn id="38" presetID="12" presetClass="entr" presetSubtype="4"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additive="base">
                                        <p:cTn id="40" dur="500"/>
                                        <p:tgtEl>
                                          <p:spTgt spid="115"/>
                                        </p:tgtEl>
                                        <p:attrNameLst>
                                          <p:attrName>ppt_y</p:attrName>
                                        </p:attrNameLst>
                                      </p:cBhvr>
                                      <p:tavLst>
                                        <p:tav tm="0">
                                          <p:val>
                                            <p:strVal val="#ppt_y+#ppt_h*1.125000"/>
                                          </p:val>
                                        </p:tav>
                                        <p:tav tm="100000">
                                          <p:val>
                                            <p:strVal val="#ppt_y"/>
                                          </p:val>
                                        </p:tav>
                                      </p:tavLst>
                                    </p:anim>
                                    <p:animEffect transition="in" filter="wipe(up)">
                                      <p:cBhvr>
                                        <p:cTn id="41" dur="500"/>
                                        <p:tgtEl>
                                          <p:spTgt spid="115"/>
                                        </p:tgtEl>
                                      </p:cBhvr>
                                    </p:animEffect>
                                  </p:childTnLst>
                                </p:cTn>
                              </p:par>
                            </p:childTnLst>
                          </p:cTn>
                        </p:par>
                        <p:par>
                          <p:cTn id="42" fill="hold">
                            <p:stCondLst>
                              <p:cond delay="3500"/>
                            </p:stCondLst>
                            <p:childTnLst>
                              <p:par>
                                <p:cTn id="43" presetID="12" presetClass="entr" presetSubtype="4" fill="hold" nodeType="afterEffect">
                                  <p:stCondLst>
                                    <p:cond delay="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p:tgtEl>
                                          <p:spTgt spid="107"/>
                                        </p:tgtEl>
                                        <p:attrNameLst>
                                          <p:attrName>ppt_y</p:attrName>
                                        </p:attrNameLst>
                                      </p:cBhvr>
                                      <p:tavLst>
                                        <p:tav tm="0">
                                          <p:val>
                                            <p:strVal val="#ppt_y+#ppt_h*1.125000"/>
                                          </p:val>
                                        </p:tav>
                                        <p:tav tm="100000">
                                          <p:val>
                                            <p:strVal val="#ppt_y"/>
                                          </p:val>
                                        </p:tav>
                                      </p:tavLst>
                                    </p:anim>
                                    <p:animEffect transition="in" filter="wipe(up)">
                                      <p:cBhvr>
                                        <p:cTn id="4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486978"/>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68821" y="10331248"/>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492915"/>
            <a:ext cx="4453744" cy="1287926"/>
            <a:chOff x="8918425" y="2032230"/>
            <a:chExt cx="2226872" cy="643963"/>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spTree>
    <p:extLst>
      <p:ext uri="{BB962C8B-B14F-4D97-AF65-F5344CB8AC3E}">
        <p14:creationId xmlns:p14="http://schemas.microsoft.com/office/powerpoint/2010/main" val="31282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8" name="TextBox 87">
            <a:extLst>
              <a:ext uri="{FF2B5EF4-FFF2-40B4-BE49-F238E27FC236}">
                <a16:creationId xmlns:a16="http://schemas.microsoft.com/office/drawing/2014/main" id="{1469CFE7-FC6B-3B2E-3923-3B24975B2D74}"/>
              </a:ext>
            </a:extLst>
          </p:cNvPr>
          <p:cNvSpPr txBox="1"/>
          <p:nvPr/>
        </p:nvSpPr>
        <p:spPr>
          <a:xfrm>
            <a:off x="1375371" y="4070522"/>
            <a:ext cx="10680968" cy="3785652"/>
          </a:xfrm>
          <a:prstGeom prst="rect">
            <a:avLst/>
          </a:prstGeom>
          <a:noFill/>
        </p:spPr>
        <p:txBody>
          <a:bodyPr wrap="square" rtlCol="0">
            <a:spAutoFit/>
          </a:bodyPr>
          <a:lstStyle/>
          <a:p>
            <a:r>
              <a:rPr lang="en-GB" sz="4800" dirty="0">
                <a:solidFill>
                  <a:schemeClr val="tx2"/>
                </a:solidFill>
                <a:latin typeface="Roboto" panose="02000000000000000000" pitchFamily="2" charset="0"/>
                <a:ea typeface="Roboto" panose="02000000000000000000" pitchFamily="2" charset="0"/>
              </a:rPr>
              <a:t>The price of </a:t>
            </a:r>
            <a:r>
              <a:rPr lang="en-GB" sz="4800" b="1" dirty="0">
                <a:solidFill>
                  <a:schemeClr val="accent1"/>
                </a:solidFill>
                <a:latin typeface="Roboto" panose="02000000000000000000" pitchFamily="2" charset="0"/>
                <a:ea typeface="Roboto" panose="02000000000000000000" pitchFamily="2" charset="0"/>
              </a:rPr>
              <a:t>success</a:t>
            </a:r>
            <a:r>
              <a:rPr lang="en-GB" sz="4800" dirty="0">
                <a:solidFill>
                  <a:schemeClr val="tx2"/>
                </a:solidFill>
                <a:latin typeface="Roboto" panose="02000000000000000000" pitchFamily="2" charset="0"/>
                <a:ea typeface="Roboto" panose="02000000000000000000" pitchFamily="2" charset="0"/>
              </a:rPr>
              <a:t> is hard work, dedication to the job at hand, and the </a:t>
            </a:r>
            <a:r>
              <a:rPr lang="en-GB" sz="4800" b="1" dirty="0">
                <a:solidFill>
                  <a:schemeClr val="accent2"/>
                </a:solidFill>
                <a:latin typeface="Roboto" panose="02000000000000000000" pitchFamily="2" charset="0"/>
                <a:ea typeface="Roboto" panose="02000000000000000000" pitchFamily="2" charset="0"/>
              </a:rPr>
              <a:t>determination</a:t>
            </a:r>
            <a:r>
              <a:rPr lang="en-GB" sz="4800" dirty="0">
                <a:solidFill>
                  <a:schemeClr val="tx2"/>
                </a:solidFill>
                <a:latin typeface="Roboto" panose="02000000000000000000" pitchFamily="2" charset="0"/>
                <a:ea typeface="Roboto" panose="02000000000000000000" pitchFamily="2" charset="0"/>
              </a:rPr>
              <a:t> that whether we win or lose, we have applied the </a:t>
            </a:r>
            <a:r>
              <a:rPr lang="en-GB" sz="4800" b="1" dirty="0">
                <a:solidFill>
                  <a:schemeClr val="accent3"/>
                </a:solidFill>
                <a:latin typeface="Roboto" panose="02000000000000000000" pitchFamily="2" charset="0"/>
                <a:ea typeface="Roboto" panose="02000000000000000000" pitchFamily="2" charset="0"/>
              </a:rPr>
              <a:t>best</a:t>
            </a:r>
            <a:r>
              <a:rPr lang="en-GB" sz="4800" dirty="0">
                <a:solidFill>
                  <a:schemeClr val="tx2"/>
                </a:solidFill>
                <a:latin typeface="Roboto" panose="02000000000000000000" pitchFamily="2" charset="0"/>
                <a:ea typeface="Roboto" panose="02000000000000000000" pitchFamily="2" charset="0"/>
              </a:rPr>
              <a:t> of </a:t>
            </a:r>
            <a:r>
              <a:rPr lang="en-GB" sz="4800" b="1" dirty="0">
                <a:solidFill>
                  <a:schemeClr val="accent4"/>
                </a:solidFill>
                <a:latin typeface="Roboto" panose="02000000000000000000" pitchFamily="2" charset="0"/>
                <a:ea typeface="Roboto" panose="02000000000000000000" pitchFamily="2" charset="0"/>
              </a:rPr>
              <a:t>ourselves</a:t>
            </a:r>
            <a:r>
              <a:rPr lang="en-GB" sz="4800" dirty="0">
                <a:solidFill>
                  <a:schemeClr val="tx2"/>
                </a:solidFill>
                <a:latin typeface="Roboto" panose="02000000000000000000" pitchFamily="2" charset="0"/>
                <a:ea typeface="Roboto" panose="02000000000000000000" pitchFamily="2" charset="0"/>
              </a:rPr>
              <a:t> to the task at hand.</a:t>
            </a:r>
            <a:endParaRPr lang="en-RS" sz="4800" dirty="0">
              <a:solidFill>
                <a:schemeClr val="tx2"/>
              </a:solidFill>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id="{7546CBA3-6387-DF82-2450-9E6B98670501}"/>
              </a:ext>
            </a:extLst>
          </p:cNvPr>
          <p:cNvSpPr txBox="1"/>
          <p:nvPr/>
        </p:nvSpPr>
        <p:spPr>
          <a:xfrm>
            <a:off x="1375371" y="7773048"/>
            <a:ext cx="8628612" cy="954107"/>
          </a:xfrm>
          <a:prstGeom prst="rect">
            <a:avLst/>
          </a:prstGeom>
          <a:noFill/>
        </p:spPr>
        <p:txBody>
          <a:bodyPr wrap="square" rtlCol="0">
            <a:spAutoFit/>
          </a:bodyPr>
          <a:lstStyle/>
          <a:p>
            <a:r>
              <a:rPr lang="en-US" sz="2800" dirty="0">
                <a:solidFill>
                  <a:schemeClr val="accent1"/>
                </a:solidFill>
                <a:latin typeface="Source Sans Pro ExtraLight" panose="020B0303030403020204" pitchFamily="34" charset="0"/>
              </a:rPr>
              <a:t>Bicycle rights +1 actually </a:t>
            </a:r>
            <a:r>
              <a:rPr lang="en-US" sz="2800" dirty="0" err="1">
                <a:solidFill>
                  <a:schemeClr val="accent1"/>
                </a:solidFill>
                <a:latin typeface="Source Sans Pro ExtraLight" panose="020B0303030403020204" pitchFamily="34" charset="0"/>
              </a:rPr>
              <a:t>shoreditch</a:t>
            </a:r>
            <a:r>
              <a:rPr lang="en-US" sz="2800" dirty="0">
                <a:solidFill>
                  <a:schemeClr val="accent1"/>
                </a:solidFill>
                <a:latin typeface="Source Sans Pro ExtraLight" panose="020B0303030403020204" pitchFamily="34" charset="0"/>
              </a:rPr>
              <a:t>, vinyl </a:t>
            </a:r>
            <a:r>
              <a:rPr lang="en-US" sz="2800" dirty="0" err="1">
                <a:solidFill>
                  <a:schemeClr val="accent1"/>
                </a:solidFill>
                <a:latin typeface="Source Sans Pro ExtraLight" panose="020B0303030403020204" pitchFamily="34" charset="0"/>
              </a:rPr>
              <a:t>fixie</a:t>
            </a:r>
            <a:r>
              <a:rPr lang="en-US" sz="2800" dirty="0">
                <a:solidFill>
                  <a:schemeClr val="accent1"/>
                </a:solidFill>
                <a:latin typeface="Source Sans Pro ExtraLight" panose="020B0303030403020204" pitchFamily="34" charset="0"/>
              </a:rPr>
              <a:t> small batch pop-up</a:t>
            </a:r>
          </a:p>
        </p:txBody>
      </p:sp>
      <p:sp>
        <p:nvSpPr>
          <p:cNvPr id="90" name="TextBox 89">
            <a:extLst>
              <a:ext uri="{FF2B5EF4-FFF2-40B4-BE49-F238E27FC236}">
                <a16:creationId xmlns:a16="http://schemas.microsoft.com/office/drawing/2014/main" id="{35156A91-7A70-7322-02B4-0A79E305E91E}"/>
              </a:ext>
            </a:extLst>
          </p:cNvPr>
          <p:cNvSpPr txBox="1"/>
          <p:nvPr/>
        </p:nvSpPr>
        <p:spPr>
          <a:xfrm>
            <a:off x="1375371" y="8644029"/>
            <a:ext cx="5577168" cy="477631"/>
          </a:xfrm>
          <a:prstGeom prst="rect">
            <a:avLst/>
          </a:prstGeom>
          <a:noFill/>
        </p:spPr>
        <p:txBody>
          <a:bodyPr wrap="none" rtlCol="0">
            <a:spAutoFit/>
          </a:bodyPr>
          <a:lstStyle/>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endParaRPr lang="en-US" sz="21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1" name="Rectangle 90">
            <a:extLst>
              <a:ext uri="{FF2B5EF4-FFF2-40B4-BE49-F238E27FC236}">
                <a16:creationId xmlns:a16="http://schemas.microsoft.com/office/drawing/2014/main" id="{95C96421-9E50-123C-5AC5-7044E0423AE7}"/>
              </a:ext>
            </a:extLst>
          </p:cNvPr>
          <p:cNvSpPr/>
          <p:nvPr/>
        </p:nvSpPr>
        <p:spPr>
          <a:xfrm>
            <a:off x="1375371" y="9038535"/>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138" name="Group 137">
            <a:extLst>
              <a:ext uri="{FF2B5EF4-FFF2-40B4-BE49-F238E27FC236}">
                <a16:creationId xmlns:a16="http://schemas.microsoft.com/office/drawing/2014/main" id="{4A34B8F8-7779-8EA9-2D0C-5BF5BBEF7B26}"/>
              </a:ext>
            </a:extLst>
          </p:cNvPr>
          <p:cNvGrpSpPr/>
          <p:nvPr/>
        </p:nvGrpSpPr>
        <p:grpSpPr>
          <a:xfrm>
            <a:off x="13282727" y="3590630"/>
            <a:ext cx="9035441" cy="8408191"/>
            <a:chOff x="13282727" y="3590630"/>
            <a:chExt cx="9035441" cy="8408191"/>
          </a:xfrm>
        </p:grpSpPr>
        <p:grpSp>
          <p:nvGrpSpPr>
            <p:cNvPr id="98" name="Graphic 2">
              <a:extLst>
                <a:ext uri="{FF2B5EF4-FFF2-40B4-BE49-F238E27FC236}">
                  <a16:creationId xmlns:a16="http://schemas.microsoft.com/office/drawing/2014/main" id="{7AE715EE-620B-D4E0-ECDD-B04A18D1D178}"/>
                </a:ext>
              </a:extLst>
            </p:cNvPr>
            <p:cNvGrpSpPr/>
            <p:nvPr/>
          </p:nvGrpSpPr>
          <p:grpSpPr>
            <a:xfrm>
              <a:off x="13562103" y="3590630"/>
              <a:ext cx="8744689" cy="8408191"/>
              <a:chOff x="5356613" y="1993912"/>
              <a:chExt cx="3117056" cy="2997111"/>
            </a:xfrm>
          </p:grpSpPr>
          <p:grpSp>
            <p:nvGrpSpPr>
              <p:cNvPr id="99" name="Graphic 2">
                <a:extLst>
                  <a:ext uri="{FF2B5EF4-FFF2-40B4-BE49-F238E27FC236}">
                    <a16:creationId xmlns:a16="http://schemas.microsoft.com/office/drawing/2014/main" id="{8DD8099C-4764-F08A-AD84-C08CAFBC618C}"/>
                  </a:ext>
                </a:extLst>
              </p:cNvPr>
              <p:cNvGrpSpPr/>
              <p:nvPr/>
            </p:nvGrpSpPr>
            <p:grpSpPr>
              <a:xfrm>
                <a:off x="6034674" y="2563796"/>
                <a:ext cx="2142267" cy="1649610"/>
                <a:chOff x="6034674" y="2563796"/>
                <a:chExt cx="2142267" cy="1649610"/>
              </a:xfrm>
            </p:grpSpPr>
            <p:sp>
              <p:nvSpPr>
                <p:cNvPr id="100" name="Freeform 99">
                  <a:extLst>
                    <a:ext uri="{FF2B5EF4-FFF2-40B4-BE49-F238E27FC236}">
                      <a16:creationId xmlns:a16="http://schemas.microsoft.com/office/drawing/2014/main" id="{8F113C83-D75C-1632-D588-CF6B75F05AB5}"/>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101" name="Graphic 2">
                  <a:extLst>
                    <a:ext uri="{FF2B5EF4-FFF2-40B4-BE49-F238E27FC236}">
                      <a16:creationId xmlns:a16="http://schemas.microsoft.com/office/drawing/2014/main" id="{4C629D7A-ACC7-0723-340A-E1DD67538A17}"/>
                    </a:ext>
                  </a:extLst>
                </p:cNvPr>
                <p:cNvGrpSpPr/>
                <p:nvPr/>
              </p:nvGrpSpPr>
              <p:grpSpPr>
                <a:xfrm>
                  <a:off x="6730142" y="2871049"/>
                  <a:ext cx="800719" cy="800719"/>
                  <a:chOff x="6730142" y="2871049"/>
                  <a:chExt cx="800719" cy="800719"/>
                </a:xfrm>
              </p:grpSpPr>
              <p:sp>
                <p:nvSpPr>
                  <p:cNvPr id="102" name="Freeform 101">
                    <a:extLst>
                      <a:ext uri="{FF2B5EF4-FFF2-40B4-BE49-F238E27FC236}">
                        <a16:creationId xmlns:a16="http://schemas.microsoft.com/office/drawing/2014/main" id="{5F82C7C8-FB92-B8EB-3830-EC642FBD5217}"/>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103" name="Freeform 102">
                    <a:extLst>
                      <a:ext uri="{FF2B5EF4-FFF2-40B4-BE49-F238E27FC236}">
                        <a16:creationId xmlns:a16="http://schemas.microsoft.com/office/drawing/2014/main" id="{5D360299-8E02-57B5-056D-1971D14B8E58}"/>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104" name="Freeform 103">
                  <a:extLst>
                    <a:ext uri="{FF2B5EF4-FFF2-40B4-BE49-F238E27FC236}">
                      <a16:creationId xmlns:a16="http://schemas.microsoft.com/office/drawing/2014/main" id="{9FFD7413-CA8C-EF80-3D2D-09E2B8DB8E32}"/>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0439CE3E-3E98-C63F-D3D6-52DE082EE0F0}"/>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06" name="Freeform 105">
                <a:extLst>
                  <a:ext uri="{FF2B5EF4-FFF2-40B4-BE49-F238E27FC236}">
                    <a16:creationId xmlns:a16="http://schemas.microsoft.com/office/drawing/2014/main" id="{7C0FDE51-1D77-DF21-E234-2E545EDC6163}"/>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7879DC98-4BD8-8F05-2401-28A555C3B15E}"/>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08" name="Graphic 2">
                <a:extLst>
                  <a:ext uri="{FF2B5EF4-FFF2-40B4-BE49-F238E27FC236}">
                    <a16:creationId xmlns:a16="http://schemas.microsoft.com/office/drawing/2014/main" id="{40699AD2-FDED-051E-2105-3E75E11EA829}"/>
                  </a:ext>
                </a:extLst>
              </p:cNvPr>
              <p:cNvGrpSpPr/>
              <p:nvPr/>
            </p:nvGrpSpPr>
            <p:grpSpPr>
              <a:xfrm>
                <a:off x="5566306" y="3425237"/>
                <a:ext cx="1312519" cy="1499383"/>
                <a:chOff x="5566306" y="3425237"/>
                <a:chExt cx="1312519" cy="1499383"/>
              </a:xfrm>
            </p:grpSpPr>
            <p:sp>
              <p:nvSpPr>
                <p:cNvPr id="109" name="Freeform 108">
                  <a:extLst>
                    <a:ext uri="{FF2B5EF4-FFF2-40B4-BE49-F238E27FC236}">
                      <a16:creationId xmlns:a16="http://schemas.microsoft.com/office/drawing/2014/main" id="{2F85EBB8-F6CC-6993-49FA-2BE5CFF64662}"/>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26900F20-D820-DA78-C0F2-325334DC0031}"/>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B2D28258-F994-E4A3-7AB8-4EAC803B7549}"/>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9E7649F-7188-86EE-22DF-DC4E8BA1AAC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DA4A423D-7D1E-CFE6-92BF-A459113B73F8}"/>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C6EA39D6-39B0-176B-D5BF-6F12F4C969F3}"/>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115" name="Freeform 114">
                  <a:extLst>
                    <a:ext uri="{FF2B5EF4-FFF2-40B4-BE49-F238E27FC236}">
                      <a16:creationId xmlns:a16="http://schemas.microsoft.com/office/drawing/2014/main" id="{188566EA-398E-765E-CDE0-1793D6445C0F}"/>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116" name="Freeform 115">
                  <a:extLst>
                    <a:ext uri="{FF2B5EF4-FFF2-40B4-BE49-F238E27FC236}">
                      <a16:creationId xmlns:a16="http://schemas.microsoft.com/office/drawing/2014/main" id="{36132296-EC9B-B028-7B05-6787F50CF58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117" name="Freeform 116">
                  <a:extLst>
                    <a:ext uri="{FF2B5EF4-FFF2-40B4-BE49-F238E27FC236}">
                      <a16:creationId xmlns:a16="http://schemas.microsoft.com/office/drawing/2014/main" id="{C3DB23F6-6D11-C92B-AA91-DFFB06AD48A7}"/>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18" name="Freeform 117">
                <a:extLst>
                  <a:ext uri="{FF2B5EF4-FFF2-40B4-BE49-F238E27FC236}">
                    <a16:creationId xmlns:a16="http://schemas.microsoft.com/office/drawing/2014/main" id="{13FBA05D-EDD4-B014-784F-F54DB5A3702C}"/>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119" name="Graphic 2">
                <a:extLst>
                  <a:ext uri="{FF2B5EF4-FFF2-40B4-BE49-F238E27FC236}">
                    <a16:creationId xmlns:a16="http://schemas.microsoft.com/office/drawing/2014/main" id="{C4B911D9-7A72-1CB5-C1D0-2BD58D519B6B}"/>
                  </a:ext>
                </a:extLst>
              </p:cNvPr>
              <p:cNvGrpSpPr/>
              <p:nvPr/>
            </p:nvGrpSpPr>
            <p:grpSpPr>
              <a:xfrm>
                <a:off x="7834066" y="3759207"/>
                <a:ext cx="425053" cy="174878"/>
                <a:chOff x="7834066" y="3759207"/>
                <a:chExt cx="425053" cy="174878"/>
              </a:xfrm>
              <a:solidFill>
                <a:srgbClr val="FFFFFF"/>
              </a:solidFill>
            </p:grpSpPr>
            <p:sp>
              <p:nvSpPr>
                <p:cNvPr id="120" name="Freeform 119">
                  <a:extLst>
                    <a:ext uri="{FF2B5EF4-FFF2-40B4-BE49-F238E27FC236}">
                      <a16:creationId xmlns:a16="http://schemas.microsoft.com/office/drawing/2014/main" id="{4C5C4ADA-DA38-5B72-3220-BA5C4578A181}"/>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0324D3AF-F4F9-2D97-F7A6-82503896E1F8}"/>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F669F3F2-17B7-931F-0F80-0F8692A2A5F3}"/>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8D56B3BB-B38A-01D4-06A4-AC1085C78AB7}"/>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124" name="Graphic 2">
                <a:extLst>
                  <a:ext uri="{FF2B5EF4-FFF2-40B4-BE49-F238E27FC236}">
                    <a16:creationId xmlns:a16="http://schemas.microsoft.com/office/drawing/2014/main" id="{7F6A8033-27C4-3A7A-A8FE-3B07E291ABF2}"/>
                  </a:ext>
                </a:extLst>
              </p:cNvPr>
              <p:cNvGrpSpPr/>
              <p:nvPr/>
            </p:nvGrpSpPr>
            <p:grpSpPr>
              <a:xfrm>
                <a:off x="5356613" y="2702647"/>
                <a:ext cx="820554" cy="261508"/>
                <a:chOff x="5356613" y="2702647"/>
                <a:chExt cx="820554" cy="261508"/>
              </a:xfrm>
            </p:grpSpPr>
            <p:sp>
              <p:nvSpPr>
                <p:cNvPr id="125" name="Freeform 124">
                  <a:extLst>
                    <a:ext uri="{FF2B5EF4-FFF2-40B4-BE49-F238E27FC236}">
                      <a16:creationId xmlns:a16="http://schemas.microsoft.com/office/drawing/2014/main" id="{82E3F2D7-5CE9-9394-857E-ECE902F06F0B}"/>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3B73E6A4-427E-6EB2-51EE-1F2E3EE7572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127" name="Freeform 126">
                <a:extLst>
                  <a:ext uri="{FF2B5EF4-FFF2-40B4-BE49-F238E27FC236}">
                    <a16:creationId xmlns:a16="http://schemas.microsoft.com/office/drawing/2014/main" id="{1593AD1B-45EF-3D72-E488-BF1D103AC03A}"/>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128" name="Graphic 2">
              <a:extLst>
                <a:ext uri="{FF2B5EF4-FFF2-40B4-BE49-F238E27FC236}">
                  <a16:creationId xmlns:a16="http://schemas.microsoft.com/office/drawing/2014/main" id="{D256178F-6EB4-5F1D-38E6-C0E3E8E6E2CA}"/>
                </a:ext>
              </a:extLst>
            </p:cNvPr>
            <p:cNvGrpSpPr/>
            <p:nvPr/>
          </p:nvGrpSpPr>
          <p:grpSpPr>
            <a:xfrm>
              <a:off x="13282727" y="3602864"/>
              <a:ext cx="9035441" cy="8217632"/>
              <a:chOff x="5257029" y="1998273"/>
              <a:chExt cx="3220695" cy="2929186"/>
            </a:xfrm>
            <a:solidFill>
              <a:srgbClr val="00002D"/>
            </a:solidFill>
          </p:grpSpPr>
          <p:sp>
            <p:nvSpPr>
              <p:cNvPr id="129" name="Freeform 128">
                <a:extLst>
                  <a:ext uri="{FF2B5EF4-FFF2-40B4-BE49-F238E27FC236}">
                    <a16:creationId xmlns:a16="http://schemas.microsoft.com/office/drawing/2014/main" id="{EA322696-1A2B-BCE4-E62F-97927DD38712}"/>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11D1FDF5-D9E9-F9C0-2A63-25C5CC675B2A}"/>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AF1966C6-C872-DA50-2BEB-41467A8BC124}"/>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6A0DEB-4C84-7449-C14B-CDB31B373CCC}"/>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5F3C16EE-8865-844D-8706-7A8FBA81A9D4}"/>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28B1F36D-DCFD-0609-9FB8-39242DEC1030}"/>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B987FA74-B009-A386-80D3-1883B5A4766D}"/>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7E119BD5-43DF-B96A-66BD-BA63827668F3}"/>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B9038F13-C2C7-DE62-3499-C0FC933CF8A0}"/>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269910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p:cTn id="15" dur="1000" fill="hold"/>
                                        <p:tgtEl>
                                          <p:spTgt spid="138"/>
                                        </p:tgtEl>
                                        <p:attrNameLst>
                                          <p:attrName>ppt_w</p:attrName>
                                        </p:attrNameLst>
                                      </p:cBhvr>
                                      <p:tavLst>
                                        <p:tav tm="0">
                                          <p:val>
                                            <p:fltVal val="0"/>
                                          </p:val>
                                        </p:tav>
                                        <p:tav tm="100000">
                                          <p:val>
                                            <p:strVal val="#ppt_w"/>
                                          </p:val>
                                        </p:tav>
                                      </p:tavLst>
                                    </p:anim>
                                    <p:anim calcmode="lin" valueType="num">
                                      <p:cBhvr>
                                        <p:cTn id="16" dur="1000" fill="hold"/>
                                        <p:tgtEl>
                                          <p:spTgt spid="138"/>
                                        </p:tgtEl>
                                        <p:attrNameLst>
                                          <p:attrName>ppt_h</p:attrName>
                                        </p:attrNameLst>
                                      </p:cBhvr>
                                      <p:tavLst>
                                        <p:tav tm="0">
                                          <p:val>
                                            <p:fltVal val="0"/>
                                          </p:val>
                                        </p:tav>
                                        <p:tav tm="100000">
                                          <p:val>
                                            <p:strVal val="#ppt_h"/>
                                          </p:val>
                                        </p:tav>
                                      </p:tavLst>
                                    </p:anim>
                                    <p:anim calcmode="lin" valueType="num">
                                      <p:cBhvr>
                                        <p:cTn id="17" dur="1000" fill="hold"/>
                                        <p:tgtEl>
                                          <p:spTgt spid="13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8" grpId="0"/>
      <p:bldP spid="89" grpId="0"/>
      <p:bldP spid="90"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5" name="TextBox 84">
            <a:extLst>
              <a:ext uri="{FF2B5EF4-FFF2-40B4-BE49-F238E27FC236}">
                <a16:creationId xmlns:a16="http://schemas.microsoft.com/office/drawing/2014/main" id="{A033DBDD-AA38-FADB-FBA1-6173F7838809}"/>
              </a:ext>
            </a:extLst>
          </p:cNvPr>
          <p:cNvSpPr txBox="1"/>
          <p:nvPr/>
        </p:nvSpPr>
        <p:spPr>
          <a:xfrm>
            <a:off x="12587784" y="4286346"/>
            <a:ext cx="10889436" cy="2585323"/>
          </a:xfrm>
          <a:prstGeom prst="rect">
            <a:avLst/>
          </a:prstGeom>
          <a:noFill/>
        </p:spPr>
        <p:txBody>
          <a:bodyPr wrap="square" rtlCol="0">
            <a:spAutoFit/>
          </a:bodyPr>
          <a:lstStyle/>
          <a:p>
            <a:r>
              <a:rPr lang="en-GB" sz="5400" dirty="0">
                <a:solidFill>
                  <a:schemeClr val="tx2"/>
                </a:solidFill>
                <a:latin typeface="Roboto" panose="02000000000000000000" pitchFamily="2" charset="0"/>
                <a:ea typeface="Roboto" panose="02000000000000000000" pitchFamily="2" charset="0"/>
              </a:rPr>
              <a:t>The </a:t>
            </a:r>
            <a:r>
              <a:rPr lang="en-GB" sz="5400" b="1" dirty="0">
                <a:solidFill>
                  <a:schemeClr val="accent1"/>
                </a:solidFill>
                <a:latin typeface="Roboto" panose="02000000000000000000" pitchFamily="2" charset="0"/>
                <a:ea typeface="Roboto" panose="02000000000000000000" pitchFamily="2" charset="0"/>
              </a:rPr>
              <a:t>road</a:t>
            </a:r>
            <a:r>
              <a:rPr lang="en-GB" sz="5400" dirty="0">
                <a:solidFill>
                  <a:schemeClr val="tx2"/>
                </a:solidFill>
                <a:latin typeface="Roboto" panose="02000000000000000000" pitchFamily="2" charset="0"/>
                <a:ea typeface="Roboto" panose="02000000000000000000" pitchFamily="2" charset="0"/>
              </a:rPr>
              <a:t> to success and the road to failure are </a:t>
            </a:r>
            <a:r>
              <a:rPr lang="en-GB" sz="5400" b="1" dirty="0">
                <a:solidFill>
                  <a:schemeClr val="accent2"/>
                </a:solidFill>
                <a:latin typeface="Roboto" panose="02000000000000000000" pitchFamily="2" charset="0"/>
                <a:ea typeface="Roboto" panose="02000000000000000000" pitchFamily="2" charset="0"/>
              </a:rPr>
              <a:t>almost</a:t>
            </a:r>
            <a:r>
              <a:rPr lang="en-GB" sz="5400" dirty="0">
                <a:solidFill>
                  <a:schemeClr val="tx2"/>
                </a:solidFill>
                <a:latin typeface="Roboto" panose="02000000000000000000" pitchFamily="2" charset="0"/>
                <a:ea typeface="Roboto" panose="02000000000000000000" pitchFamily="2" charset="0"/>
              </a:rPr>
              <a:t> exactly the </a:t>
            </a:r>
            <a:r>
              <a:rPr lang="en-GB" sz="5400" b="1" dirty="0">
                <a:solidFill>
                  <a:schemeClr val="accent3"/>
                </a:solidFill>
                <a:latin typeface="Roboto" panose="02000000000000000000" pitchFamily="2" charset="0"/>
                <a:ea typeface="Roboto" panose="02000000000000000000" pitchFamily="2" charset="0"/>
              </a:rPr>
              <a:t>same</a:t>
            </a:r>
            <a:r>
              <a:rPr lang="en-GB" sz="5400" dirty="0">
                <a:solidFill>
                  <a:schemeClr val="tx2"/>
                </a:solidFill>
                <a:latin typeface="Roboto" panose="02000000000000000000" pitchFamily="2" charset="0"/>
                <a:ea typeface="Roboto" panose="02000000000000000000" pitchFamily="2" charset="0"/>
              </a:rPr>
              <a:t>.</a:t>
            </a:r>
            <a:endParaRPr lang="en-RS" sz="5400" dirty="0">
              <a:solidFill>
                <a:schemeClr val="tx2"/>
              </a:solidFill>
              <a:latin typeface="Roboto" panose="02000000000000000000" pitchFamily="2" charset="0"/>
              <a:ea typeface="Roboto" panose="02000000000000000000" pitchFamily="2" charset="0"/>
            </a:endParaRPr>
          </a:p>
        </p:txBody>
      </p:sp>
      <p:sp>
        <p:nvSpPr>
          <p:cNvPr id="86" name="Rectangle 85">
            <a:extLst>
              <a:ext uri="{FF2B5EF4-FFF2-40B4-BE49-F238E27FC236}">
                <a16:creationId xmlns:a16="http://schemas.microsoft.com/office/drawing/2014/main" id="{961C105E-DA16-AE56-D49D-86C9700AFE9E}"/>
              </a:ext>
            </a:extLst>
          </p:cNvPr>
          <p:cNvSpPr/>
          <p:nvPr/>
        </p:nvSpPr>
        <p:spPr>
          <a:xfrm>
            <a:off x="12587784" y="6867102"/>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a:t>
            </a:r>
            <a:r>
              <a:rPr lang="en-US" sz="2400" b="1" dirty="0">
                <a:latin typeface="Source Sans Pro Light" panose="020B0403030403020204" pitchFamily="34" charset="0"/>
              </a:rPr>
              <a: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87" name="Group 86">
            <a:extLst>
              <a:ext uri="{FF2B5EF4-FFF2-40B4-BE49-F238E27FC236}">
                <a16:creationId xmlns:a16="http://schemas.microsoft.com/office/drawing/2014/main" id="{E7C24FAE-8225-B8D6-1DE2-2D49FF216643}"/>
              </a:ext>
            </a:extLst>
          </p:cNvPr>
          <p:cNvGrpSpPr/>
          <p:nvPr/>
        </p:nvGrpSpPr>
        <p:grpSpPr>
          <a:xfrm>
            <a:off x="12760249" y="9481941"/>
            <a:ext cx="552448" cy="552448"/>
            <a:chOff x="1460006" y="1642203"/>
            <a:chExt cx="479425" cy="479425"/>
          </a:xfrm>
        </p:grpSpPr>
        <p:sp>
          <p:nvSpPr>
            <p:cNvPr id="88" name="Oval 8">
              <a:extLst>
                <a:ext uri="{FF2B5EF4-FFF2-40B4-BE49-F238E27FC236}">
                  <a16:creationId xmlns:a16="http://schemas.microsoft.com/office/drawing/2014/main" id="{960BC142-043F-4E5E-54F8-EA6A99678A0A}"/>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9" name="Freeform 9">
              <a:extLst>
                <a:ext uri="{FF2B5EF4-FFF2-40B4-BE49-F238E27FC236}">
                  <a16:creationId xmlns:a16="http://schemas.microsoft.com/office/drawing/2014/main" id="{99AFF300-C946-498B-E0CE-BFD95452E574}"/>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grpSp>
        <p:nvGrpSpPr>
          <p:cNvPr id="90" name="Group 89">
            <a:extLst>
              <a:ext uri="{FF2B5EF4-FFF2-40B4-BE49-F238E27FC236}">
                <a16:creationId xmlns:a16="http://schemas.microsoft.com/office/drawing/2014/main" id="{0636D48B-651E-E07C-9DC2-E36C65F5289E}"/>
              </a:ext>
            </a:extLst>
          </p:cNvPr>
          <p:cNvGrpSpPr/>
          <p:nvPr/>
        </p:nvGrpSpPr>
        <p:grpSpPr>
          <a:xfrm>
            <a:off x="12760249" y="10389009"/>
            <a:ext cx="552448" cy="552448"/>
            <a:chOff x="1460006" y="1642203"/>
            <a:chExt cx="479425" cy="479425"/>
          </a:xfrm>
        </p:grpSpPr>
        <p:sp>
          <p:nvSpPr>
            <p:cNvPr id="91" name="Oval 8">
              <a:extLst>
                <a:ext uri="{FF2B5EF4-FFF2-40B4-BE49-F238E27FC236}">
                  <a16:creationId xmlns:a16="http://schemas.microsoft.com/office/drawing/2014/main" id="{5084C0FD-0606-1D4E-3716-F406A0818986}"/>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2" name="Freeform 9">
              <a:extLst>
                <a:ext uri="{FF2B5EF4-FFF2-40B4-BE49-F238E27FC236}">
                  <a16:creationId xmlns:a16="http://schemas.microsoft.com/office/drawing/2014/main" id="{11B455C8-B479-A8E5-99C2-8942851AF885}"/>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3" name="Rectangle 92">
            <a:extLst>
              <a:ext uri="{FF2B5EF4-FFF2-40B4-BE49-F238E27FC236}">
                <a16:creationId xmlns:a16="http://schemas.microsoft.com/office/drawing/2014/main" id="{FCC52FBE-1A5E-4C6D-5F00-F66B72D73D02}"/>
              </a:ext>
            </a:extLst>
          </p:cNvPr>
          <p:cNvSpPr/>
          <p:nvPr/>
        </p:nvSpPr>
        <p:spPr>
          <a:xfrm>
            <a:off x="13446238" y="9491842"/>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5EACAE34-9DD9-B64B-923B-404DAD6CD128}"/>
              </a:ext>
            </a:extLst>
          </p:cNvPr>
          <p:cNvSpPr/>
          <p:nvPr/>
        </p:nvSpPr>
        <p:spPr>
          <a:xfrm>
            <a:off x="13446238" y="10398910"/>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95" name="Group 94">
            <a:extLst>
              <a:ext uri="{FF2B5EF4-FFF2-40B4-BE49-F238E27FC236}">
                <a16:creationId xmlns:a16="http://schemas.microsoft.com/office/drawing/2014/main" id="{810FB054-1272-084A-EBFA-1CDD4CFDEEE3}"/>
              </a:ext>
            </a:extLst>
          </p:cNvPr>
          <p:cNvGrpSpPr/>
          <p:nvPr/>
        </p:nvGrpSpPr>
        <p:grpSpPr>
          <a:xfrm>
            <a:off x="12760249" y="11300986"/>
            <a:ext cx="552448" cy="552448"/>
            <a:chOff x="1460006" y="1642203"/>
            <a:chExt cx="479425" cy="479425"/>
          </a:xfrm>
        </p:grpSpPr>
        <p:sp>
          <p:nvSpPr>
            <p:cNvPr id="96" name="Oval 8">
              <a:extLst>
                <a:ext uri="{FF2B5EF4-FFF2-40B4-BE49-F238E27FC236}">
                  <a16:creationId xmlns:a16="http://schemas.microsoft.com/office/drawing/2014/main" id="{845B6EDA-D376-3DF0-EA05-C460A2F7B2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7" name="Freeform 9">
              <a:extLst>
                <a:ext uri="{FF2B5EF4-FFF2-40B4-BE49-F238E27FC236}">
                  <a16:creationId xmlns:a16="http://schemas.microsoft.com/office/drawing/2014/main" id="{A0D839F6-2B12-731D-7421-0718DC06F538}"/>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8" name="Rectangle 97">
            <a:extLst>
              <a:ext uri="{FF2B5EF4-FFF2-40B4-BE49-F238E27FC236}">
                <a16:creationId xmlns:a16="http://schemas.microsoft.com/office/drawing/2014/main" id="{28407F90-B2C8-D6B8-A9D5-47BD1C19F319}"/>
              </a:ext>
            </a:extLst>
          </p:cNvPr>
          <p:cNvSpPr/>
          <p:nvPr/>
        </p:nvSpPr>
        <p:spPr>
          <a:xfrm>
            <a:off x="13446238" y="11310887"/>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102" name="Graphic 2">
            <a:extLst>
              <a:ext uri="{FF2B5EF4-FFF2-40B4-BE49-F238E27FC236}">
                <a16:creationId xmlns:a16="http://schemas.microsoft.com/office/drawing/2014/main" id="{3CF40827-BE0B-86C4-40C5-76ECDD50AD8E}"/>
              </a:ext>
            </a:extLst>
          </p:cNvPr>
          <p:cNvGrpSpPr/>
          <p:nvPr/>
        </p:nvGrpSpPr>
        <p:grpSpPr>
          <a:xfrm>
            <a:off x="2606880" y="3647514"/>
            <a:ext cx="8820546" cy="8689216"/>
            <a:chOff x="5517728" y="2204071"/>
            <a:chExt cx="3107303" cy="3061038"/>
          </a:xfrm>
        </p:grpSpPr>
        <p:sp>
          <p:nvSpPr>
            <p:cNvPr id="103" name="Freeform 102">
              <a:extLst>
                <a:ext uri="{FF2B5EF4-FFF2-40B4-BE49-F238E27FC236}">
                  <a16:creationId xmlns:a16="http://schemas.microsoft.com/office/drawing/2014/main" id="{A9F3E661-D409-2010-F45A-27B74F9F7341}"/>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104" name="Freeform 103">
              <a:extLst>
                <a:ext uri="{FF2B5EF4-FFF2-40B4-BE49-F238E27FC236}">
                  <a16:creationId xmlns:a16="http://schemas.microsoft.com/office/drawing/2014/main" id="{850536D6-8ED2-1B92-D7A1-01AFEA4AB418}"/>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CD1A61AB-C5F1-4BA8-92A1-4C9FE676BE7D}"/>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3D935C47-6F31-6F36-C22E-CBE21813EDC6}"/>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D5CA86C2-899A-61E5-6B08-E353D463F182}"/>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8" name="Freeform 107">
              <a:extLst>
                <a:ext uri="{FF2B5EF4-FFF2-40B4-BE49-F238E27FC236}">
                  <a16:creationId xmlns:a16="http://schemas.microsoft.com/office/drawing/2014/main" id="{E0E28DAF-4DD8-9137-E077-8A1C8636F1B8}"/>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9" name="Freeform 108">
              <a:extLst>
                <a:ext uri="{FF2B5EF4-FFF2-40B4-BE49-F238E27FC236}">
                  <a16:creationId xmlns:a16="http://schemas.microsoft.com/office/drawing/2014/main" id="{112A3FF1-951A-EFD7-054B-D396D68842CF}"/>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CD2B4894-3BAA-31B8-9668-F496E3D87C98}"/>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8708E2FB-0510-4D41-A15B-29091453C207}"/>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0665703-1962-7BF8-846E-FF180EA08362}"/>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3A3401CF-A8CF-3F49-D84F-5019318D97F4}"/>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6122F7CA-623B-6FCB-BF7D-79C2E087A8B0}"/>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15" name="Graphic 2">
              <a:extLst>
                <a:ext uri="{FF2B5EF4-FFF2-40B4-BE49-F238E27FC236}">
                  <a16:creationId xmlns:a16="http://schemas.microsoft.com/office/drawing/2014/main" id="{9F80EB0D-2E07-20EA-D76A-CD0AD3C4914D}"/>
                </a:ext>
              </a:extLst>
            </p:cNvPr>
            <p:cNvGrpSpPr/>
            <p:nvPr/>
          </p:nvGrpSpPr>
          <p:grpSpPr>
            <a:xfrm>
              <a:off x="7745412" y="2718839"/>
              <a:ext cx="299561" cy="1388911"/>
              <a:chOff x="7745412" y="2718839"/>
              <a:chExt cx="299561" cy="1388911"/>
            </a:xfrm>
          </p:grpSpPr>
          <p:sp>
            <p:nvSpPr>
              <p:cNvPr id="116" name="Freeform 115">
                <a:extLst>
                  <a:ext uri="{FF2B5EF4-FFF2-40B4-BE49-F238E27FC236}">
                    <a16:creationId xmlns:a16="http://schemas.microsoft.com/office/drawing/2014/main" id="{75F591EF-BCE2-FF3B-AC87-96E11111AA45}"/>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1F2D07D1-31FE-7F29-E056-60C42B95C5AA}"/>
                  </a:ext>
                </a:extLst>
              </p:cNvPr>
              <p:cNvGrpSpPr/>
              <p:nvPr/>
            </p:nvGrpSpPr>
            <p:grpSpPr>
              <a:xfrm>
                <a:off x="7863212" y="2836640"/>
                <a:ext cx="63960" cy="1153715"/>
                <a:chOff x="7863212" y="2836640"/>
                <a:chExt cx="63960" cy="1153715"/>
              </a:xfrm>
            </p:grpSpPr>
            <p:sp>
              <p:nvSpPr>
                <p:cNvPr id="118" name="Freeform 117">
                  <a:extLst>
                    <a:ext uri="{FF2B5EF4-FFF2-40B4-BE49-F238E27FC236}">
                      <a16:creationId xmlns:a16="http://schemas.microsoft.com/office/drawing/2014/main" id="{35CCB301-56B5-16E2-F719-B3F481AF8AD5}"/>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889B1198-4A33-FCD8-A455-7CF5E34BF556}"/>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120" name="Freeform 119">
                <a:extLst>
                  <a:ext uri="{FF2B5EF4-FFF2-40B4-BE49-F238E27FC236}">
                    <a16:creationId xmlns:a16="http://schemas.microsoft.com/office/drawing/2014/main" id="{48A0C003-D5CB-7A45-A932-9D4E59B7A33F}"/>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21" name="Freeform 120">
              <a:extLst>
                <a:ext uri="{FF2B5EF4-FFF2-40B4-BE49-F238E27FC236}">
                  <a16:creationId xmlns:a16="http://schemas.microsoft.com/office/drawing/2014/main" id="{475C409C-79E5-F1E4-F74F-47CFCE2CA539}"/>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63A23040-AC4E-B39F-6013-A76EFEDCBA20}"/>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B04E4D53-2C5F-74E9-92D3-2B05CC7C9D18}"/>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8AF03685-8CA8-6E63-C5DD-7C5E4B94C0B7}"/>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CBB6E9F3-36B1-6012-29AF-B73DA860B4FB}"/>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21E0080E-CE87-AA76-159B-CF2472C45F71}"/>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82884369-9F78-83ED-E5FB-23A73CFF266B}"/>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7E82E49B-73C1-4316-C690-8E6195144346}"/>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129" name="Graphic 2">
              <a:extLst>
                <a:ext uri="{FF2B5EF4-FFF2-40B4-BE49-F238E27FC236}">
                  <a16:creationId xmlns:a16="http://schemas.microsoft.com/office/drawing/2014/main" id="{FAC2208E-A81E-0007-3F3A-60DC207DBBE5}"/>
                </a:ext>
              </a:extLst>
            </p:cNvPr>
            <p:cNvGrpSpPr/>
            <p:nvPr/>
          </p:nvGrpSpPr>
          <p:grpSpPr>
            <a:xfrm>
              <a:off x="5517728" y="2483643"/>
              <a:ext cx="3107303" cy="2511456"/>
              <a:chOff x="5517728" y="2483643"/>
              <a:chExt cx="3107303" cy="2511456"/>
            </a:xfrm>
            <a:solidFill>
              <a:srgbClr val="00002D"/>
            </a:solidFill>
          </p:grpSpPr>
          <p:sp>
            <p:nvSpPr>
              <p:cNvPr id="130" name="Freeform 129">
                <a:extLst>
                  <a:ext uri="{FF2B5EF4-FFF2-40B4-BE49-F238E27FC236}">
                    <a16:creationId xmlns:a16="http://schemas.microsoft.com/office/drawing/2014/main" id="{7177C24A-E7F2-8681-814E-5A5F482AA44B}"/>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392CA026-E867-336D-4876-2994064E43E8}"/>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54F3B201-B9FC-008E-18C2-970073E724ED}"/>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23C94FA-AFEE-B5BA-6F81-3DCC3FDCFB00}"/>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F6B42A5A-67E8-9643-E3ED-D83628617EC5}"/>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1C367F8A-5220-3032-F642-70E531EB42E2}"/>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260F1495-6140-1D9E-DE40-1F1DEF10D3D7}"/>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C9FF8ABA-21DE-CED2-8AEE-A368BD29475A}"/>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3523D80-7475-8E14-C863-DD1FC21EF3FC}"/>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35E0B76D-1AD7-739A-9F68-55F1DDF2D18B}"/>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025C380F-C49F-072A-CAE7-B7C4F40C61BC}"/>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5B94E58-8492-F6F8-976F-7E9EE00DDA26}"/>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4D3C236D-3EC5-789D-1F25-69F54439777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5B32E9CD-4914-29AB-DA45-4C8D30245A3D}"/>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B8E529D0-4F13-E4E5-A370-9BFEB2A1614D}"/>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A7EE8FFC-40E4-3FA6-7529-1784A89CC108}"/>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E31EF011-A619-D184-A092-BCF24F401C98}"/>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AC5EE847-1952-ED30-F5AB-A1C63798733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B5733091-F13E-DA70-6647-40008AD528EB}"/>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3BAE347-40EB-D7FC-B520-EA4BEBCC5651}"/>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08857B9E-47FE-E001-00D5-536CCB4FD2E3}"/>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6C37BF1E-252E-2E5C-78C8-5435B7CAC6D9}"/>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249E02B5-D594-E897-81B3-29307B5D8288}"/>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3" name="Freeform 152">
                <a:extLst>
                  <a:ext uri="{FF2B5EF4-FFF2-40B4-BE49-F238E27FC236}">
                    <a16:creationId xmlns:a16="http://schemas.microsoft.com/office/drawing/2014/main" id="{476DCC17-EB64-F55D-E830-408D507A3680}"/>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65FD6970-7433-FA31-6284-737EDDC084AD}"/>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41211182-02DE-FB73-DBC9-614DCAEC56A4}"/>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C3770D1E-0732-6E49-0E6D-6165BA6B6E1E}"/>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AD73391B-720E-C297-8879-A159E528D786}"/>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FE490CF8-2077-4DBD-58F9-D3FF4594EB03}"/>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13B8A34E-3A60-D40D-F6DE-5DF0D3B31B14}"/>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AD0534C7-AFAE-CDEB-31DE-6F6045B8358D}"/>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6137C32D-3064-DBDA-C897-AD912A742188}"/>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17590F3B-2792-4E37-9CC1-1458A7D2B632}"/>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260A60EA-9379-FE64-7E26-D7F7092B1E1D}"/>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AB42AE19-FF22-6E23-C14D-82A029C219F1}"/>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9227FFD7-80FC-A30A-8FBB-813BC47961DB}"/>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4F023858-BA79-46FC-5E91-EC9504B0BD61}"/>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167" name="Freeform 166">
              <a:extLst>
                <a:ext uri="{FF2B5EF4-FFF2-40B4-BE49-F238E27FC236}">
                  <a16:creationId xmlns:a16="http://schemas.microsoft.com/office/drawing/2014/main" id="{05209F38-D9E4-E662-C671-8822B97BFA30}"/>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FCACE81-8287-8034-D4DA-63F8EB50F356}"/>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19035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anim calcmode="lin" valueType="num">
                                      <p:cBhvr>
                                        <p:cTn id="16" dur="1000" fill="hold"/>
                                        <p:tgtEl>
                                          <p:spTgt spid="102"/>
                                        </p:tgtEl>
                                        <p:attrNameLst>
                                          <p:attrName>ppt_x</p:attrName>
                                        </p:attrNameLst>
                                      </p:cBhvr>
                                      <p:tavLst>
                                        <p:tav tm="0">
                                          <p:val>
                                            <p:strVal val="#ppt_x"/>
                                          </p:val>
                                        </p:tav>
                                        <p:tav tm="100000">
                                          <p:val>
                                            <p:strVal val="#ppt_x"/>
                                          </p:val>
                                        </p:tav>
                                      </p:tavLst>
                                    </p:anim>
                                    <p:anim calcmode="lin" valueType="num">
                                      <p:cBhvr>
                                        <p:cTn id="17" dur="900" decel="100000" fill="hold"/>
                                        <p:tgtEl>
                                          <p:spTgt spid="10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5" grpId="0"/>
      <p:bldP spid="86" grpId="0"/>
      <p:bldP spid="93" grpId="0"/>
      <p:bldP spid="94" grpId="0"/>
      <p:bldP spid="98"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5" name="Bottom text">
            <a:extLst>
              <a:ext uri="{FF2B5EF4-FFF2-40B4-BE49-F238E27FC236}">
                <a16:creationId xmlns:a16="http://schemas.microsoft.com/office/drawing/2014/main" id="{0F49D503-D60B-2818-06C1-8A9985BF89C4}"/>
              </a:ext>
            </a:extLst>
          </p:cNvPr>
          <p:cNvSpPr txBox="1"/>
          <p:nvPr/>
        </p:nvSpPr>
        <p:spPr>
          <a:xfrm>
            <a:off x="11453677" y="8804042"/>
            <a:ext cx="1503938" cy="461665"/>
          </a:xfrm>
          <a:prstGeom prst="rect">
            <a:avLst/>
          </a:prstGeom>
          <a:noFill/>
        </p:spPr>
        <p:txBody>
          <a:bodyPr wrap="none" rtlCol="0">
            <a:spAutoFit/>
          </a:bodyPr>
          <a:lstStyle/>
          <a:p>
            <a:pPr algn="ctr"/>
            <a:r>
              <a:rPr lang="en-US" sz="2400" dirty="0" err="1">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Pulsecolor</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2" name="Middle text">
            <a:extLst>
              <a:ext uri="{FF2B5EF4-FFF2-40B4-BE49-F238E27FC236}">
                <a16:creationId xmlns:a16="http://schemas.microsoft.com/office/drawing/2014/main" id="{81934EDB-F4AB-01CD-A8B4-4A4083DA5D22}"/>
              </a:ext>
            </a:extLst>
          </p:cNvPr>
          <p:cNvSpPr txBox="1"/>
          <p:nvPr/>
        </p:nvSpPr>
        <p:spPr>
          <a:xfrm>
            <a:off x="1485404" y="5362082"/>
            <a:ext cx="21440485"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MEDIA MARKETING</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sp>
        <p:nvSpPr>
          <p:cNvPr id="4" name="Top Text">
            <a:extLst>
              <a:ext uri="{FF2B5EF4-FFF2-40B4-BE49-F238E27FC236}">
                <a16:creationId xmlns:a16="http://schemas.microsoft.com/office/drawing/2014/main" id="{1BCE6527-908B-A41B-A8A3-EFE61A9D7F53}"/>
              </a:ext>
            </a:extLst>
          </p:cNvPr>
          <p:cNvSpPr txBox="1"/>
          <p:nvPr/>
        </p:nvSpPr>
        <p:spPr>
          <a:xfrm>
            <a:off x="5190588" y="4265379"/>
            <a:ext cx="14030116" cy="701731"/>
          </a:xfrm>
          <a:prstGeom prst="rect">
            <a:avLst/>
          </a:prstGeom>
          <a:noFill/>
        </p:spPr>
        <p:txBody>
          <a:bodyPr wrap="square" rtlCol="0">
            <a:spAutoFit/>
          </a:bodyPr>
          <a:lstStyle/>
          <a:p>
            <a:pPr algn="ctr">
              <a:lnSpc>
                <a:spcPct val="90000"/>
              </a:lnSpc>
            </a:pPr>
            <a:r>
              <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CLOSING SLIDE</a:t>
            </a:r>
            <a:endPar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grpSp>
    </p:spTree>
    <p:extLst>
      <p:ext uri="{BB962C8B-B14F-4D97-AF65-F5344CB8AC3E}">
        <p14:creationId xmlns:p14="http://schemas.microsoft.com/office/powerpoint/2010/main" val="27898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5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7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1"/>
                </a:solidFill>
                <a:latin typeface="Roboto" panose="02000000000000000000" pitchFamily="2" charset="0"/>
                <a:ea typeface="Roboto" panose="02000000000000000000" pitchFamily="2" charset="0"/>
              </a:rPr>
              <a:t>YouTube as a </a:t>
            </a:r>
            <a:r>
              <a:rPr lang="en-US" sz="4800" b="1" dirty="0">
                <a:solidFill>
                  <a:srgbClr val="92D050"/>
                </a:solidFill>
                <a:latin typeface="Roboto" panose="02000000000000000000" pitchFamily="2" charset="0"/>
                <a:ea typeface="Roboto" panose="02000000000000000000" pitchFamily="2" charset="0"/>
              </a:rPr>
              <a:t>marketing</a:t>
            </a:r>
            <a:r>
              <a:rPr lang="en-US" sz="4800" b="1" dirty="0">
                <a:solidFill>
                  <a:schemeClr val="accent1"/>
                </a:solidFill>
                <a:latin typeface="Roboto" panose="02000000000000000000" pitchFamily="2" charset="0"/>
                <a:ea typeface="Roboto" panose="02000000000000000000" pitchFamily="2" charset="0"/>
              </a:rPr>
              <a:t> and </a:t>
            </a:r>
            <a:r>
              <a:rPr lang="en-US" sz="4800" b="1" dirty="0">
                <a:solidFill>
                  <a:schemeClr val="accent4">
                    <a:lumMod val="75000"/>
                  </a:schemeClr>
                </a:solidFill>
                <a:latin typeface="Roboto" panose="02000000000000000000" pitchFamily="2" charset="0"/>
                <a:ea typeface="Roboto" panose="02000000000000000000" pitchFamily="2" charset="0"/>
              </a:rPr>
              <a:t>educational</a:t>
            </a:r>
            <a:r>
              <a:rPr lang="en-US" sz="4800" b="1" dirty="0">
                <a:solidFill>
                  <a:schemeClr val="accent1"/>
                </a:solidFill>
                <a:latin typeface="Roboto" panose="02000000000000000000" pitchFamily="2" charset="0"/>
                <a:ea typeface="Roboto" panose="02000000000000000000" pitchFamily="2" charset="0"/>
              </a:rPr>
              <a:t> platform.</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9" y="5680714"/>
            <a:ext cx="9729078" cy="5112362"/>
          </a:xfrm>
          <a:prstGeom prst="rect">
            <a:avLst/>
          </a:prstGeom>
        </p:spPr>
        <p:txBody>
          <a:bodyPr wrap="square">
            <a:spAutoFit/>
          </a:bodyPr>
          <a:lstStyle/>
          <a:p>
            <a:pPr algn="just">
              <a:lnSpc>
                <a:spcPct val="150000"/>
              </a:lnSpc>
            </a:pPr>
            <a:r>
              <a:rPr lang="en-US" sz="2400" dirty="0">
                <a:latin typeface="Source Sans Pro Light" panose="020B0403030403020204" pitchFamily="34" charset="0"/>
                <a:hlinkClick r:id="rId2"/>
              </a:rPr>
              <a:t>YouTube</a:t>
            </a:r>
            <a:r>
              <a:rPr lang="en-US" sz="2400" dirty="0">
                <a:latin typeface="Source Sans Pro Light" panose="020B0403030403020204" pitchFamily="34" charset="0"/>
              </a:rPr>
              <a:t> is an American online video sharing and social media platform owned by </a:t>
            </a:r>
            <a:r>
              <a:rPr lang="en-US" sz="2400" dirty="0">
                <a:latin typeface="Source Sans Pro Light" panose="020B0403030403020204" pitchFamily="34" charset="0"/>
                <a:hlinkClick r:id="rId3"/>
              </a:rPr>
              <a:t>Google</a:t>
            </a:r>
            <a:r>
              <a:rPr lang="en-US" sz="2400" dirty="0">
                <a:latin typeface="Source Sans Pro Light" panose="020B0403030403020204" pitchFamily="34" charset="0"/>
              </a:rPr>
              <a:t>.</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YouTube enables inexpensive distribution of educational content, including course material from educational institutions and "how to" videos from individuals. </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Worldwide video access has spurred innovation by enabling geographically distributed individuals to build upon each other's work, to collaborate, or to crowdsource.</a:t>
            </a:r>
          </a:p>
        </p:txBody>
      </p:sp>
      <p:grpSp>
        <p:nvGrpSpPr>
          <p:cNvPr id="2" name="Graphic 2">
            <a:extLst>
              <a:ext uri="{FF2B5EF4-FFF2-40B4-BE49-F238E27FC236}">
                <a16:creationId xmlns:a16="http://schemas.microsoft.com/office/drawing/2014/main" id="{E906D6B9-5A66-9B04-C974-FCC495977ECD}"/>
              </a:ext>
            </a:extLst>
          </p:cNvPr>
          <p:cNvGrpSpPr/>
          <p:nvPr/>
        </p:nvGrpSpPr>
        <p:grpSpPr>
          <a:xfrm>
            <a:off x="1988191" y="3474031"/>
            <a:ext cx="9369313" cy="9689395"/>
            <a:chOff x="5530277" y="2135909"/>
            <a:chExt cx="2792396" cy="2887792"/>
          </a:xfrm>
        </p:grpSpPr>
        <p:sp>
          <p:nvSpPr>
            <p:cNvPr id="3" name="Freeform 133">
              <a:extLst>
                <a:ext uri="{FF2B5EF4-FFF2-40B4-BE49-F238E27FC236}">
                  <a16:creationId xmlns:a16="http://schemas.microsoft.com/office/drawing/2014/main" id="{3952347E-8417-FEE4-D87A-DCD2291BC407}"/>
                </a:ext>
              </a:extLst>
            </p:cNvPr>
            <p:cNvSpPr/>
            <p:nvPr/>
          </p:nvSpPr>
          <p:spPr>
            <a:xfrm>
              <a:off x="5533921" y="2472309"/>
              <a:ext cx="1548812" cy="1656087"/>
            </a:xfrm>
            <a:custGeom>
              <a:avLst/>
              <a:gdLst>
                <a:gd name="connsiteX0" fmla="*/ 0 w 1548812"/>
                <a:gd name="connsiteY0" fmla="*/ 0 h 1656087"/>
                <a:gd name="connsiteX1" fmla="*/ 1548813 w 1548812"/>
                <a:gd name="connsiteY1" fmla="*/ 0 h 1656087"/>
                <a:gd name="connsiteX2" fmla="*/ 1548813 w 1548812"/>
                <a:gd name="connsiteY2" fmla="*/ 1656088 h 1656087"/>
                <a:gd name="connsiteX3" fmla="*/ 0 w 1548812"/>
                <a:gd name="connsiteY3" fmla="*/ 1656088 h 1656087"/>
              </a:gdLst>
              <a:ahLst/>
              <a:cxnLst>
                <a:cxn ang="0">
                  <a:pos x="connsiteX0" y="connsiteY0"/>
                </a:cxn>
                <a:cxn ang="0">
                  <a:pos x="connsiteX1" y="connsiteY1"/>
                </a:cxn>
                <a:cxn ang="0">
                  <a:pos x="connsiteX2" y="connsiteY2"/>
                </a:cxn>
                <a:cxn ang="0">
                  <a:pos x="connsiteX3" y="connsiteY3"/>
                </a:cxn>
              </a:cxnLst>
              <a:rect l="l" t="t" r="r" b="b"/>
              <a:pathLst>
                <a:path w="1548812" h="1656087">
                  <a:moveTo>
                    <a:pt x="0" y="0"/>
                  </a:moveTo>
                  <a:lnTo>
                    <a:pt x="1548813" y="0"/>
                  </a:lnTo>
                  <a:lnTo>
                    <a:pt x="1548813" y="1656088"/>
                  </a:lnTo>
                  <a:lnTo>
                    <a:pt x="0" y="1656088"/>
                  </a:lnTo>
                  <a:close/>
                </a:path>
              </a:pathLst>
            </a:custGeom>
            <a:solidFill>
              <a:srgbClr val="FFFFFF"/>
            </a:solidFill>
            <a:ln w="4048" cap="flat">
              <a:noFill/>
              <a:prstDash val="solid"/>
              <a:miter/>
            </a:ln>
          </p:spPr>
          <p:txBody>
            <a:bodyPr rtlCol="0" anchor="ctr"/>
            <a:lstStyle/>
            <a:p>
              <a:endParaRPr lang="en-RS"/>
            </a:p>
          </p:txBody>
        </p:sp>
        <p:sp>
          <p:nvSpPr>
            <p:cNvPr id="4" name="Freeform 134">
              <a:extLst>
                <a:ext uri="{FF2B5EF4-FFF2-40B4-BE49-F238E27FC236}">
                  <a16:creationId xmlns:a16="http://schemas.microsoft.com/office/drawing/2014/main" id="{458D4510-7ED0-CA4F-B2C3-04E5B2D723F1}"/>
                </a:ext>
              </a:extLst>
            </p:cNvPr>
            <p:cNvSpPr/>
            <p:nvPr/>
          </p:nvSpPr>
          <p:spPr>
            <a:xfrm>
              <a:off x="5533921" y="2472309"/>
              <a:ext cx="1548812" cy="285392"/>
            </a:xfrm>
            <a:custGeom>
              <a:avLst/>
              <a:gdLst>
                <a:gd name="connsiteX0" fmla="*/ 0 w 1548812"/>
                <a:gd name="connsiteY0" fmla="*/ 0 h 285392"/>
                <a:gd name="connsiteX1" fmla="*/ 1548813 w 1548812"/>
                <a:gd name="connsiteY1" fmla="*/ 0 h 285392"/>
                <a:gd name="connsiteX2" fmla="*/ 1548813 w 1548812"/>
                <a:gd name="connsiteY2" fmla="*/ 285393 h 285392"/>
                <a:gd name="connsiteX3" fmla="*/ 0 w 1548812"/>
                <a:gd name="connsiteY3" fmla="*/ 285393 h 285392"/>
              </a:gdLst>
              <a:ahLst/>
              <a:cxnLst>
                <a:cxn ang="0">
                  <a:pos x="connsiteX0" y="connsiteY0"/>
                </a:cxn>
                <a:cxn ang="0">
                  <a:pos x="connsiteX1" y="connsiteY1"/>
                </a:cxn>
                <a:cxn ang="0">
                  <a:pos x="connsiteX2" y="connsiteY2"/>
                </a:cxn>
                <a:cxn ang="0">
                  <a:pos x="connsiteX3" y="connsiteY3"/>
                </a:cxn>
              </a:cxnLst>
              <a:rect l="l" t="t" r="r" b="b"/>
              <a:pathLst>
                <a:path w="1548812" h="285392">
                  <a:moveTo>
                    <a:pt x="0" y="0"/>
                  </a:moveTo>
                  <a:lnTo>
                    <a:pt x="1548813" y="0"/>
                  </a:lnTo>
                  <a:lnTo>
                    <a:pt x="1548813" y="285393"/>
                  </a:lnTo>
                  <a:lnTo>
                    <a:pt x="0" y="285393"/>
                  </a:lnTo>
                  <a:close/>
                </a:path>
              </a:pathLst>
            </a:custGeom>
            <a:solidFill>
              <a:schemeClr val="accent4"/>
            </a:solidFill>
            <a:ln w="4048" cap="flat">
              <a:noFill/>
              <a:prstDash val="solid"/>
              <a:miter/>
            </a:ln>
          </p:spPr>
          <p:txBody>
            <a:bodyPr rtlCol="0" anchor="ctr"/>
            <a:lstStyle/>
            <a:p>
              <a:endParaRPr lang="en-RS"/>
            </a:p>
          </p:txBody>
        </p:sp>
        <p:sp>
          <p:nvSpPr>
            <p:cNvPr id="5" name="Freeform 135">
              <a:extLst>
                <a:ext uri="{FF2B5EF4-FFF2-40B4-BE49-F238E27FC236}">
                  <a16:creationId xmlns:a16="http://schemas.microsoft.com/office/drawing/2014/main" id="{98411234-776A-7633-57BB-FABAD96E816C}"/>
                </a:ext>
              </a:extLst>
            </p:cNvPr>
            <p:cNvSpPr/>
            <p:nvPr/>
          </p:nvSpPr>
          <p:spPr>
            <a:xfrm>
              <a:off x="5706371" y="2427779"/>
              <a:ext cx="1709523" cy="1539906"/>
            </a:xfrm>
            <a:custGeom>
              <a:avLst/>
              <a:gdLst>
                <a:gd name="connsiteX0" fmla="*/ 0 w 1709523"/>
                <a:gd name="connsiteY0" fmla="*/ 0 h 1539906"/>
                <a:gd name="connsiteX1" fmla="*/ 1709523 w 1709523"/>
                <a:gd name="connsiteY1" fmla="*/ 0 h 1539906"/>
                <a:gd name="connsiteX2" fmla="*/ 1709523 w 1709523"/>
                <a:gd name="connsiteY2" fmla="*/ 1539907 h 1539906"/>
                <a:gd name="connsiteX3" fmla="*/ 0 w 1709523"/>
                <a:gd name="connsiteY3" fmla="*/ 1539907 h 1539906"/>
              </a:gdLst>
              <a:ahLst/>
              <a:cxnLst>
                <a:cxn ang="0">
                  <a:pos x="connsiteX0" y="connsiteY0"/>
                </a:cxn>
                <a:cxn ang="0">
                  <a:pos x="connsiteX1" y="connsiteY1"/>
                </a:cxn>
                <a:cxn ang="0">
                  <a:pos x="connsiteX2" y="connsiteY2"/>
                </a:cxn>
                <a:cxn ang="0">
                  <a:pos x="connsiteX3" y="connsiteY3"/>
                </a:cxn>
              </a:cxnLst>
              <a:rect l="l" t="t" r="r" b="b"/>
              <a:pathLst>
                <a:path w="1709523" h="1539906">
                  <a:moveTo>
                    <a:pt x="0" y="0"/>
                  </a:moveTo>
                  <a:lnTo>
                    <a:pt x="1709523" y="0"/>
                  </a:lnTo>
                  <a:lnTo>
                    <a:pt x="1709523" y="1539907"/>
                  </a:lnTo>
                  <a:lnTo>
                    <a:pt x="0" y="1539907"/>
                  </a:lnTo>
                  <a:close/>
                </a:path>
              </a:pathLst>
            </a:custGeom>
            <a:solidFill>
              <a:srgbClr val="FFFFFF"/>
            </a:solidFill>
            <a:ln w="4048" cap="flat">
              <a:noFill/>
              <a:prstDash val="solid"/>
              <a:miter/>
            </a:ln>
          </p:spPr>
          <p:txBody>
            <a:bodyPr rtlCol="0" anchor="ctr"/>
            <a:lstStyle/>
            <a:p>
              <a:endParaRPr lang="en-RS"/>
            </a:p>
          </p:txBody>
        </p:sp>
        <p:sp>
          <p:nvSpPr>
            <p:cNvPr id="6" name="Freeform 136">
              <a:extLst>
                <a:ext uri="{FF2B5EF4-FFF2-40B4-BE49-F238E27FC236}">
                  <a16:creationId xmlns:a16="http://schemas.microsoft.com/office/drawing/2014/main" id="{D328F7A2-909F-F213-954B-D69B5FD10CFD}"/>
                </a:ext>
              </a:extLst>
            </p:cNvPr>
            <p:cNvSpPr/>
            <p:nvPr/>
          </p:nvSpPr>
          <p:spPr>
            <a:xfrm>
              <a:off x="5875987" y="3532917"/>
              <a:ext cx="437197" cy="337208"/>
            </a:xfrm>
            <a:custGeom>
              <a:avLst/>
              <a:gdLst>
                <a:gd name="connsiteX0" fmla="*/ 437198 w 437197"/>
                <a:gd name="connsiteY0" fmla="*/ 42100 h 337208"/>
                <a:gd name="connsiteX1" fmla="*/ 437198 w 437197"/>
                <a:gd name="connsiteY1" fmla="*/ 295108 h 337208"/>
                <a:gd name="connsiteX2" fmla="*/ 395097 w 437197"/>
                <a:gd name="connsiteY2" fmla="*/ 337209 h 337208"/>
                <a:gd name="connsiteX3" fmla="*/ 42100 w 437197"/>
                <a:gd name="connsiteY3" fmla="*/ 337209 h 337208"/>
                <a:gd name="connsiteX4" fmla="*/ 0 w 437197"/>
                <a:gd name="connsiteY4" fmla="*/ 295108 h 337208"/>
                <a:gd name="connsiteX5" fmla="*/ 0 w 437197"/>
                <a:gd name="connsiteY5" fmla="*/ 42100 h 337208"/>
                <a:gd name="connsiteX6" fmla="*/ 42100 w 437197"/>
                <a:gd name="connsiteY6" fmla="*/ 0 h 337208"/>
                <a:gd name="connsiteX7" fmla="*/ 395097 w 437197"/>
                <a:gd name="connsiteY7" fmla="*/ 0 h 337208"/>
                <a:gd name="connsiteX8" fmla="*/ 437198 w 437197"/>
                <a:gd name="connsiteY8" fmla="*/ 42100 h 33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197" h="337208">
                  <a:moveTo>
                    <a:pt x="437198" y="42100"/>
                  </a:moveTo>
                  <a:lnTo>
                    <a:pt x="437198" y="295108"/>
                  </a:lnTo>
                  <a:cubicBezTo>
                    <a:pt x="437198" y="318588"/>
                    <a:pt x="418171" y="337209"/>
                    <a:pt x="395097" y="337209"/>
                  </a:cubicBezTo>
                  <a:lnTo>
                    <a:pt x="42100" y="337209"/>
                  </a:lnTo>
                  <a:cubicBezTo>
                    <a:pt x="18621" y="337209"/>
                    <a:pt x="0" y="318183"/>
                    <a:pt x="0" y="295108"/>
                  </a:cubicBezTo>
                  <a:lnTo>
                    <a:pt x="0" y="42100"/>
                  </a:lnTo>
                  <a:cubicBezTo>
                    <a:pt x="0" y="18621"/>
                    <a:pt x="19026" y="0"/>
                    <a:pt x="42100" y="0"/>
                  </a:cubicBezTo>
                  <a:lnTo>
                    <a:pt x="395097" y="0"/>
                  </a:lnTo>
                  <a:cubicBezTo>
                    <a:pt x="418171" y="0"/>
                    <a:pt x="437198" y="19026"/>
                    <a:pt x="437198" y="42100"/>
                  </a:cubicBezTo>
                  <a:close/>
                </a:path>
              </a:pathLst>
            </a:custGeom>
            <a:solidFill>
              <a:schemeClr val="accent3"/>
            </a:solidFill>
            <a:ln w="4048" cap="flat">
              <a:noFill/>
              <a:prstDash val="solid"/>
              <a:miter/>
            </a:ln>
          </p:spPr>
          <p:txBody>
            <a:bodyPr rtlCol="0" anchor="ctr"/>
            <a:lstStyle/>
            <a:p>
              <a:endParaRPr lang="en-RS"/>
            </a:p>
          </p:txBody>
        </p:sp>
        <p:sp>
          <p:nvSpPr>
            <p:cNvPr id="7" name="Freeform 137">
              <a:extLst>
                <a:ext uri="{FF2B5EF4-FFF2-40B4-BE49-F238E27FC236}">
                  <a16:creationId xmlns:a16="http://schemas.microsoft.com/office/drawing/2014/main" id="{77871E66-240E-542E-3CC2-927C1B22EC4C}"/>
                </a:ext>
              </a:extLst>
            </p:cNvPr>
            <p:cNvSpPr/>
            <p:nvPr/>
          </p:nvSpPr>
          <p:spPr>
            <a:xfrm>
              <a:off x="5875178" y="2584037"/>
              <a:ext cx="1371504" cy="666726"/>
            </a:xfrm>
            <a:custGeom>
              <a:avLst/>
              <a:gdLst>
                <a:gd name="connsiteX0" fmla="*/ 1371505 w 1371504"/>
                <a:gd name="connsiteY0" fmla="*/ 626650 h 666726"/>
                <a:gd name="connsiteX1" fmla="*/ 1371505 w 1371504"/>
                <a:gd name="connsiteY1" fmla="*/ 40076 h 666726"/>
                <a:gd name="connsiteX2" fmla="*/ 1331428 w 1371504"/>
                <a:gd name="connsiteY2" fmla="*/ 0 h 666726"/>
                <a:gd name="connsiteX3" fmla="*/ 40077 w 1371504"/>
                <a:gd name="connsiteY3" fmla="*/ 0 h 666726"/>
                <a:gd name="connsiteX4" fmla="*/ 0 w 1371504"/>
                <a:gd name="connsiteY4" fmla="*/ 40076 h 666726"/>
                <a:gd name="connsiteX5" fmla="*/ 0 w 1371504"/>
                <a:gd name="connsiteY5" fmla="*/ 626650 h 666726"/>
                <a:gd name="connsiteX6" fmla="*/ 40077 w 1371504"/>
                <a:gd name="connsiteY6" fmla="*/ 666726 h 666726"/>
                <a:gd name="connsiteX7" fmla="*/ 1331428 w 1371504"/>
                <a:gd name="connsiteY7" fmla="*/ 666726 h 666726"/>
                <a:gd name="connsiteX8" fmla="*/ 1371505 w 1371504"/>
                <a:gd name="connsiteY8" fmla="*/ 626650 h 66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04" h="666726">
                  <a:moveTo>
                    <a:pt x="1371505" y="626650"/>
                  </a:moveTo>
                  <a:lnTo>
                    <a:pt x="1371505" y="40076"/>
                  </a:lnTo>
                  <a:cubicBezTo>
                    <a:pt x="1371505" y="18217"/>
                    <a:pt x="1353693" y="0"/>
                    <a:pt x="1331428" y="0"/>
                  </a:cubicBezTo>
                  <a:lnTo>
                    <a:pt x="40077" y="0"/>
                  </a:lnTo>
                  <a:cubicBezTo>
                    <a:pt x="18217" y="0"/>
                    <a:pt x="0" y="17812"/>
                    <a:pt x="0" y="40076"/>
                  </a:cubicBezTo>
                  <a:lnTo>
                    <a:pt x="0" y="626650"/>
                  </a:lnTo>
                  <a:cubicBezTo>
                    <a:pt x="0" y="648510"/>
                    <a:pt x="17812" y="666726"/>
                    <a:pt x="40077" y="666726"/>
                  </a:cubicBezTo>
                  <a:lnTo>
                    <a:pt x="1331428" y="666726"/>
                  </a:lnTo>
                  <a:cubicBezTo>
                    <a:pt x="1353693" y="666321"/>
                    <a:pt x="1371505" y="648510"/>
                    <a:pt x="1371505" y="626650"/>
                  </a:cubicBezTo>
                  <a:close/>
                </a:path>
              </a:pathLst>
            </a:custGeom>
            <a:solidFill>
              <a:srgbClr val="FFFFFF"/>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A853691D-8046-CD90-E2DC-E4B826B65E1F}"/>
                </a:ext>
              </a:extLst>
            </p:cNvPr>
            <p:cNvGrpSpPr/>
            <p:nvPr/>
          </p:nvGrpSpPr>
          <p:grpSpPr>
            <a:xfrm>
              <a:off x="5819314" y="2249257"/>
              <a:ext cx="325469" cy="68818"/>
              <a:chOff x="5819314" y="2249257"/>
              <a:chExt cx="325469" cy="68818"/>
            </a:xfrm>
          </p:grpSpPr>
          <p:sp>
            <p:nvSpPr>
              <p:cNvPr id="58" name="Freeform 139">
                <a:extLst>
                  <a:ext uri="{FF2B5EF4-FFF2-40B4-BE49-F238E27FC236}">
                    <a16:creationId xmlns:a16="http://schemas.microsoft.com/office/drawing/2014/main" id="{D59723CD-EFAF-9FC6-5449-BEAA092E03C2}"/>
                  </a:ext>
                </a:extLst>
              </p:cNvPr>
              <p:cNvSpPr/>
              <p:nvPr/>
            </p:nvSpPr>
            <p:spPr>
              <a:xfrm>
                <a:off x="5819314"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4"/>
              </a:solidFill>
              <a:ln w="4048" cap="flat">
                <a:noFill/>
                <a:prstDash val="solid"/>
                <a:miter/>
              </a:ln>
            </p:spPr>
            <p:txBody>
              <a:bodyPr rtlCol="0" anchor="ctr"/>
              <a:lstStyle/>
              <a:p>
                <a:endParaRPr lang="en-RS"/>
              </a:p>
            </p:txBody>
          </p:sp>
          <p:sp>
            <p:nvSpPr>
              <p:cNvPr id="59" name="Freeform 140">
                <a:extLst>
                  <a:ext uri="{FF2B5EF4-FFF2-40B4-BE49-F238E27FC236}">
                    <a16:creationId xmlns:a16="http://schemas.microsoft.com/office/drawing/2014/main" id="{0BDAE3E1-DA51-21B2-312A-C4D0213AB8CE}"/>
                  </a:ext>
                </a:extLst>
              </p:cNvPr>
              <p:cNvSpPr/>
              <p:nvPr/>
            </p:nvSpPr>
            <p:spPr>
              <a:xfrm>
                <a:off x="5947639"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1"/>
              </a:solidFill>
              <a:ln w="4048" cap="flat">
                <a:noFill/>
                <a:prstDash val="solid"/>
                <a:miter/>
              </a:ln>
            </p:spPr>
            <p:txBody>
              <a:bodyPr rtlCol="0" anchor="ctr"/>
              <a:lstStyle/>
              <a:p>
                <a:endParaRPr lang="en-RS"/>
              </a:p>
            </p:txBody>
          </p:sp>
          <p:sp>
            <p:nvSpPr>
              <p:cNvPr id="60" name="Freeform 141">
                <a:extLst>
                  <a:ext uri="{FF2B5EF4-FFF2-40B4-BE49-F238E27FC236}">
                    <a16:creationId xmlns:a16="http://schemas.microsoft.com/office/drawing/2014/main" id="{B68F3B58-84BD-F1E9-2049-FF30F2696D51}"/>
                  </a:ext>
                </a:extLst>
              </p:cNvPr>
              <p:cNvSpPr/>
              <p:nvPr/>
            </p:nvSpPr>
            <p:spPr>
              <a:xfrm>
                <a:off x="6075965"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5"/>
              </a:solidFill>
              <a:ln w="4048" cap="flat">
                <a:noFill/>
                <a:prstDash val="solid"/>
                <a:miter/>
              </a:ln>
            </p:spPr>
            <p:txBody>
              <a:bodyPr rtlCol="0" anchor="ctr"/>
              <a:lstStyle/>
              <a:p>
                <a:endParaRPr lang="en-RS"/>
              </a:p>
            </p:txBody>
          </p:sp>
        </p:grpSp>
        <p:grpSp>
          <p:nvGrpSpPr>
            <p:cNvPr id="9" name="Graphic 2">
              <a:extLst>
                <a:ext uri="{FF2B5EF4-FFF2-40B4-BE49-F238E27FC236}">
                  <a16:creationId xmlns:a16="http://schemas.microsoft.com/office/drawing/2014/main" id="{B7760E06-26C5-1B0C-E4E2-9DA334C5515F}"/>
                </a:ext>
              </a:extLst>
            </p:cNvPr>
            <p:cNvGrpSpPr/>
            <p:nvPr/>
          </p:nvGrpSpPr>
          <p:grpSpPr>
            <a:xfrm>
              <a:off x="6563546" y="3320748"/>
              <a:ext cx="1307682" cy="1699293"/>
              <a:chOff x="6563546" y="3320748"/>
              <a:chExt cx="1307682" cy="1699293"/>
            </a:xfrm>
          </p:grpSpPr>
          <p:grpSp>
            <p:nvGrpSpPr>
              <p:cNvPr id="48" name="Graphic 2">
                <a:extLst>
                  <a:ext uri="{FF2B5EF4-FFF2-40B4-BE49-F238E27FC236}">
                    <a16:creationId xmlns:a16="http://schemas.microsoft.com/office/drawing/2014/main" id="{7AF9D597-56FC-7FC0-A15E-0911B06E9ED4}"/>
                  </a:ext>
                </a:extLst>
              </p:cNvPr>
              <p:cNvGrpSpPr/>
              <p:nvPr/>
            </p:nvGrpSpPr>
            <p:grpSpPr>
              <a:xfrm>
                <a:off x="6563546" y="3320748"/>
                <a:ext cx="1307682" cy="1501702"/>
                <a:chOff x="6563546" y="3320748"/>
                <a:chExt cx="1307682" cy="1501702"/>
              </a:xfrm>
            </p:grpSpPr>
            <p:sp>
              <p:nvSpPr>
                <p:cNvPr id="53" name="Freeform 144">
                  <a:extLst>
                    <a:ext uri="{FF2B5EF4-FFF2-40B4-BE49-F238E27FC236}">
                      <a16:creationId xmlns:a16="http://schemas.microsoft.com/office/drawing/2014/main" id="{03BDDCBB-1E0F-D983-3225-BE5FDB24E2D4}"/>
                    </a:ext>
                  </a:extLst>
                </p:cNvPr>
                <p:cNvSpPr/>
                <p:nvPr/>
              </p:nvSpPr>
              <p:spPr>
                <a:xfrm>
                  <a:off x="7011486" y="3320748"/>
                  <a:ext cx="859742" cy="867936"/>
                </a:xfrm>
                <a:custGeom>
                  <a:avLst/>
                  <a:gdLst>
                    <a:gd name="connsiteX0" fmla="*/ 493062 w 859742"/>
                    <a:gd name="connsiteY0" fmla="*/ 21908 h 867936"/>
                    <a:gd name="connsiteX1" fmla="*/ 856178 w 859742"/>
                    <a:gd name="connsiteY1" fmla="*/ 814126 h 867936"/>
                    <a:gd name="connsiteX2" fmla="*/ 812459 w 859742"/>
                    <a:gd name="connsiteY2" fmla="*/ 866751 h 867936"/>
                    <a:gd name="connsiteX3" fmla="*/ 118205 w 859742"/>
                    <a:gd name="connsiteY3" fmla="*/ 809268 h 867936"/>
                    <a:gd name="connsiteX4" fmla="*/ 0 w 859742"/>
                    <a:gd name="connsiteY4" fmla="*/ 550998 h 867936"/>
                    <a:gd name="connsiteX5" fmla="*/ 423029 w 859742"/>
                    <a:gd name="connsiteY5" fmla="*/ 25551 h 867936"/>
                    <a:gd name="connsiteX6" fmla="*/ 493062 w 859742"/>
                    <a:gd name="connsiteY6" fmla="*/ 21908 h 86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2" h="867936">
                      <a:moveTo>
                        <a:pt x="493062" y="21908"/>
                      </a:moveTo>
                      <a:lnTo>
                        <a:pt x="856178" y="814126"/>
                      </a:lnTo>
                      <a:cubicBezTo>
                        <a:pt x="869537" y="843272"/>
                        <a:pt x="843224" y="874443"/>
                        <a:pt x="812459" y="866751"/>
                      </a:cubicBezTo>
                      <a:cubicBezTo>
                        <a:pt x="540830" y="797933"/>
                        <a:pt x="284583" y="732758"/>
                        <a:pt x="118205" y="809268"/>
                      </a:cubicBezTo>
                      <a:lnTo>
                        <a:pt x="0" y="550998"/>
                      </a:lnTo>
                      <a:cubicBezTo>
                        <a:pt x="210098" y="438460"/>
                        <a:pt x="346114" y="244959"/>
                        <a:pt x="423029" y="25551"/>
                      </a:cubicBezTo>
                      <a:cubicBezTo>
                        <a:pt x="434364" y="-6834"/>
                        <a:pt x="478893" y="-8858"/>
                        <a:pt x="493062" y="21908"/>
                      </a:cubicBezTo>
                      <a:close/>
                    </a:path>
                  </a:pathLst>
                </a:custGeom>
                <a:solidFill>
                  <a:srgbClr val="FFFFFF"/>
                </a:solidFill>
                <a:ln w="4048" cap="flat">
                  <a:noFill/>
                  <a:prstDash val="solid"/>
                  <a:miter/>
                </a:ln>
              </p:spPr>
              <p:txBody>
                <a:bodyPr rtlCol="0" anchor="ctr"/>
                <a:lstStyle/>
                <a:p>
                  <a:endParaRPr lang="en-RS"/>
                </a:p>
              </p:txBody>
            </p:sp>
            <p:sp>
              <p:nvSpPr>
                <p:cNvPr id="54" name="Freeform 145">
                  <a:extLst>
                    <a:ext uri="{FF2B5EF4-FFF2-40B4-BE49-F238E27FC236}">
                      <a16:creationId xmlns:a16="http://schemas.microsoft.com/office/drawing/2014/main" id="{A947C8D5-AA03-1818-721C-EAC3E69F8003}"/>
                    </a:ext>
                  </a:extLst>
                </p:cNvPr>
                <p:cNvSpPr/>
                <p:nvPr/>
              </p:nvSpPr>
              <p:spPr>
                <a:xfrm>
                  <a:off x="6565682" y="3794320"/>
                  <a:ext cx="598929" cy="621194"/>
                </a:xfrm>
                <a:custGeom>
                  <a:avLst/>
                  <a:gdLst>
                    <a:gd name="connsiteX0" fmla="*/ 4154 w 598929"/>
                    <a:gd name="connsiteY0" fmla="*/ 218705 h 621194"/>
                    <a:gd name="connsiteX1" fmla="*/ 176199 w 598929"/>
                    <a:gd name="connsiteY1" fmla="*/ 593966 h 621194"/>
                    <a:gd name="connsiteX2" fmla="*/ 238136 w 598929"/>
                    <a:gd name="connsiteY2" fmla="*/ 617040 h 621194"/>
                    <a:gd name="connsiteX3" fmla="*/ 571701 w 598929"/>
                    <a:gd name="connsiteY3" fmla="*/ 464426 h 621194"/>
                    <a:gd name="connsiteX4" fmla="*/ 594775 w 598929"/>
                    <a:gd name="connsiteY4" fmla="*/ 402490 h 621194"/>
                    <a:gd name="connsiteX5" fmla="*/ 422730 w 598929"/>
                    <a:gd name="connsiteY5" fmla="*/ 27228 h 621194"/>
                    <a:gd name="connsiteX6" fmla="*/ 360794 w 598929"/>
                    <a:gd name="connsiteY6" fmla="*/ 4154 h 621194"/>
                    <a:gd name="connsiteX7" fmla="*/ 27228 w 598929"/>
                    <a:gd name="connsiteY7" fmla="*/ 156768 h 621194"/>
                    <a:gd name="connsiteX8" fmla="*/ 4154 w 598929"/>
                    <a:gd name="connsiteY8" fmla="*/ 218705 h 62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929" h="621194">
                      <a:moveTo>
                        <a:pt x="4154" y="218705"/>
                      </a:moveTo>
                      <a:lnTo>
                        <a:pt x="176199" y="593966"/>
                      </a:lnTo>
                      <a:cubicBezTo>
                        <a:pt x="187129" y="617445"/>
                        <a:pt x="214656" y="627565"/>
                        <a:pt x="238136" y="617040"/>
                      </a:cubicBezTo>
                      <a:lnTo>
                        <a:pt x="571701" y="464426"/>
                      </a:lnTo>
                      <a:cubicBezTo>
                        <a:pt x="595180" y="453496"/>
                        <a:pt x="605300" y="425969"/>
                        <a:pt x="594775" y="402490"/>
                      </a:cubicBezTo>
                      <a:lnTo>
                        <a:pt x="422730" y="27228"/>
                      </a:lnTo>
                      <a:cubicBezTo>
                        <a:pt x="411800" y="3749"/>
                        <a:pt x="384273" y="-6371"/>
                        <a:pt x="360794" y="4154"/>
                      </a:cubicBezTo>
                      <a:lnTo>
                        <a:pt x="27228" y="156768"/>
                      </a:lnTo>
                      <a:cubicBezTo>
                        <a:pt x="3749" y="167698"/>
                        <a:pt x="-6371" y="195225"/>
                        <a:pt x="4154" y="218705"/>
                      </a:cubicBezTo>
                      <a:close/>
                    </a:path>
                  </a:pathLst>
                </a:custGeom>
                <a:solidFill>
                  <a:schemeClr val="accent1"/>
                </a:solidFill>
                <a:ln w="4048" cap="flat">
                  <a:noFill/>
                  <a:prstDash val="solid"/>
                  <a:miter/>
                </a:ln>
              </p:spPr>
              <p:txBody>
                <a:bodyPr rtlCol="0" anchor="ctr"/>
                <a:lstStyle/>
                <a:p>
                  <a:endParaRPr lang="en-RS"/>
                </a:p>
              </p:txBody>
            </p:sp>
            <p:sp>
              <p:nvSpPr>
                <p:cNvPr id="55" name="Freeform 146">
                  <a:extLst>
                    <a:ext uri="{FF2B5EF4-FFF2-40B4-BE49-F238E27FC236}">
                      <a16:creationId xmlns:a16="http://schemas.microsoft.com/office/drawing/2014/main" id="{163FA5D2-2A70-4541-4FEA-9CC12DC5461F}"/>
                    </a:ext>
                  </a:extLst>
                </p:cNvPr>
                <p:cNvSpPr/>
                <p:nvPr/>
              </p:nvSpPr>
              <p:spPr>
                <a:xfrm>
                  <a:off x="6856038" y="4282630"/>
                  <a:ext cx="404382" cy="539820"/>
                </a:xfrm>
                <a:custGeom>
                  <a:avLst/>
                  <a:gdLst>
                    <a:gd name="connsiteX0" fmla="*/ 229529 w 404382"/>
                    <a:gd name="connsiteY0" fmla="*/ 0 h 539820"/>
                    <a:gd name="connsiteX1" fmla="*/ 393073 w 404382"/>
                    <a:gd name="connsiteY1" fmla="*/ 361093 h 539820"/>
                    <a:gd name="connsiteX2" fmla="*/ 330732 w 404382"/>
                    <a:gd name="connsiteY2" fmla="*/ 528280 h 539820"/>
                    <a:gd name="connsiteX3" fmla="*/ 330732 w 404382"/>
                    <a:gd name="connsiteY3" fmla="*/ 528280 h 539820"/>
                    <a:gd name="connsiteX4" fmla="*/ 162735 w 404382"/>
                    <a:gd name="connsiteY4" fmla="*/ 465534 h 539820"/>
                    <a:gd name="connsiteX5" fmla="*/ 0 w 404382"/>
                    <a:gd name="connsiteY5" fmla="*/ 105656 h 539820"/>
                    <a:gd name="connsiteX6" fmla="*/ 229529 w 404382"/>
                    <a:gd name="connsiteY6" fmla="*/ 0 h 53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382" h="539820">
                      <a:moveTo>
                        <a:pt x="229529" y="0"/>
                      </a:moveTo>
                      <a:lnTo>
                        <a:pt x="393073" y="361093"/>
                      </a:lnTo>
                      <a:cubicBezTo>
                        <a:pt x="421815" y="424648"/>
                        <a:pt x="393883" y="499134"/>
                        <a:pt x="330732" y="528280"/>
                      </a:cubicBezTo>
                      <a:lnTo>
                        <a:pt x="330732" y="528280"/>
                      </a:lnTo>
                      <a:cubicBezTo>
                        <a:pt x="267176" y="557427"/>
                        <a:pt x="191881" y="529495"/>
                        <a:pt x="162735" y="465534"/>
                      </a:cubicBezTo>
                      <a:lnTo>
                        <a:pt x="0" y="105656"/>
                      </a:lnTo>
                      <a:lnTo>
                        <a:pt x="229529" y="0"/>
                      </a:lnTo>
                      <a:close/>
                    </a:path>
                  </a:pathLst>
                </a:custGeom>
                <a:solidFill>
                  <a:srgbClr val="FFFFFF"/>
                </a:solidFill>
                <a:ln w="4048" cap="flat">
                  <a:noFill/>
                  <a:prstDash val="solid"/>
                  <a:miter/>
                </a:ln>
              </p:spPr>
              <p:txBody>
                <a:bodyPr rtlCol="0" anchor="ctr"/>
                <a:lstStyle/>
                <a:p>
                  <a:endParaRPr lang="en-RS"/>
                </a:p>
              </p:txBody>
            </p:sp>
            <p:sp>
              <p:nvSpPr>
                <p:cNvPr id="56" name="Freeform 147">
                  <a:extLst>
                    <a:ext uri="{FF2B5EF4-FFF2-40B4-BE49-F238E27FC236}">
                      <a16:creationId xmlns:a16="http://schemas.microsoft.com/office/drawing/2014/main" id="{6E0D06A0-6737-C6B2-9BBA-2480AD3210DE}"/>
                    </a:ext>
                  </a:extLst>
                </p:cNvPr>
                <p:cNvSpPr/>
                <p:nvPr/>
              </p:nvSpPr>
              <p:spPr>
                <a:xfrm>
                  <a:off x="6563546" y="4105322"/>
                  <a:ext cx="147164" cy="223176"/>
                </a:xfrm>
                <a:custGeom>
                  <a:avLst/>
                  <a:gdLst>
                    <a:gd name="connsiteX0" fmla="*/ 48795 w 147164"/>
                    <a:gd name="connsiteY0" fmla="*/ 0 h 223176"/>
                    <a:gd name="connsiteX1" fmla="*/ 48795 w 147164"/>
                    <a:gd name="connsiteY1" fmla="*/ 0 h 223176"/>
                    <a:gd name="connsiteX2" fmla="*/ 7099 w 147164"/>
                    <a:gd name="connsiteY2" fmla="*/ 102822 h 223176"/>
                    <a:gd name="connsiteX3" fmla="*/ 42318 w 147164"/>
                    <a:gd name="connsiteY3" fmla="*/ 178927 h 223176"/>
                    <a:gd name="connsiteX4" fmla="*/ 142307 w 147164"/>
                    <a:gd name="connsiteY4" fmla="*/ 216575 h 223176"/>
                    <a:gd name="connsiteX5" fmla="*/ 147165 w 147164"/>
                    <a:gd name="connsiteY5" fmla="*/ 214551 h 223176"/>
                    <a:gd name="connsiteX6" fmla="*/ 48795 w 147164"/>
                    <a:gd name="connsiteY6" fmla="*/ 0 h 22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 h="223176">
                      <a:moveTo>
                        <a:pt x="48795" y="0"/>
                      </a:moveTo>
                      <a:lnTo>
                        <a:pt x="48795" y="0"/>
                      </a:lnTo>
                      <a:cubicBezTo>
                        <a:pt x="7909" y="15788"/>
                        <a:pt x="-11522" y="62746"/>
                        <a:pt x="7099" y="102822"/>
                      </a:cubicBezTo>
                      <a:lnTo>
                        <a:pt x="42318" y="178927"/>
                      </a:lnTo>
                      <a:cubicBezTo>
                        <a:pt x="59725" y="216575"/>
                        <a:pt x="104254" y="233577"/>
                        <a:pt x="142307" y="216575"/>
                      </a:cubicBezTo>
                      <a:lnTo>
                        <a:pt x="147165" y="214551"/>
                      </a:lnTo>
                      <a:lnTo>
                        <a:pt x="48795" y="0"/>
                      </a:lnTo>
                      <a:close/>
                    </a:path>
                  </a:pathLst>
                </a:custGeom>
                <a:solidFill>
                  <a:srgbClr val="FFFFFF"/>
                </a:solidFill>
                <a:ln w="4048" cap="flat">
                  <a:noFill/>
                  <a:prstDash val="solid"/>
                  <a:miter/>
                </a:ln>
              </p:spPr>
              <p:txBody>
                <a:bodyPr rtlCol="0" anchor="ctr"/>
                <a:lstStyle/>
                <a:p>
                  <a:endParaRPr lang="en-RS"/>
                </a:p>
              </p:txBody>
            </p:sp>
            <p:sp>
              <p:nvSpPr>
                <p:cNvPr id="57" name="Freeform 148">
                  <a:extLst>
                    <a:ext uri="{FF2B5EF4-FFF2-40B4-BE49-F238E27FC236}">
                      <a16:creationId xmlns:a16="http://schemas.microsoft.com/office/drawing/2014/main" id="{B7C39147-D856-A599-0D01-8A6EA0F85ABB}"/>
                    </a:ext>
                  </a:extLst>
                </p:cNvPr>
                <p:cNvSpPr/>
                <p:nvPr/>
              </p:nvSpPr>
              <p:spPr>
                <a:xfrm>
                  <a:off x="7646232" y="3640932"/>
                  <a:ext cx="164828" cy="222312"/>
                </a:xfrm>
                <a:custGeom>
                  <a:avLst/>
                  <a:gdLst>
                    <a:gd name="connsiteX0" fmla="*/ 0 w 164828"/>
                    <a:gd name="connsiteY0" fmla="*/ 10595 h 222312"/>
                    <a:gd name="connsiteX1" fmla="*/ 154233 w 164828"/>
                    <a:gd name="connsiteY1" fmla="*/ 68079 h 222312"/>
                    <a:gd name="connsiteX2" fmla="*/ 96750 w 164828"/>
                    <a:gd name="connsiteY2" fmla="*/ 222312 h 222312"/>
                    <a:gd name="connsiteX3" fmla="*/ 0 w 164828"/>
                    <a:gd name="connsiteY3" fmla="*/ 10595 h 222312"/>
                  </a:gdLst>
                  <a:ahLst/>
                  <a:cxnLst>
                    <a:cxn ang="0">
                      <a:pos x="connsiteX0" y="connsiteY0"/>
                    </a:cxn>
                    <a:cxn ang="0">
                      <a:pos x="connsiteX1" y="connsiteY1"/>
                    </a:cxn>
                    <a:cxn ang="0">
                      <a:pos x="connsiteX2" y="connsiteY2"/>
                    </a:cxn>
                    <a:cxn ang="0">
                      <a:pos x="connsiteX3" y="connsiteY3"/>
                    </a:cxn>
                  </a:cxnLst>
                  <a:rect l="l" t="t" r="r" b="b"/>
                  <a:pathLst>
                    <a:path w="164828" h="222312">
                      <a:moveTo>
                        <a:pt x="0" y="10595"/>
                      </a:moveTo>
                      <a:cubicBezTo>
                        <a:pt x="58293" y="-16122"/>
                        <a:pt x="127516" y="9381"/>
                        <a:pt x="154233" y="68079"/>
                      </a:cubicBezTo>
                      <a:cubicBezTo>
                        <a:pt x="180951" y="126372"/>
                        <a:pt x="155448" y="195595"/>
                        <a:pt x="96750" y="222312"/>
                      </a:cubicBezTo>
                      <a:lnTo>
                        <a:pt x="0" y="10595"/>
                      </a:lnTo>
                      <a:close/>
                    </a:path>
                  </a:pathLst>
                </a:custGeom>
                <a:solidFill>
                  <a:schemeClr val="accent1"/>
                </a:solidFill>
                <a:ln w="4048" cap="flat">
                  <a:noFill/>
                  <a:prstDash val="solid"/>
                  <a:miter/>
                </a:ln>
              </p:spPr>
              <p:txBody>
                <a:bodyPr rtlCol="0" anchor="ctr"/>
                <a:lstStyle/>
                <a:p>
                  <a:endParaRPr lang="en-RS"/>
                </a:p>
              </p:txBody>
            </p:sp>
          </p:grpSp>
          <p:sp>
            <p:nvSpPr>
              <p:cNvPr id="49" name="Freeform 149">
                <a:extLst>
                  <a:ext uri="{FF2B5EF4-FFF2-40B4-BE49-F238E27FC236}">
                    <a16:creationId xmlns:a16="http://schemas.microsoft.com/office/drawing/2014/main" id="{71EF69B1-4062-A503-3D84-C790418106C7}"/>
                  </a:ext>
                </a:extLst>
              </p:cNvPr>
              <p:cNvSpPr/>
              <p:nvPr/>
            </p:nvSpPr>
            <p:spPr>
              <a:xfrm>
                <a:off x="6760098" y="4383520"/>
                <a:ext cx="503187" cy="522925"/>
              </a:xfrm>
              <a:custGeom>
                <a:avLst/>
                <a:gdLst>
                  <a:gd name="connsiteX0" fmla="*/ 22670 w 503187"/>
                  <a:gd name="connsiteY0" fmla="*/ 179240 h 522925"/>
                  <a:gd name="connsiteX1" fmla="*/ 0 w 503187"/>
                  <a:gd name="connsiteY1" fmla="*/ 291778 h 522925"/>
                  <a:gd name="connsiteX2" fmla="*/ 141280 w 503187"/>
                  <a:gd name="connsiteY2" fmla="*/ 522926 h 522925"/>
                  <a:gd name="connsiteX3" fmla="*/ 272844 w 503187"/>
                  <a:gd name="connsiteY3" fmla="*/ 487302 h 522925"/>
                  <a:gd name="connsiteX4" fmla="*/ 497515 w 503187"/>
                  <a:gd name="connsiteY4" fmla="*/ 249273 h 522925"/>
                  <a:gd name="connsiteX5" fmla="*/ 480108 w 503187"/>
                  <a:gd name="connsiteY5" fmla="*/ 230651 h 522925"/>
                  <a:gd name="connsiteX6" fmla="*/ 490633 w 503187"/>
                  <a:gd name="connsiteY6" fmla="*/ 177216 h 522925"/>
                  <a:gd name="connsiteX7" fmla="*/ 449747 w 503187"/>
                  <a:gd name="connsiteY7" fmla="*/ 154546 h 522925"/>
                  <a:gd name="connsiteX8" fmla="*/ 471607 w 503187"/>
                  <a:gd name="connsiteY8" fmla="*/ 88967 h 522925"/>
                  <a:gd name="connsiteX9" fmla="*/ 412504 w 503187"/>
                  <a:gd name="connsiteY9" fmla="*/ 67916 h 522925"/>
                  <a:gd name="connsiteX10" fmla="*/ 424648 w 503187"/>
                  <a:gd name="connsiteY10" fmla="*/ 9219 h 522925"/>
                  <a:gd name="connsiteX11" fmla="*/ 153424 w 503187"/>
                  <a:gd name="connsiteY11" fmla="*/ 133496 h 522925"/>
                  <a:gd name="connsiteX12" fmla="*/ 115372 w 503187"/>
                  <a:gd name="connsiteY12" fmla="*/ 50105 h 522925"/>
                  <a:gd name="connsiteX13" fmla="*/ 112538 w 503187"/>
                  <a:gd name="connsiteY13" fmla="*/ 51724 h 522925"/>
                  <a:gd name="connsiteX14" fmla="*/ 22670 w 503187"/>
                  <a:gd name="connsiteY14" fmla="*/ 179240 h 52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187" h="522925">
                    <a:moveTo>
                      <a:pt x="22670" y="179240"/>
                    </a:moveTo>
                    <a:cubicBezTo>
                      <a:pt x="6882" y="279634"/>
                      <a:pt x="0" y="291778"/>
                      <a:pt x="0" y="291778"/>
                    </a:cubicBezTo>
                    <a:lnTo>
                      <a:pt x="141280" y="522926"/>
                    </a:lnTo>
                    <a:cubicBezTo>
                      <a:pt x="141280" y="522926"/>
                      <a:pt x="224671" y="509162"/>
                      <a:pt x="272844" y="487302"/>
                    </a:cubicBezTo>
                    <a:cubicBezTo>
                      <a:pt x="428292" y="416865"/>
                      <a:pt x="528685" y="314852"/>
                      <a:pt x="497515" y="249273"/>
                    </a:cubicBezTo>
                    <a:cubicBezTo>
                      <a:pt x="493467" y="240367"/>
                      <a:pt x="487394" y="234295"/>
                      <a:pt x="480108" y="230651"/>
                    </a:cubicBezTo>
                    <a:cubicBezTo>
                      <a:pt x="494681" y="212435"/>
                      <a:pt x="499943" y="194218"/>
                      <a:pt x="490633" y="177216"/>
                    </a:cubicBezTo>
                    <a:cubicBezTo>
                      <a:pt x="482132" y="161428"/>
                      <a:pt x="467558" y="154951"/>
                      <a:pt x="449747" y="154546"/>
                    </a:cubicBezTo>
                    <a:cubicBezTo>
                      <a:pt x="472011" y="132282"/>
                      <a:pt x="482537" y="109612"/>
                      <a:pt x="471607" y="88967"/>
                    </a:cubicBezTo>
                    <a:cubicBezTo>
                      <a:pt x="460272" y="68321"/>
                      <a:pt x="438412" y="63868"/>
                      <a:pt x="412504" y="67916"/>
                    </a:cubicBezTo>
                    <a:cubicBezTo>
                      <a:pt x="434364" y="47271"/>
                      <a:pt x="442865" y="29864"/>
                      <a:pt x="424648" y="9219"/>
                    </a:cubicBezTo>
                    <a:cubicBezTo>
                      <a:pt x="385382" y="-35715"/>
                      <a:pt x="187023" y="96253"/>
                      <a:pt x="153424" y="133496"/>
                    </a:cubicBezTo>
                    <a:lnTo>
                      <a:pt x="115372" y="50105"/>
                    </a:lnTo>
                    <a:lnTo>
                      <a:pt x="112538" y="51724"/>
                    </a:lnTo>
                    <a:cubicBezTo>
                      <a:pt x="64770" y="78037"/>
                      <a:pt x="31576" y="124995"/>
                      <a:pt x="22670" y="179240"/>
                    </a:cubicBezTo>
                    <a:close/>
                  </a:path>
                </a:pathLst>
              </a:custGeom>
              <a:solidFill>
                <a:srgbClr val="FFFFFF"/>
              </a:solidFill>
              <a:ln w="4048" cap="flat">
                <a:noFill/>
                <a:prstDash val="solid"/>
                <a:miter/>
              </a:ln>
            </p:spPr>
            <p:txBody>
              <a:bodyPr rtlCol="0" anchor="ctr"/>
              <a:lstStyle/>
              <a:p>
                <a:endParaRPr lang="en-RS"/>
              </a:p>
            </p:txBody>
          </p:sp>
          <p:grpSp>
            <p:nvGrpSpPr>
              <p:cNvPr id="50" name="Graphic 2">
                <a:extLst>
                  <a:ext uri="{FF2B5EF4-FFF2-40B4-BE49-F238E27FC236}">
                    <a16:creationId xmlns:a16="http://schemas.microsoft.com/office/drawing/2014/main" id="{97D357FA-C591-47C7-0549-45C67610B2DF}"/>
                  </a:ext>
                </a:extLst>
              </p:cNvPr>
              <p:cNvGrpSpPr/>
              <p:nvPr/>
            </p:nvGrpSpPr>
            <p:grpSpPr>
              <a:xfrm>
                <a:off x="6592473" y="4639571"/>
                <a:ext cx="328848" cy="380470"/>
                <a:chOff x="6592473" y="4639571"/>
                <a:chExt cx="328848" cy="380470"/>
              </a:xfrm>
            </p:grpSpPr>
            <p:sp>
              <p:nvSpPr>
                <p:cNvPr id="51" name="Freeform 151">
                  <a:extLst>
                    <a:ext uri="{FF2B5EF4-FFF2-40B4-BE49-F238E27FC236}">
                      <a16:creationId xmlns:a16="http://schemas.microsoft.com/office/drawing/2014/main" id="{8CFFF7FD-BC4B-E533-7772-FE61AF98F1F4}"/>
                    </a:ext>
                  </a:extLst>
                </p:cNvPr>
                <p:cNvSpPr/>
                <p:nvPr/>
              </p:nvSpPr>
              <p:spPr>
                <a:xfrm>
                  <a:off x="6592473" y="4639571"/>
                  <a:ext cx="328848" cy="380470"/>
                </a:xfrm>
                <a:custGeom>
                  <a:avLst/>
                  <a:gdLst>
                    <a:gd name="connsiteX0" fmla="*/ 10558 w 328848"/>
                    <a:gd name="connsiteY0" fmla="*/ 76614 h 380470"/>
                    <a:gd name="connsiteX1" fmla="*/ 117023 w 328848"/>
                    <a:gd name="connsiteY1" fmla="*/ 4152 h 380470"/>
                    <a:gd name="connsiteX2" fmla="*/ 151837 w 328848"/>
                    <a:gd name="connsiteY2" fmla="*/ 11844 h 380470"/>
                    <a:gd name="connsiteX3" fmla="*/ 325097 w 328848"/>
                    <a:gd name="connsiteY3" fmla="*/ 295212 h 380470"/>
                    <a:gd name="connsiteX4" fmla="*/ 318620 w 328848"/>
                    <a:gd name="connsiteY4" fmla="*/ 328002 h 380470"/>
                    <a:gd name="connsiteX5" fmla="*/ 253040 w 328848"/>
                    <a:gd name="connsiteY5" fmla="*/ 375770 h 380470"/>
                    <a:gd name="connsiteX6" fmla="*/ 219846 w 328848"/>
                    <a:gd name="connsiteY6" fmla="*/ 371722 h 380470"/>
                    <a:gd name="connsiteX7" fmla="*/ 5700 w 328848"/>
                    <a:gd name="connsiteY7" fmla="*/ 113047 h 380470"/>
                    <a:gd name="connsiteX8" fmla="*/ 10558 w 328848"/>
                    <a:gd name="connsiteY8" fmla="*/ 76614 h 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48" h="380470">
                      <a:moveTo>
                        <a:pt x="10558" y="76614"/>
                      </a:moveTo>
                      <a:lnTo>
                        <a:pt x="117023" y="4152"/>
                      </a:lnTo>
                      <a:cubicBezTo>
                        <a:pt x="128763" y="-3539"/>
                        <a:pt x="144551" y="-301"/>
                        <a:pt x="151837" y="11844"/>
                      </a:cubicBezTo>
                      <a:lnTo>
                        <a:pt x="325097" y="295212"/>
                      </a:lnTo>
                      <a:cubicBezTo>
                        <a:pt x="331979" y="306142"/>
                        <a:pt x="329145" y="320311"/>
                        <a:pt x="318620" y="328002"/>
                      </a:cubicBezTo>
                      <a:lnTo>
                        <a:pt x="253040" y="375770"/>
                      </a:lnTo>
                      <a:cubicBezTo>
                        <a:pt x="242515" y="383461"/>
                        <a:pt x="227942" y="381437"/>
                        <a:pt x="219846" y="371722"/>
                      </a:cubicBezTo>
                      <a:lnTo>
                        <a:pt x="5700" y="113047"/>
                      </a:lnTo>
                      <a:cubicBezTo>
                        <a:pt x="-3611" y="101307"/>
                        <a:pt x="-1182" y="84710"/>
                        <a:pt x="10558" y="76614"/>
                      </a:cubicBezTo>
                      <a:close/>
                    </a:path>
                  </a:pathLst>
                </a:custGeom>
                <a:solidFill>
                  <a:schemeClr val="accent2"/>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A2371CCA-F3FA-68EB-0150-163A33DADE38}"/>
                    </a:ext>
                  </a:extLst>
                </p:cNvPr>
                <p:cNvSpPr/>
                <p:nvPr/>
              </p:nvSpPr>
              <p:spPr>
                <a:xfrm>
                  <a:off x="6671588" y="4708637"/>
                  <a:ext cx="49098" cy="49098"/>
                </a:xfrm>
                <a:custGeom>
                  <a:avLst/>
                  <a:gdLst>
                    <a:gd name="connsiteX0" fmla="*/ 42361 w 49098"/>
                    <a:gd name="connsiteY0" fmla="*/ 7547 h 49098"/>
                    <a:gd name="connsiteX1" fmla="*/ 41551 w 49098"/>
                    <a:gd name="connsiteY1" fmla="*/ 42361 h 49098"/>
                    <a:gd name="connsiteX2" fmla="*/ 6737 w 49098"/>
                    <a:gd name="connsiteY2" fmla="*/ 41551 h 49098"/>
                    <a:gd name="connsiteX3" fmla="*/ 7547 w 49098"/>
                    <a:gd name="connsiteY3" fmla="*/ 6737 h 49098"/>
                    <a:gd name="connsiteX4" fmla="*/ 42361 w 49098"/>
                    <a:gd name="connsiteY4" fmla="*/ 7547 h 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8" h="49098">
                      <a:moveTo>
                        <a:pt x="42361" y="7547"/>
                      </a:moveTo>
                      <a:cubicBezTo>
                        <a:pt x="51671" y="17263"/>
                        <a:pt x="51267" y="33050"/>
                        <a:pt x="41551" y="42361"/>
                      </a:cubicBezTo>
                      <a:cubicBezTo>
                        <a:pt x="31836" y="51672"/>
                        <a:pt x="16048" y="51267"/>
                        <a:pt x="6737" y="41551"/>
                      </a:cubicBezTo>
                      <a:cubicBezTo>
                        <a:pt x="-2573" y="31836"/>
                        <a:pt x="-2169" y="16048"/>
                        <a:pt x="7547" y="6737"/>
                      </a:cubicBezTo>
                      <a:cubicBezTo>
                        <a:pt x="17667" y="-2573"/>
                        <a:pt x="33050" y="-2169"/>
                        <a:pt x="42361" y="7547"/>
                      </a:cubicBezTo>
                      <a:close/>
                    </a:path>
                  </a:pathLst>
                </a:custGeom>
                <a:solidFill>
                  <a:srgbClr val="FFFFFF"/>
                </a:solidFill>
                <a:ln w="4048" cap="flat">
                  <a:noFill/>
                  <a:prstDash val="solid"/>
                  <a:miter/>
                </a:ln>
              </p:spPr>
              <p:txBody>
                <a:bodyPr rtlCol="0" anchor="ctr"/>
                <a:lstStyle/>
                <a:p>
                  <a:endParaRPr lang="en-RS"/>
                </a:p>
              </p:txBody>
            </p:sp>
          </p:grpSp>
        </p:grpSp>
        <p:sp>
          <p:nvSpPr>
            <p:cNvPr id="10" name="Freeform 153">
              <a:extLst>
                <a:ext uri="{FF2B5EF4-FFF2-40B4-BE49-F238E27FC236}">
                  <a16:creationId xmlns:a16="http://schemas.microsoft.com/office/drawing/2014/main" id="{B1EE72F8-D82D-3733-B4EE-F808C3315FEC}"/>
                </a:ext>
              </a:extLst>
            </p:cNvPr>
            <p:cNvSpPr/>
            <p:nvPr/>
          </p:nvSpPr>
          <p:spPr>
            <a:xfrm>
              <a:off x="5671028" y="4344442"/>
              <a:ext cx="721672" cy="369692"/>
            </a:xfrm>
            <a:custGeom>
              <a:avLst/>
              <a:gdLst>
                <a:gd name="connsiteX0" fmla="*/ 468897 w 721672"/>
                <a:gd name="connsiteY0" fmla="*/ 369314 h 369692"/>
                <a:gd name="connsiteX1" fmla="*/ 352311 w 721672"/>
                <a:gd name="connsiteY1" fmla="*/ 323165 h 369692"/>
                <a:gd name="connsiteX2" fmla="*/ 208198 w 721672"/>
                <a:gd name="connsiteY2" fmla="*/ 340572 h 369692"/>
                <a:gd name="connsiteX3" fmla="*/ 53965 w 721672"/>
                <a:gd name="connsiteY3" fmla="*/ 207389 h 369692"/>
                <a:gd name="connsiteX4" fmla="*/ 124 w 721672"/>
                <a:gd name="connsiteY4" fmla="*/ 9840 h 369692"/>
                <a:gd name="connsiteX5" fmla="*/ 7006 w 721672"/>
                <a:gd name="connsiteY5" fmla="*/ 124 h 369692"/>
                <a:gd name="connsiteX6" fmla="*/ 16722 w 721672"/>
                <a:gd name="connsiteY6" fmla="*/ 7006 h 369692"/>
                <a:gd name="connsiteX7" fmla="*/ 68943 w 721672"/>
                <a:gd name="connsiteY7" fmla="*/ 200102 h 369692"/>
                <a:gd name="connsiteX8" fmla="*/ 211842 w 721672"/>
                <a:gd name="connsiteY8" fmla="*/ 324379 h 369692"/>
                <a:gd name="connsiteX9" fmla="*/ 338143 w 721672"/>
                <a:gd name="connsiteY9" fmla="*/ 311020 h 369692"/>
                <a:gd name="connsiteX10" fmla="*/ 288756 w 721672"/>
                <a:gd name="connsiteY10" fmla="*/ 187553 h 369692"/>
                <a:gd name="connsiteX11" fmla="*/ 369718 w 721672"/>
                <a:gd name="connsiteY11" fmla="*/ 79063 h 369692"/>
                <a:gd name="connsiteX12" fmla="*/ 492377 w 721672"/>
                <a:gd name="connsiteY12" fmla="*/ 130069 h 369692"/>
                <a:gd name="connsiteX13" fmla="*/ 476994 w 721672"/>
                <a:gd name="connsiteY13" fmla="*/ 236535 h 369692"/>
                <a:gd name="connsiteX14" fmla="*/ 370123 w 721672"/>
                <a:gd name="connsiteY14" fmla="*/ 315878 h 369692"/>
                <a:gd name="connsiteX15" fmla="*/ 707737 w 721672"/>
                <a:gd name="connsiteY15" fmla="*/ 250299 h 369692"/>
                <a:gd name="connsiteX16" fmla="*/ 719476 w 721672"/>
                <a:gd name="connsiteY16" fmla="*/ 251108 h 369692"/>
                <a:gd name="connsiteX17" fmla="*/ 718667 w 721672"/>
                <a:gd name="connsiteY17" fmla="*/ 262848 h 369692"/>
                <a:gd name="connsiteX18" fmla="*/ 468897 w 721672"/>
                <a:gd name="connsiteY18" fmla="*/ 369314 h 369692"/>
                <a:gd name="connsiteX19" fmla="*/ 374981 w 721672"/>
                <a:gd name="connsiteY19" fmla="*/ 94446 h 369692"/>
                <a:gd name="connsiteX20" fmla="*/ 305353 w 721672"/>
                <a:gd name="connsiteY20" fmla="*/ 188362 h 369692"/>
                <a:gd name="connsiteX21" fmla="*/ 355145 w 721672"/>
                <a:gd name="connsiteY21" fmla="*/ 303329 h 369692"/>
                <a:gd name="connsiteX22" fmla="*/ 385911 w 721672"/>
                <a:gd name="connsiteY22" fmla="*/ 288351 h 369692"/>
                <a:gd name="connsiteX23" fmla="*/ 462825 w 721672"/>
                <a:gd name="connsiteY23" fmla="*/ 226010 h 369692"/>
                <a:gd name="connsiteX24" fmla="*/ 476589 w 721672"/>
                <a:gd name="connsiteY24" fmla="*/ 136141 h 369692"/>
                <a:gd name="connsiteX25" fmla="*/ 374981 w 721672"/>
                <a:gd name="connsiteY25" fmla="*/ 94446 h 36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1672" h="369692">
                  <a:moveTo>
                    <a:pt x="468897" y="369314"/>
                  </a:moveTo>
                  <a:cubicBezTo>
                    <a:pt x="427202" y="366884"/>
                    <a:pt x="385506" y="350287"/>
                    <a:pt x="352311" y="323165"/>
                  </a:cubicBezTo>
                  <a:cubicBezTo>
                    <a:pt x="300091" y="344620"/>
                    <a:pt x="251918" y="350287"/>
                    <a:pt x="208198" y="340572"/>
                  </a:cubicBezTo>
                  <a:cubicBezTo>
                    <a:pt x="145452" y="326403"/>
                    <a:pt x="89183" y="277826"/>
                    <a:pt x="53965" y="207389"/>
                  </a:cubicBezTo>
                  <a:cubicBezTo>
                    <a:pt x="22794" y="145047"/>
                    <a:pt x="11054" y="76229"/>
                    <a:pt x="124" y="9840"/>
                  </a:cubicBezTo>
                  <a:cubicBezTo>
                    <a:pt x="-685" y="5387"/>
                    <a:pt x="2553" y="934"/>
                    <a:pt x="7006" y="124"/>
                  </a:cubicBezTo>
                  <a:cubicBezTo>
                    <a:pt x="11459" y="-685"/>
                    <a:pt x="15912" y="2553"/>
                    <a:pt x="16722" y="7006"/>
                  </a:cubicBezTo>
                  <a:cubicBezTo>
                    <a:pt x="27652" y="72181"/>
                    <a:pt x="39391" y="139785"/>
                    <a:pt x="68943" y="200102"/>
                  </a:cubicBezTo>
                  <a:cubicBezTo>
                    <a:pt x="101732" y="266086"/>
                    <a:pt x="153953" y="311425"/>
                    <a:pt x="211842" y="324379"/>
                  </a:cubicBezTo>
                  <a:cubicBezTo>
                    <a:pt x="249489" y="332880"/>
                    <a:pt x="291994" y="328427"/>
                    <a:pt x="338143" y="311020"/>
                  </a:cubicBezTo>
                  <a:cubicBezTo>
                    <a:pt x="304139" y="277421"/>
                    <a:pt x="284303" y="233701"/>
                    <a:pt x="288756" y="187553"/>
                  </a:cubicBezTo>
                  <a:cubicBezTo>
                    <a:pt x="293209" y="137356"/>
                    <a:pt x="325998" y="94041"/>
                    <a:pt x="369718" y="79063"/>
                  </a:cubicBezTo>
                  <a:cubicBezTo>
                    <a:pt x="417486" y="62870"/>
                    <a:pt x="473755" y="86349"/>
                    <a:pt x="492377" y="130069"/>
                  </a:cubicBezTo>
                  <a:cubicBezTo>
                    <a:pt x="506140" y="162049"/>
                    <a:pt x="500068" y="202935"/>
                    <a:pt x="476994" y="236535"/>
                  </a:cubicBezTo>
                  <a:cubicBezTo>
                    <a:pt x="451895" y="272563"/>
                    <a:pt x="409795" y="297662"/>
                    <a:pt x="370123" y="315878"/>
                  </a:cubicBezTo>
                  <a:cubicBezTo>
                    <a:pt x="476589" y="394412"/>
                    <a:pt x="608963" y="338953"/>
                    <a:pt x="707737" y="250299"/>
                  </a:cubicBezTo>
                  <a:cubicBezTo>
                    <a:pt x="711380" y="247060"/>
                    <a:pt x="716643" y="247465"/>
                    <a:pt x="719476" y="251108"/>
                  </a:cubicBezTo>
                  <a:cubicBezTo>
                    <a:pt x="722715" y="254751"/>
                    <a:pt x="722310" y="260014"/>
                    <a:pt x="718667" y="262848"/>
                  </a:cubicBezTo>
                  <a:cubicBezTo>
                    <a:pt x="649848" y="324379"/>
                    <a:pt x="561599" y="374576"/>
                    <a:pt x="468897" y="369314"/>
                  </a:cubicBezTo>
                  <a:close/>
                  <a:moveTo>
                    <a:pt x="374981" y="94446"/>
                  </a:moveTo>
                  <a:cubicBezTo>
                    <a:pt x="338143" y="106995"/>
                    <a:pt x="309401" y="145452"/>
                    <a:pt x="305353" y="188362"/>
                  </a:cubicBezTo>
                  <a:cubicBezTo>
                    <a:pt x="301305" y="232082"/>
                    <a:pt x="322355" y="273373"/>
                    <a:pt x="355145" y="303329"/>
                  </a:cubicBezTo>
                  <a:cubicBezTo>
                    <a:pt x="365265" y="298876"/>
                    <a:pt x="375386" y="294018"/>
                    <a:pt x="385911" y="288351"/>
                  </a:cubicBezTo>
                  <a:cubicBezTo>
                    <a:pt x="423153" y="268110"/>
                    <a:pt x="446633" y="249084"/>
                    <a:pt x="462825" y="226010"/>
                  </a:cubicBezTo>
                  <a:cubicBezTo>
                    <a:pt x="483066" y="197268"/>
                    <a:pt x="488328" y="162859"/>
                    <a:pt x="476589" y="136141"/>
                  </a:cubicBezTo>
                  <a:cubicBezTo>
                    <a:pt x="461611" y="100518"/>
                    <a:pt x="414248" y="81492"/>
                    <a:pt x="374981" y="94446"/>
                  </a:cubicBezTo>
                  <a:close/>
                </a:path>
              </a:pathLst>
            </a:custGeom>
            <a:solidFill>
              <a:schemeClr val="accent5"/>
            </a:solidFill>
            <a:ln w="4048" cap="flat">
              <a:noFill/>
              <a:prstDash val="solid"/>
              <a:miter/>
            </a:ln>
          </p:spPr>
          <p:txBody>
            <a:bodyPr rtlCol="0" anchor="ctr"/>
            <a:lstStyle/>
            <a:p>
              <a:endParaRPr lang="en-RS"/>
            </a:p>
          </p:txBody>
        </p:sp>
        <p:sp>
          <p:nvSpPr>
            <p:cNvPr id="11" name="Freeform 154">
              <a:extLst>
                <a:ext uri="{FF2B5EF4-FFF2-40B4-BE49-F238E27FC236}">
                  <a16:creationId xmlns:a16="http://schemas.microsoft.com/office/drawing/2014/main" id="{401ED0EF-685F-7C28-A0CD-FAD6F5C7646A}"/>
                </a:ext>
              </a:extLst>
            </p:cNvPr>
            <p:cNvSpPr/>
            <p:nvPr/>
          </p:nvSpPr>
          <p:spPr>
            <a:xfrm>
              <a:off x="6333426" y="2711148"/>
              <a:ext cx="398335" cy="398335"/>
            </a:xfrm>
            <a:custGeom>
              <a:avLst/>
              <a:gdLst>
                <a:gd name="connsiteX0" fmla="*/ 398335 w 398335"/>
                <a:gd name="connsiteY0" fmla="*/ 199168 h 398335"/>
                <a:gd name="connsiteX1" fmla="*/ 199168 w 398335"/>
                <a:gd name="connsiteY1" fmla="*/ 398336 h 398335"/>
                <a:gd name="connsiteX2" fmla="*/ 0 w 398335"/>
                <a:gd name="connsiteY2" fmla="*/ 199168 h 398335"/>
                <a:gd name="connsiteX3" fmla="*/ 199168 w 398335"/>
                <a:gd name="connsiteY3" fmla="*/ 0 h 398335"/>
                <a:gd name="connsiteX4" fmla="*/ 398335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5" y="199168"/>
                  </a:moveTo>
                  <a:cubicBezTo>
                    <a:pt x="398335" y="309277"/>
                    <a:pt x="309277" y="398336"/>
                    <a:pt x="199168" y="398336"/>
                  </a:cubicBezTo>
                  <a:cubicBezTo>
                    <a:pt x="89059" y="398336"/>
                    <a:pt x="0" y="309277"/>
                    <a:pt x="0" y="199168"/>
                  </a:cubicBezTo>
                  <a:cubicBezTo>
                    <a:pt x="0" y="89059"/>
                    <a:pt x="89059" y="0"/>
                    <a:pt x="199168" y="0"/>
                  </a:cubicBezTo>
                  <a:cubicBezTo>
                    <a:pt x="308872" y="0"/>
                    <a:pt x="398335" y="89059"/>
                    <a:pt x="398335" y="199168"/>
                  </a:cubicBezTo>
                  <a:close/>
                </a:path>
              </a:pathLst>
            </a:custGeom>
            <a:solidFill>
              <a:schemeClr val="accent2"/>
            </a:solidFill>
            <a:ln w="4048" cap="flat">
              <a:noFill/>
              <a:prstDash val="solid"/>
              <a:miter/>
            </a:ln>
          </p:spPr>
          <p:txBody>
            <a:bodyPr rtlCol="0" anchor="ctr"/>
            <a:lstStyle/>
            <a:p>
              <a:endParaRPr lang="en-RS"/>
            </a:p>
          </p:txBody>
        </p:sp>
        <p:sp>
          <p:nvSpPr>
            <p:cNvPr id="12" name="Freeform 155">
              <a:extLst>
                <a:ext uri="{FF2B5EF4-FFF2-40B4-BE49-F238E27FC236}">
                  <a16:creationId xmlns:a16="http://schemas.microsoft.com/office/drawing/2014/main" id="{EE75BDB6-FB1E-C433-8CF9-45F80597984E}"/>
                </a:ext>
              </a:extLst>
            </p:cNvPr>
            <p:cNvSpPr/>
            <p:nvPr/>
          </p:nvSpPr>
          <p:spPr>
            <a:xfrm>
              <a:off x="6488469" y="2825389"/>
              <a:ext cx="115877" cy="162008"/>
            </a:xfrm>
            <a:custGeom>
              <a:avLst/>
              <a:gdLst>
                <a:gd name="connsiteX0" fmla="*/ 107680 w 115877"/>
                <a:gd name="connsiteY0" fmla="*/ 97881 h 162008"/>
                <a:gd name="connsiteX1" fmla="*/ 35219 w 115877"/>
                <a:gd name="connsiteY1" fmla="*/ 156984 h 162008"/>
                <a:gd name="connsiteX2" fmla="*/ 0 w 115877"/>
                <a:gd name="connsiteY2" fmla="*/ 139981 h 162008"/>
                <a:gd name="connsiteX3" fmla="*/ 0 w 115877"/>
                <a:gd name="connsiteY3" fmla="*/ 21776 h 162008"/>
                <a:gd name="connsiteX4" fmla="*/ 35219 w 115877"/>
                <a:gd name="connsiteY4" fmla="*/ 4774 h 162008"/>
                <a:gd name="connsiteX5" fmla="*/ 107680 w 115877"/>
                <a:gd name="connsiteY5" fmla="*/ 63877 h 162008"/>
                <a:gd name="connsiteX6" fmla="*/ 107680 w 115877"/>
                <a:gd name="connsiteY6" fmla="*/ 97881 h 16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77" h="162008">
                  <a:moveTo>
                    <a:pt x="107680" y="97881"/>
                  </a:moveTo>
                  <a:lnTo>
                    <a:pt x="35219" y="156984"/>
                  </a:lnTo>
                  <a:cubicBezTo>
                    <a:pt x="21050" y="168723"/>
                    <a:pt x="0" y="158603"/>
                    <a:pt x="0" y="139981"/>
                  </a:cubicBezTo>
                  <a:lnTo>
                    <a:pt x="0" y="21776"/>
                  </a:lnTo>
                  <a:cubicBezTo>
                    <a:pt x="0" y="3559"/>
                    <a:pt x="21050" y="-6561"/>
                    <a:pt x="35219" y="4774"/>
                  </a:cubicBezTo>
                  <a:lnTo>
                    <a:pt x="107680" y="63877"/>
                  </a:lnTo>
                  <a:cubicBezTo>
                    <a:pt x="118610" y="73187"/>
                    <a:pt x="118610" y="89380"/>
                    <a:pt x="107680" y="97881"/>
                  </a:cubicBezTo>
                  <a:close/>
                </a:path>
              </a:pathLst>
            </a:custGeom>
            <a:solidFill>
              <a:srgbClr val="FFFFFF"/>
            </a:solidFill>
            <a:ln w="4048" cap="flat">
              <a:noFill/>
              <a:prstDash val="solid"/>
              <a:miter/>
            </a:ln>
          </p:spPr>
          <p:txBody>
            <a:bodyPr rtlCol="0" anchor="ctr"/>
            <a:lstStyle/>
            <a:p>
              <a:endParaRPr lang="en-RS"/>
            </a:p>
          </p:txBody>
        </p:sp>
        <p:sp>
          <p:nvSpPr>
            <p:cNvPr id="13" name="Freeform 156">
              <a:extLst>
                <a:ext uri="{FF2B5EF4-FFF2-40B4-BE49-F238E27FC236}">
                  <a16:creationId xmlns:a16="http://schemas.microsoft.com/office/drawing/2014/main" id="{A6B91186-1EF0-2C7E-4D32-FC8DCA7BCCB3}"/>
                </a:ext>
              </a:extLst>
            </p:cNvPr>
            <p:cNvSpPr/>
            <p:nvPr/>
          </p:nvSpPr>
          <p:spPr>
            <a:xfrm>
              <a:off x="5890561" y="3320563"/>
              <a:ext cx="95738" cy="125146"/>
            </a:xfrm>
            <a:custGeom>
              <a:avLst/>
              <a:gdLst>
                <a:gd name="connsiteX0" fmla="*/ 89059 w 95738"/>
                <a:gd name="connsiteY0" fmla="*/ 75527 h 125146"/>
                <a:gd name="connsiteX1" fmla="*/ 25503 w 95738"/>
                <a:gd name="connsiteY1" fmla="*/ 122081 h 125146"/>
                <a:gd name="connsiteX2" fmla="*/ 0 w 95738"/>
                <a:gd name="connsiteY2" fmla="*/ 109127 h 125146"/>
                <a:gd name="connsiteX3" fmla="*/ 0 w 95738"/>
                <a:gd name="connsiteY3" fmla="*/ 16020 h 125146"/>
                <a:gd name="connsiteX4" fmla="*/ 25503 w 95738"/>
                <a:gd name="connsiteY4" fmla="*/ 3066 h 125146"/>
                <a:gd name="connsiteX5" fmla="*/ 89059 w 95738"/>
                <a:gd name="connsiteY5" fmla="*/ 49619 h 125146"/>
                <a:gd name="connsiteX6" fmla="*/ 89059 w 95738"/>
                <a:gd name="connsiteY6" fmla="*/ 75527 h 1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38" h="125146">
                  <a:moveTo>
                    <a:pt x="89059" y="75527"/>
                  </a:moveTo>
                  <a:lnTo>
                    <a:pt x="25503" y="122081"/>
                  </a:lnTo>
                  <a:cubicBezTo>
                    <a:pt x="14978" y="129772"/>
                    <a:pt x="0" y="122081"/>
                    <a:pt x="0" y="109127"/>
                  </a:cubicBezTo>
                  <a:lnTo>
                    <a:pt x="0" y="16020"/>
                  </a:lnTo>
                  <a:cubicBezTo>
                    <a:pt x="0" y="3066"/>
                    <a:pt x="14978" y="-4626"/>
                    <a:pt x="25503" y="3066"/>
                  </a:cubicBezTo>
                  <a:lnTo>
                    <a:pt x="89059" y="49619"/>
                  </a:lnTo>
                  <a:cubicBezTo>
                    <a:pt x="97965" y="56096"/>
                    <a:pt x="97965" y="69050"/>
                    <a:pt x="89059" y="75527"/>
                  </a:cubicBezTo>
                  <a:close/>
                </a:path>
              </a:pathLst>
            </a:custGeom>
            <a:solidFill>
              <a:schemeClr val="accent2"/>
            </a:solidFill>
            <a:ln w="4048" cap="flat">
              <a:noFill/>
              <a:prstDash val="solid"/>
              <a:miter/>
            </a:ln>
          </p:spPr>
          <p:txBody>
            <a:bodyPr rtlCol="0" anchor="ctr"/>
            <a:lstStyle/>
            <a:p>
              <a:endParaRPr lang="en-RS"/>
            </a:p>
          </p:txBody>
        </p:sp>
        <p:sp>
          <p:nvSpPr>
            <p:cNvPr id="14" name="Freeform 157">
              <a:extLst>
                <a:ext uri="{FF2B5EF4-FFF2-40B4-BE49-F238E27FC236}">
                  <a16:creationId xmlns:a16="http://schemas.microsoft.com/office/drawing/2014/main" id="{443C6043-078D-347F-15E7-42D8A1F23A23}"/>
                </a:ext>
              </a:extLst>
            </p:cNvPr>
            <p:cNvSpPr/>
            <p:nvPr/>
          </p:nvSpPr>
          <p:spPr>
            <a:xfrm>
              <a:off x="6447583" y="3355601"/>
              <a:ext cx="66389" cy="66397"/>
            </a:xfrm>
            <a:custGeom>
              <a:avLst/>
              <a:gdLst>
                <a:gd name="connsiteX0" fmla="*/ 66389 w 66389"/>
                <a:gd name="connsiteY0" fmla="*/ 33203 h 66397"/>
                <a:gd name="connsiteX1" fmla="*/ 33194 w 66389"/>
                <a:gd name="connsiteY1" fmla="*/ 66397 h 66397"/>
                <a:gd name="connsiteX2" fmla="*/ 0 w 66389"/>
                <a:gd name="connsiteY2" fmla="*/ 33203 h 66397"/>
                <a:gd name="connsiteX3" fmla="*/ 33194 w 66389"/>
                <a:gd name="connsiteY3" fmla="*/ 8 h 66397"/>
                <a:gd name="connsiteX4" fmla="*/ 66389 w 66389"/>
                <a:gd name="connsiteY4" fmla="*/ 33203 h 6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89" h="66397">
                  <a:moveTo>
                    <a:pt x="66389" y="33203"/>
                  </a:moveTo>
                  <a:cubicBezTo>
                    <a:pt x="66389" y="51824"/>
                    <a:pt x="51411" y="66397"/>
                    <a:pt x="33194" y="66397"/>
                  </a:cubicBezTo>
                  <a:cubicBezTo>
                    <a:pt x="14978" y="66397"/>
                    <a:pt x="0" y="51419"/>
                    <a:pt x="0" y="33203"/>
                  </a:cubicBezTo>
                  <a:cubicBezTo>
                    <a:pt x="0" y="14986"/>
                    <a:pt x="14978" y="8"/>
                    <a:pt x="33194" y="8"/>
                  </a:cubicBezTo>
                  <a:cubicBezTo>
                    <a:pt x="51411" y="-397"/>
                    <a:pt x="66389" y="14581"/>
                    <a:pt x="66389" y="33203"/>
                  </a:cubicBezTo>
                  <a:close/>
                </a:path>
              </a:pathLst>
            </a:custGeom>
            <a:solidFill>
              <a:schemeClr val="accent2"/>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722FC531-9E55-0DF3-6CA0-52AB1A4020B1}"/>
                </a:ext>
              </a:extLst>
            </p:cNvPr>
            <p:cNvGrpSpPr/>
            <p:nvPr/>
          </p:nvGrpSpPr>
          <p:grpSpPr>
            <a:xfrm>
              <a:off x="7608990" y="2591323"/>
              <a:ext cx="708826" cy="594264"/>
              <a:chOff x="7608990" y="2591323"/>
              <a:chExt cx="708826" cy="594264"/>
            </a:xfrm>
          </p:grpSpPr>
          <p:sp>
            <p:nvSpPr>
              <p:cNvPr id="46" name="Freeform 159">
                <a:extLst>
                  <a:ext uri="{FF2B5EF4-FFF2-40B4-BE49-F238E27FC236}">
                    <a16:creationId xmlns:a16="http://schemas.microsoft.com/office/drawing/2014/main" id="{CE10C770-3E5B-98AB-F461-1C87815AB94D}"/>
                  </a:ext>
                </a:extLst>
              </p:cNvPr>
              <p:cNvSpPr/>
              <p:nvPr/>
            </p:nvSpPr>
            <p:spPr>
              <a:xfrm>
                <a:off x="7608990" y="2591323"/>
                <a:ext cx="708826" cy="594264"/>
              </a:xfrm>
              <a:custGeom>
                <a:avLst/>
                <a:gdLst>
                  <a:gd name="connsiteX0" fmla="*/ 708827 w 708826"/>
                  <a:gd name="connsiteY0" fmla="*/ 297132 h 594264"/>
                  <a:gd name="connsiteX1" fmla="*/ 708827 w 708826"/>
                  <a:gd name="connsiteY1" fmla="*/ 297132 h 594264"/>
                  <a:gd name="connsiteX2" fmla="*/ 411694 w 708826"/>
                  <a:gd name="connsiteY2" fmla="*/ 594265 h 594264"/>
                  <a:gd name="connsiteX3" fmla="*/ 19026 w 708826"/>
                  <a:gd name="connsiteY3" fmla="*/ 594265 h 594264"/>
                  <a:gd name="connsiteX4" fmla="*/ 0 w 708826"/>
                  <a:gd name="connsiteY4" fmla="*/ 575239 h 594264"/>
                  <a:gd name="connsiteX5" fmla="*/ 0 w 708826"/>
                  <a:gd name="connsiteY5" fmla="*/ 297132 h 594264"/>
                  <a:gd name="connsiteX6" fmla="*/ 297132 w 708826"/>
                  <a:gd name="connsiteY6" fmla="*/ 0 h 594264"/>
                  <a:gd name="connsiteX7" fmla="*/ 412099 w 708826"/>
                  <a:gd name="connsiteY7" fmla="*/ 0 h 594264"/>
                  <a:gd name="connsiteX8" fmla="*/ 708827 w 708826"/>
                  <a:gd name="connsiteY8" fmla="*/ 297132 h 59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26" h="594264">
                    <a:moveTo>
                      <a:pt x="708827" y="297132"/>
                    </a:moveTo>
                    <a:lnTo>
                      <a:pt x="708827" y="297132"/>
                    </a:lnTo>
                    <a:cubicBezTo>
                      <a:pt x="708827" y="461081"/>
                      <a:pt x="576048" y="594265"/>
                      <a:pt x="411694" y="594265"/>
                    </a:cubicBezTo>
                    <a:lnTo>
                      <a:pt x="19026" y="594265"/>
                    </a:lnTo>
                    <a:cubicBezTo>
                      <a:pt x="8501" y="594265"/>
                      <a:pt x="0" y="585764"/>
                      <a:pt x="0" y="575239"/>
                    </a:cubicBezTo>
                    <a:lnTo>
                      <a:pt x="0" y="297132"/>
                    </a:lnTo>
                    <a:cubicBezTo>
                      <a:pt x="0" y="133183"/>
                      <a:pt x="132778" y="0"/>
                      <a:pt x="297132" y="0"/>
                    </a:cubicBezTo>
                    <a:lnTo>
                      <a:pt x="412099" y="0"/>
                    </a:lnTo>
                    <a:cubicBezTo>
                      <a:pt x="576048" y="0"/>
                      <a:pt x="708827" y="133183"/>
                      <a:pt x="708827" y="297132"/>
                    </a:cubicBezTo>
                    <a:close/>
                  </a:path>
                </a:pathLst>
              </a:custGeom>
              <a:solidFill>
                <a:srgbClr val="FFFFFF"/>
              </a:solidFill>
              <a:ln w="4048" cap="flat">
                <a:noFill/>
                <a:prstDash val="solid"/>
                <a:miter/>
              </a:ln>
            </p:spPr>
            <p:txBody>
              <a:bodyPr rtlCol="0" anchor="ctr"/>
              <a:lstStyle/>
              <a:p>
                <a:endParaRPr lang="en-RS"/>
              </a:p>
            </p:txBody>
          </p:sp>
          <p:sp>
            <p:nvSpPr>
              <p:cNvPr id="47" name="Freeform 160">
                <a:extLst>
                  <a:ext uri="{FF2B5EF4-FFF2-40B4-BE49-F238E27FC236}">
                    <a16:creationId xmlns:a16="http://schemas.microsoft.com/office/drawing/2014/main" id="{7A3C1DA8-78CA-2EEA-37D2-9AAD6E7B84D5}"/>
                  </a:ext>
                </a:extLst>
              </p:cNvPr>
              <p:cNvSpPr/>
              <p:nvPr/>
            </p:nvSpPr>
            <p:spPr>
              <a:xfrm>
                <a:off x="7806133" y="2744342"/>
                <a:ext cx="314944" cy="314944"/>
              </a:xfrm>
              <a:custGeom>
                <a:avLst/>
                <a:gdLst>
                  <a:gd name="connsiteX0" fmla="*/ 0 w 314944"/>
                  <a:gd name="connsiteY0" fmla="*/ 157472 h 314944"/>
                  <a:gd name="connsiteX1" fmla="*/ 157472 w 314944"/>
                  <a:gd name="connsiteY1" fmla="*/ 314944 h 314944"/>
                  <a:gd name="connsiteX2" fmla="*/ 314944 w 314944"/>
                  <a:gd name="connsiteY2" fmla="*/ 157472 h 314944"/>
                  <a:gd name="connsiteX3" fmla="*/ 157472 w 314944"/>
                  <a:gd name="connsiteY3" fmla="*/ 0 h 314944"/>
                  <a:gd name="connsiteX4" fmla="*/ 0 w 314944"/>
                  <a:gd name="connsiteY4" fmla="*/ 157472 h 3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44" h="314944">
                    <a:moveTo>
                      <a:pt x="0" y="157472"/>
                    </a:moveTo>
                    <a:cubicBezTo>
                      <a:pt x="0" y="244507"/>
                      <a:pt x="70437" y="314944"/>
                      <a:pt x="157472" y="314944"/>
                    </a:cubicBezTo>
                    <a:cubicBezTo>
                      <a:pt x="244507" y="314944"/>
                      <a:pt x="314944" y="244507"/>
                      <a:pt x="314944" y="157472"/>
                    </a:cubicBezTo>
                    <a:cubicBezTo>
                      <a:pt x="314944" y="70437"/>
                      <a:pt x="244507" y="0"/>
                      <a:pt x="157472" y="0"/>
                    </a:cubicBezTo>
                    <a:cubicBezTo>
                      <a:pt x="70437" y="0"/>
                      <a:pt x="0" y="70437"/>
                      <a:pt x="0" y="157472"/>
                    </a:cubicBezTo>
                    <a:close/>
                  </a:path>
                </a:pathLst>
              </a:custGeom>
              <a:solidFill>
                <a:schemeClr val="accent5"/>
              </a:solidFill>
              <a:ln w="4048" cap="flat">
                <a:noFill/>
                <a:prstDash val="solid"/>
                <a:miter/>
              </a:ln>
            </p:spPr>
            <p:txBody>
              <a:bodyPr rtlCol="0" anchor="ctr"/>
              <a:lstStyle/>
              <a:p>
                <a:endParaRPr lang="en-RS"/>
              </a:p>
            </p:txBody>
          </p:sp>
        </p:grpSp>
        <p:grpSp>
          <p:nvGrpSpPr>
            <p:cNvPr id="16" name="Graphic 2">
              <a:extLst>
                <a:ext uri="{FF2B5EF4-FFF2-40B4-BE49-F238E27FC236}">
                  <a16:creationId xmlns:a16="http://schemas.microsoft.com/office/drawing/2014/main" id="{23529030-D4A0-3CFA-B4F8-22B1CC64E74B}"/>
                </a:ext>
              </a:extLst>
            </p:cNvPr>
            <p:cNvGrpSpPr/>
            <p:nvPr/>
          </p:nvGrpSpPr>
          <p:grpSpPr>
            <a:xfrm>
              <a:off x="5530277" y="2135909"/>
              <a:ext cx="2792396" cy="2887792"/>
              <a:chOff x="5530277" y="2135909"/>
              <a:chExt cx="2792396" cy="2887792"/>
            </a:xfrm>
          </p:grpSpPr>
          <p:sp>
            <p:nvSpPr>
              <p:cNvPr id="18" name="Freeform 162">
                <a:extLst>
                  <a:ext uri="{FF2B5EF4-FFF2-40B4-BE49-F238E27FC236}">
                    <a16:creationId xmlns:a16="http://schemas.microsoft.com/office/drawing/2014/main" id="{49F82B0E-78BC-E2B2-61E6-725A02756D0C}"/>
                  </a:ext>
                </a:extLst>
              </p:cNvPr>
              <p:cNvSpPr/>
              <p:nvPr/>
            </p:nvSpPr>
            <p:spPr>
              <a:xfrm>
                <a:off x="7881429" y="2839775"/>
                <a:ext cx="163493" cy="145734"/>
              </a:xfrm>
              <a:custGeom>
                <a:avLst/>
                <a:gdLst>
                  <a:gd name="connsiteX0" fmla="*/ 13359 w 163493"/>
                  <a:gd name="connsiteY0" fmla="*/ 79041 h 145734"/>
                  <a:gd name="connsiteX1" fmla="*/ 13359 w 163493"/>
                  <a:gd name="connsiteY1" fmla="*/ 79041 h 145734"/>
                  <a:gd name="connsiteX2" fmla="*/ 13359 w 163493"/>
                  <a:gd name="connsiteY2" fmla="*/ 79041 h 145734"/>
                  <a:gd name="connsiteX3" fmla="*/ 77724 w 163493"/>
                  <a:gd name="connsiteY3" fmla="*/ 144216 h 145734"/>
                  <a:gd name="connsiteX4" fmla="*/ 85011 w 163493"/>
                  <a:gd name="connsiteY4" fmla="*/ 144216 h 145734"/>
                  <a:gd name="connsiteX5" fmla="*/ 149781 w 163493"/>
                  <a:gd name="connsiteY5" fmla="*/ 80256 h 145734"/>
                  <a:gd name="connsiteX6" fmla="*/ 149781 w 163493"/>
                  <a:gd name="connsiteY6" fmla="*/ 80256 h 145734"/>
                  <a:gd name="connsiteX7" fmla="*/ 149781 w 163493"/>
                  <a:gd name="connsiteY7" fmla="*/ 80256 h 145734"/>
                  <a:gd name="connsiteX8" fmla="*/ 150185 w 163493"/>
                  <a:gd name="connsiteY8" fmla="*/ 14271 h 145734"/>
                  <a:gd name="connsiteX9" fmla="*/ 83796 w 163493"/>
                  <a:gd name="connsiteY9" fmla="*/ 13867 h 145734"/>
                  <a:gd name="connsiteX10" fmla="*/ 81772 w 163493"/>
                  <a:gd name="connsiteY10" fmla="*/ 15891 h 145734"/>
                  <a:gd name="connsiteX11" fmla="*/ 79748 w 163493"/>
                  <a:gd name="connsiteY11" fmla="*/ 13867 h 145734"/>
                  <a:gd name="connsiteX12" fmla="*/ 13359 w 163493"/>
                  <a:gd name="connsiteY12" fmla="*/ 13462 h 145734"/>
                  <a:gd name="connsiteX13" fmla="*/ 13359 w 163493"/>
                  <a:gd name="connsiteY13" fmla="*/ 79041 h 14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493" h="145734">
                    <a:moveTo>
                      <a:pt x="13359" y="79041"/>
                    </a:moveTo>
                    <a:cubicBezTo>
                      <a:pt x="13359" y="79041"/>
                      <a:pt x="13359" y="79041"/>
                      <a:pt x="13359" y="79041"/>
                    </a:cubicBezTo>
                    <a:cubicBezTo>
                      <a:pt x="13764" y="79446"/>
                      <a:pt x="13764" y="79446"/>
                      <a:pt x="13359" y="79041"/>
                    </a:cubicBezTo>
                    <a:lnTo>
                      <a:pt x="77724" y="144216"/>
                    </a:lnTo>
                    <a:cubicBezTo>
                      <a:pt x="79748" y="146240"/>
                      <a:pt x="82986" y="146240"/>
                      <a:pt x="85011" y="144216"/>
                    </a:cubicBezTo>
                    <a:lnTo>
                      <a:pt x="149781" y="80256"/>
                    </a:lnTo>
                    <a:cubicBezTo>
                      <a:pt x="149781" y="80256"/>
                      <a:pt x="149781" y="80256"/>
                      <a:pt x="149781" y="80256"/>
                    </a:cubicBezTo>
                    <a:cubicBezTo>
                      <a:pt x="149781" y="80256"/>
                      <a:pt x="149781" y="80256"/>
                      <a:pt x="149781" y="80256"/>
                    </a:cubicBezTo>
                    <a:cubicBezTo>
                      <a:pt x="167997" y="62039"/>
                      <a:pt x="167997" y="32488"/>
                      <a:pt x="150185" y="14271"/>
                    </a:cubicBezTo>
                    <a:cubicBezTo>
                      <a:pt x="131969" y="-3945"/>
                      <a:pt x="102418" y="-4350"/>
                      <a:pt x="83796" y="13867"/>
                    </a:cubicBezTo>
                    <a:cubicBezTo>
                      <a:pt x="82986" y="14676"/>
                      <a:pt x="82582" y="15081"/>
                      <a:pt x="81772" y="15891"/>
                    </a:cubicBezTo>
                    <a:cubicBezTo>
                      <a:pt x="80962" y="15081"/>
                      <a:pt x="80558" y="14676"/>
                      <a:pt x="79748" y="13867"/>
                    </a:cubicBezTo>
                    <a:cubicBezTo>
                      <a:pt x="61532" y="-4350"/>
                      <a:pt x="31980" y="-4755"/>
                      <a:pt x="13359" y="13462"/>
                    </a:cubicBezTo>
                    <a:cubicBezTo>
                      <a:pt x="-4453" y="31274"/>
                      <a:pt x="-4453" y="60825"/>
                      <a:pt x="13359" y="79041"/>
                    </a:cubicBezTo>
                    <a:close/>
                  </a:path>
                </a:pathLst>
              </a:custGeom>
              <a:solidFill>
                <a:srgbClr val="FFFFFF"/>
              </a:solidFill>
              <a:ln w="4048" cap="flat">
                <a:noFill/>
                <a:prstDash val="solid"/>
                <a:miter/>
              </a:ln>
            </p:spPr>
            <p:txBody>
              <a:bodyPr rtlCol="0" anchor="ctr"/>
              <a:lstStyle/>
              <a:p>
                <a:endParaRPr lang="en-RS"/>
              </a:p>
            </p:txBody>
          </p:sp>
          <p:grpSp>
            <p:nvGrpSpPr>
              <p:cNvPr id="19" name="Graphic 2">
                <a:extLst>
                  <a:ext uri="{FF2B5EF4-FFF2-40B4-BE49-F238E27FC236}">
                    <a16:creationId xmlns:a16="http://schemas.microsoft.com/office/drawing/2014/main" id="{2C6CC4E5-8D75-91E9-E227-EE1C5A27B4E2}"/>
                  </a:ext>
                </a:extLst>
              </p:cNvPr>
              <p:cNvGrpSpPr/>
              <p:nvPr/>
            </p:nvGrpSpPr>
            <p:grpSpPr>
              <a:xfrm>
                <a:off x="5530277" y="2135909"/>
                <a:ext cx="2792396" cy="2887792"/>
                <a:chOff x="5530277" y="2135909"/>
                <a:chExt cx="2792396" cy="2887792"/>
              </a:xfrm>
              <a:solidFill>
                <a:srgbClr val="00002D"/>
              </a:solidFill>
            </p:grpSpPr>
            <p:sp>
              <p:nvSpPr>
                <p:cNvPr id="20" name="Freeform 164">
                  <a:extLst>
                    <a:ext uri="{FF2B5EF4-FFF2-40B4-BE49-F238E27FC236}">
                      <a16:creationId xmlns:a16="http://schemas.microsoft.com/office/drawing/2014/main" id="{578BEFD3-B63D-6DE1-6FDB-5ED79BCED6F8}"/>
                    </a:ext>
                  </a:extLst>
                </p:cNvPr>
                <p:cNvSpPr/>
                <p:nvPr/>
              </p:nvSpPr>
              <p:spPr>
                <a:xfrm>
                  <a:off x="5871130" y="3528869"/>
                  <a:ext cx="446103" cy="346114"/>
                </a:xfrm>
                <a:custGeom>
                  <a:avLst/>
                  <a:gdLst>
                    <a:gd name="connsiteX0" fmla="*/ 46553 w 446103"/>
                    <a:gd name="connsiteY0" fmla="*/ 346115 h 346114"/>
                    <a:gd name="connsiteX1" fmla="*/ 399550 w 446103"/>
                    <a:gd name="connsiteY1" fmla="*/ 346115 h 346114"/>
                    <a:gd name="connsiteX2" fmla="*/ 446103 w 446103"/>
                    <a:gd name="connsiteY2" fmla="*/ 299561 h 346114"/>
                    <a:gd name="connsiteX3" fmla="*/ 446103 w 446103"/>
                    <a:gd name="connsiteY3" fmla="*/ 46553 h 346114"/>
                    <a:gd name="connsiteX4" fmla="*/ 399550 w 446103"/>
                    <a:gd name="connsiteY4" fmla="*/ 0 h 346114"/>
                    <a:gd name="connsiteX5" fmla="*/ 46553 w 446103"/>
                    <a:gd name="connsiteY5" fmla="*/ 0 h 346114"/>
                    <a:gd name="connsiteX6" fmla="*/ 0 w 446103"/>
                    <a:gd name="connsiteY6" fmla="*/ 46553 h 346114"/>
                    <a:gd name="connsiteX7" fmla="*/ 0 w 446103"/>
                    <a:gd name="connsiteY7" fmla="*/ 299561 h 346114"/>
                    <a:gd name="connsiteX8" fmla="*/ 46553 w 446103"/>
                    <a:gd name="connsiteY8" fmla="*/ 346115 h 346114"/>
                    <a:gd name="connsiteX9" fmla="*/ 8501 w 446103"/>
                    <a:gd name="connsiteY9" fmla="*/ 46149 h 346114"/>
                    <a:gd name="connsiteX10" fmla="*/ 46553 w 446103"/>
                    <a:gd name="connsiteY10" fmla="*/ 8096 h 346114"/>
                    <a:gd name="connsiteX11" fmla="*/ 399550 w 446103"/>
                    <a:gd name="connsiteY11" fmla="*/ 8096 h 346114"/>
                    <a:gd name="connsiteX12" fmla="*/ 437602 w 446103"/>
                    <a:gd name="connsiteY12" fmla="*/ 46149 h 346114"/>
                    <a:gd name="connsiteX13" fmla="*/ 437602 w 446103"/>
                    <a:gd name="connsiteY13" fmla="*/ 299156 h 346114"/>
                    <a:gd name="connsiteX14" fmla="*/ 399550 w 446103"/>
                    <a:gd name="connsiteY14" fmla="*/ 337209 h 346114"/>
                    <a:gd name="connsiteX15" fmla="*/ 46553 w 446103"/>
                    <a:gd name="connsiteY15" fmla="*/ 337209 h 346114"/>
                    <a:gd name="connsiteX16" fmla="*/ 8501 w 446103"/>
                    <a:gd name="connsiteY16" fmla="*/ 299156 h 346114"/>
                    <a:gd name="connsiteX17" fmla="*/ 8501 w 446103"/>
                    <a:gd name="connsiteY17" fmla="*/ 46149 h 34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103" h="346114">
                      <a:moveTo>
                        <a:pt x="46553" y="346115"/>
                      </a:moveTo>
                      <a:lnTo>
                        <a:pt x="399550" y="346115"/>
                      </a:lnTo>
                      <a:cubicBezTo>
                        <a:pt x="425053" y="346115"/>
                        <a:pt x="446103" y="325064"/>
                        <a:pt x="446103" y="299561"/>
                      </a:cubicBezTo>
                      <a:lnTo>
                        <a:pt x="446103" y="46553"/>
                      </a:lnTo>
                      <a:cubicBezTo>
                        <a:pt x="446103" y="21050"/>
                        <a:pt x="425053" y="0"/>
                        <a:pt x="399550" y="0"/>
                      </a:cubicBezTo>
                      <a:lnTo>
                        <a:pt x="46553" y="0"/>
                      </a:lnTo>
                      <a:cubicBezTo>
                        <a:pt x="21050" y="0"/>
                        <a:pt x="0" y="21050"/>
                        <a:pt x="0" y="46553"/>
                      </a:cubicBezTo>
                      <a:lnTo>
                        <a:pt x="0" y="299561"/>
                      </a:lnTo>
                      <a:cubicBezTo>
                        <a:pt x="0" y="325064"/>
                        <a:pt x="21050" y="346115"/>
                        <a:pt x="46553" y="346115"/>
                      </a:cubicBezTo>
                      <a:close/>
                      <a:moveTo>
                        <a:pt x="8501" y="46149"/>
                      </a:moveTo>
                      <a:cubicBezTo>
                        <a:pt x="8501" y="25098"/>
                        <a:pt x="25503" y="8096"/>
                        <a:pt x="46553" y="8096"/>
                      </a:cubicBezTo>
                      <a:lnTo>
                        <a:pt x="399550" y="8096"/>
                      </a:lnTo>
                      <a:cubicBezTo>
                        <a:pt x="420600" y="8096"/>
                        <a:pt x="437602" y="25098"/>
                        <a:pt x="437602" y="46149"/>
                      </a:cubicBezTo>
                      <a:lnTo>
                        <a:pt x="437602" y="299156"/>
                      </a:lnTo>
                      <a:cubicBezTo>
                        <a:pt x="437602" y="320207"/>
                        <a:pt x="420600" y="337209"/>
                        <a:pt x="399550" y="337209"/>
                      </a:cubicBezTo>
                      <a:lnTo>
                        <a:pt x="46553" y="337209"/>
                      </a:lnTo>
                      <a:cubicBezTo>
                        <a:pt x="25503" y="337209"/>
                        <a:pt x="8501" y="320207"/>
                        <a:pt x="8501" y="299156"/>
                      </a:cubicBezTo>
                      <a:lnTo>
                        <a:pt x="8501" y="46149"/>
                      </a:lnTo>
                      <a:close/>
                    </a:path>
                  </a:pathLst>
                </a:custGeom>
                <a:solidFill>
                  <a:srgbClr val="00002D"/>
                </a:solidFill>
                <a:ln w="4048" cap="flat">
                  <a:noFill/>
                  <a:prstDash val="solid"/>
                  <a:miter/>
                </a:ln>
              </p:spPr>
              <p:txBody>
                <a:bodyPr rtlCol="0" anchor="ctr"/>
                <a:lstStyle/>
                <a:p>
                  <a:endParaRPr lang="en-RS"/>
                </a:p>
              </p:txBody>
            </p:sp>
            <p:sp>
              <p:nvSpPr>
                <p:cNvPr id="21" name="Freeform 165">
                  <a:extLst>
                    <a:ext uri="{FF2B5EF4-FFF2-40B4-BE49-F238E27FC236}">
                      <a16:creationId xmlns:a16="http://schemas.microsoft.com/office/drawing/2014/main" id="{2B27CB55-570F-08DD-D670-BCA6D8B94473}"/>
                    </a:ext>
                  </a:extLst>
                </p:cNvPr>
                <p:cNvSpPr/>
                <p:nvPr/>
              </p:nvSpPr>
              <p:spPr>
                <a:xfrm>
                  <a:off x="5871130" y="2579989"/>
                  <a:ext cx="1379601" cy="674822"/>
                </a:xfrm>
                <a:custGeom>
                  <a:avLst/>
                  <a:gdLst>
                    <a:gd name="connsiteX0" fmla="*/ 44125 w 1379601"/>
                    <a:gd name="connsiteY0" fmla="*/ 674822 h 674822"/>
                    <a:gd name="connsiteX1" fmla="*/ 1335477 w 1379601"/>
                    <a:gd name="connsiteY1" fmla="*/ 674822 h 674822"/>
                    <a:gd name="connsiteX2" fmla="*/ 1379601 w 1379601"/>
                    <a:gd name="connsiteY2" fmla="*/ 630698 h 674822"/>
                    <a:gd name="connsiteX3" fmla="*/ 1379601 w 1379601"/>
                    <a:gd name="connsiteY3" fmla="*/ 44125 h 674822"/>
                    <a:gd name="connsiteX4" fmla="*/ 1335477 w 1379601"/>
                    <a:gd name="connsiteY4" fmla="*/ 0 h 674822"/>
                    <a:gd name="connsiteX5" fmla="*/ 44125 w 1379601"/>
                    <a:gd name="connsiteY5" fmla="*/ 0 h 674822"/>
                    <a:gd name="connsiteX6" fmla="*/ 0 w 1379601"/>
                    <a:gd name="connsiteY6" fmla="*/ 44125 h 674822"/>
                    <a:gd name="connsiteX7" fmla="*/ 0 w 1379601"/>
                    <a:gd name="connsiteY7" fmla="*/ 630698 h 674822"/>
                    <a:gd name="connsiteX8" fmla="*/ 44125 w 1379601"/>
                    <a:gd name="connsiteY8" fmla="*/ 674822 h 674822"/>
                    <a:gd name="connsiteX9" fmla="*/ 8501 w 1379601"/>
                    <a:gd name="connsiteY9" fmla="*/ 44125 h 674822"/>
                    <a:gd name="connsiteX10" fmla="*/ 44125 w 1379601"/>
                    <a:gd name="connsiteY10" fmla="*/ 8501 h 674822"/>
                    <a:gd name="connsiteX11" fmla="*/ 1335477 w 1379601"/>
                    <a:gd name="connsiteY11" fmla="*/ 8501 h 674822"/>
                    <a:gd name="connsiteX12" fmla="*/ 1371100 w 1379601"/>
                    <a:gd name="connsiteY12" fmla="*/ 44125 h 674822"/>
                    <a:gd name="connsiteX13" fmla="*/ 1371100 w 1379601"/>
                    <a:gd name="connsiteY13" fmla="*/ 630698 h 674822"/>
                    <a:gd name="connsiteX14" fmla="*/ 1335477 w 1379601"/>
                    <a:gd name="connsiteY14" fmla="*/ 666321 h 674822"/>
                    <a:gd name="connsiteX15" fmla="*/ 44125 w 1379601"/>
                    <a:gd name="connsiteY15" fmla="*/ 666321 h 674822"/>
                    <a:gd name="connsiteX16" fmla="*/ 8501 w 1379601"/>
                    <a:gd name="connsiteY16" fmla="*/ 630698 h 674822"/>
                    <a:gd name="connsiteX17" fmla="*/ 8501 w 1379601"/>
                    <a:gd name="connsiteY17" fmla="*/ 44125 h 67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9601" h="674822">
                      <a:moveTo>
                        <a:pt x="44125" y="674822"/>
                      </a:moveTo>
                      <a:lnTo>
                        <a:pt x="1335477" y="674822"/>
                      </a:lnTo>
                      <a:cubicBezTo>
                        <a:pt x="1359765" y="674822"/>
                        <a:pt x="1379601" y="654987"/>
                        <a:pt x="1379601" y="630698"/>
                      </a:cubicBezTo>
                      <a:lnTo>
                        <a:pt x="1379601" y="44125"/>
                      </a:lnTo>
                      <a:cubicBezTo>
                        <a:pt x="1379601" y="19836"/>
                        <a:pt x="1359765" y="0"/>
                        <a:pt x="1335477" y="0"/>
                      </a:cubicBezTo>
                      <a:lnTo>
                        <a:pt x="44125" y="0"/>
                      </a:lnTo>
                      <a:cubicBezTo>
                        <a:pt x="19836" y="0"/>
                        <a:pt x="0" y="19836"/>
                        <a:pt x="0" y="44125"/>
                      </a:cubicBezTo>
                      <a:lnTo>
                        <a:pt x="0" y="630698"/>
                      </a:lnTo>
                      <a:cubicBezTo>
                        <a:pt x="0" y="654987"/>
                        <a:pt x="19836" y="674822"/>
                        <a:pt x="44125" y="674822"/>
                      </a:cubicBezTo>
                      <a:close/>
                      <a:moveTo>
                        <a:pt x="8501" y="44125"/>
                      </a:moveTo>
                      <a:cubicBezTo>
                        <a:pt x="8501" y="24289"/>
                        <a:pt x="24693" y="8501"/>
                        <a:pt x="44125" y="8501"/>
                      </a:cubicBezTo>
                      <a:lnTo>
                        <a:pt x="1335477" y="8501"/>
                      </a:lnTo>
                      <a:cubicBezTo>
                        <a:pt x="1355313" y="8501"/>
                        <a:pt x="1371100" y="24694"/>
                        <a:pt x="1371100" y="44125"/>
                      </a:cubicBezTo>
                      <a:lnTo>
                        <a:pt x="1371100" y="630698"/>
                      </a:lnTo>
                      <a:cubicBezTo>
                        <a:pt x="1371100" y="650534"/>
                        <a:pt x="1354907" y="666321"/>
                        <a:pt x="1335477" y="666321"/>
                      </a:cubicBezTo>
                      <a:lnTo>
                        <a:pt x="44125" y="666321"/>
                      </a:lnTo>
                      <a:cubicBezTo>
                        <a:pt x="24289" y="666321"/>
                        <a:pt x="8501" y="650129"/>
                        <a:pt x="8501" y="630698"/>
                      </a:cubicBezTo>
                      <a:lnTo>
                        <a:pt x="8501" y="44125"/>
                      </a:lnTo>
                      <a:close/>
                    </a:path>
                  </a:pathLst>
                </a:custGeom>
                <a:solidFill>
                  <a:srgbClr val="00002D"/>
                </a:solidFill>
                <a:ln w="4048" cap="flat">
                  <a:noFill/>
                  <a:prstDash val="solid"/>
                  <a:miter/>
                </a:ln>
              </p:spPr>
              <p:txBody>
                <a:bodyPr rtlCol="0" anchor="ctr"/>
                <a:lstStyle/>
                <a:p>
                  <a:endParaRPr lang="en-RS"/>
                </a:p>
              </p:txBody>
            </p:sp>
            <p:sp>
              <p:nvSpPr>
                <p:cNvPr id="22" name="Freeform 166">
                  <a:extLst>
                    <a:ext uri="{FF2B5EF4-FFF2-40B4-BE49-F238E27FC236}">
                      <a16:creationId xmlns:a16="http://schemas.microsoft.com/office/drawing/2014/main" id="{D007693C-8B5F-02F9-D4DE-C9B741A56E47}"/>
                    </a:ext>
                  </a:extLst>
                </p:cNvPr>
                <p:cNvSpPr/>
                <p:nvPr/>
              </p:nvSpPr>
              <p:spPr>
                <a:xfrm>
                  <a:off x="5815266"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3" name="Freeform 167">
                  <a:extLst>
                    <a:ext uri="{FF2B5EF4-FFF2-40B4-BE49-F238E27FC236}">
                      <a16:creationId xmlns:a16="http://schemas.microsoft.com/office/drawing/2014/main" id="{2DF47DAF-0FBE-B557-3DFE-57930C7C1FAD}"/>
                    </a:ext>
                  </a:extLst>
                </p:cNvPr>
                <p:cNvSpPr/>
                <p:nvPr/>
              </p:nvSpPr>
              <p:spPr>
                <a:xfrm>
                  <a:off x="5943591"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4" name="Freeform 168">
                  <a:extLst>
                    <a:ext uri="{FF2B5EF4-FFF2-40B4-BE49-F238E27FC236}">
                      <a16:creationId xmlns:a16="http://schemas.microsoft.com/office/drawing/2014/main" id="{F9110F50-E204-5C31-FAB4-9A1A17FA28C7}"/>
                    </a:ext>
                  </a:extLst>
                </p:cNvPr>
                <p:cNvSpPr/>
                <p:nvPr/>
              </p:nvSpPr>
              <p:spPr>
                <a:xfrm>
                  <a:off x="6071917"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5" y="8096"/>
                        <a:pt x="68413" y="21455"/>
                        <a:pt x="68413" y="38052"/>
                      </a:cubicBezTo>
                      <a:cubicBezTo>
                        <a:pt x="68413" y="54650"/>
                        <a:pt x="55055"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5" name="Freeform 169">
                  <a:extLst>
                    <a:ext uri="{FF2B5EF4-FFF2-40B4-BE49-F238E27FC236}">
                      <a16:creationId xmlns:a16="http://schemas.microsoft.com/office/drawing/2014/main" id="{6F0842F3-C60D-CCB6-B976-C116C857B8FA}"/>
                    </a:ext>
                  </a:extLst>
                </p:cNvPr>
                <p:cNvSpPr/>
                <p:nvPr/>
              </p:nvSpPr>
              <p:spPr>
                <a:xfrm>
                  <a:off x="6557235" y="2280023"/>
                  <a:ext cx="736001" cy="8096"/>
                </a:xfrm>
                <a:custGeom>
                  <a:avLst/>
                  <a:gdLst>
                    <a:gd name="connsiteX0" fmla="*/ 4100 w 736001"/>
                    <a:gd name="connsiteY0" fmla="*/ 8096 h 8096"/>
                    <a:gd name="connsiteX1" fmla="*/ 731953 w 736001"/>
                    <a:gd name="connsiteY1" fmla="*/ 8096 h 8096"/>
                    <a:gd name="connsiteX2" fmla="*/ 736001 w 736001"/>
                    <a:gd name="connsiteY2" fmla="*/ 4048 h 8096"/>
                    <a:gd name="connsiteX3" fmla="*/ 731953 w 736001"/>
                    <a:gd name="connsiteY3" fmla="*/ 0 h 8096"/>
                    <a:gd name="connsiteX4" fmla="*/ 4100 w 736001"/>
                    <a:gd name="connsiteY4" fmla="*/ 0 h 8096"/>
                    <a:gd name="connsiteX5" fmla="*/ 52 w 736001"/>
                    <a:gd name="connsiteY5" fmla="*/ 4048 h 8096"/>
                    <a:gd name="connsiteX6" fmla="*/ 4100 w 736001"/>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01" h="8096">
                      <a:moveTo>
                        <a:pt x="4100" y="8096"/>
                      </a:moveTo>
                      <a:lnTo>
                        <a:pt x="731953" y="8096"/>
                      </a:lnTo>
                      <a:cubicBezTo>
                        <a:pt x="734382" y="8096"/>
                        <a:pt x="736001" y="6072"/>
                        <a:pt x="736001" y="4048"/>
                      </a:cubicBezTo>
                      <a:cubicBezTo>
                        <a:pt x="736001" y="1619"/>
                        <a:pt x="733977" y="0"/>
                        <a:pt x="731953" y="0"/>
                      </a:cubicBezTo>
                      <a:lnTo>
                        <a:pt x="4100" y="0"/>
                      </a:lnTo>
                      <a:cubicBezTo>
                        <a:pt x="1671" y="0"/>
                        <a:pt x="52" y="2024"/>
                        <a:pt x="52" y="4048"/>
                      </a:cubicBezTo>
                      <a:cubicBezTo>
                        <a:pt x="-353" y="6072"/>
                        <a:pt x="1671" y="8096"/>
                        <a:pt x="4100" y="8096"/>
                      </a:cubicBezTo>
                      <a:close/>
                    </a:path>
                  </a:pathLst>
                </a:custGeom>
                <a:solidFill>
                  <a:srgbClr val="00002D"/>
                </a:solidFill>
                <a:ln w="4048" cap="flat">
                  <a:noFill/>
                  <a:prstDash val="solid"/>
                  <a:miter/>
                </a:ln>
              </p:spPr>
              <p:txBody>
                <a:bodyPr rtlCol="0" anchor="ctr"/>
                <a:lstStyle/>
                <a:p>
                  <a:endParaRPr lang="en-RS"/>
                </a:p>
              </p:txBody>
            </p:sp>
            <p:sp>
              <p:nvSpPr>
                <p:cNvPr id="26" name="Freeform 170">
                  <a:extLst>
                    <a:ext uri="{FF2B5EF4-FFF2-40B4-BE49-F238E27FC236}">
                      <a16:creationId xmlns:a16="http://schemas.microsoft.com/office/drawing/2014/main" id="{9BB34932-99DA-4EA4-035B-B576FA9D02D9}"/>
                    </a:ext>
                  </a:extLst>
                </p:cNvPr>
                <p:cNvSpPr/>
                <p:nvPr/>
              </p:nvSpPr>
              <p:spPr>
                <a:xfrm>
                  <a:off x="5530277" y="2135909"/>
                  <a:ext cx="2345868" cy="2887792"/>
                </a:xfrm>
                <a:custGeom>
                  <a:avLst/>
                  <a:gdLst>
                    <a:gd name="connsiteX0" fmla="*/ 2218373 w 2345868"/>
                    <a:gd name="connsiteY0" fmla="*/ 1728954 h 2887792"/>
                    <a:gd name="connsiteX1" fmla="*/ 2274237 w 2345868"/>
                    <a:gd name="connsiteY1" fmla="*/ 1571077 h 2887792"/>
                    <a:gd name="connsiteX2" fmla="*/ 2117979 w 2345868"/>
                    <a:gd name="connsiteY2" fmla="*/ 1510356 h 2887792"/>
                    <a:gd name="connsiteX3" fmla="*/ 1978319 w 2345868"/>
                    <a:gd name="connsiteY3" fmla="*/ 1205127 h 2887792"/>
                    <a:gd name="connsiteX4" fmla="*/ 1900190 w 2345868"/>
                    <a:gd name="connsiteY4" fmla="*/ 1208770 h 2887792"/>
                    <a:gd name="connsiteX5" fmla="*/ 1890069 w 2345868"/>
                    <a:gd name="connsiteY5" fmla="*/ 1237107 h 2887792"/>
                    <a:gd name="connsiteX6" fmla="*/ 1890069 w 2345868"/>
                    <a:gd name="connsiteY6" fmla="*/ 4048 h 2887792"/>
                    <a:gd name="connsiteX7" fmla="*/ 1886021 w 2345868"/>
                    <a:gd name="connsiteY7" fmla="*/ 0 h 2887792"/>
                    <a:gd name="connsiteX8" fmla="*/ 176093 w 2345868"/>
                    <a:gd name="connsiteY8" fmla="*/ 0 h 2887792"/>
                    <a:gd name="connsiteX9" fmla="*/ 172045 w 2345868"/>
                    <a:gd name="connsiteY9" fmla="*/ 4048 h 2887792"/>
                    <a:gd name="connsiteX10" fmla="*/ 172045 w 2345868"/>
                    <a:gd name="connsiteY10" fmla="*/ 332756 h 2887792"/>
                    <a:gd name="connsiteX11" fmla="*/ 4048 w 2345868"/>
                    <a:gd name="connsiteY11" fmla="*/ 332756 h 2887792"/>
                    <a:gd name="connsiteX12" fmla="*/ 0 w 2345868"/>
                    <a:gd name="connsiteY12" fmla="*/ 336804 h 2887792"/>
                    <a:gd name="connsiteX13" fmla="*/ 0 w 2345868"/>
                    <a:gd name="connsiteY13" fmla="*/ 1992892 h 2887792"/>
                    <a:gd name="connsiteX14" fmla="*/ 4048 w 2345868"/>
                    <a:gd name="connsiteY14" fmla="*/ 1996940 h 2887792"/>
                    <a:gd name="connsiteX15" fmla="*/ 1041988 w 2345868"/>
                    <a:gd name="connsiteY15" fmla="*/ 1996940 h 2887792"/>
                    <a:gd name="connsiteX16" fmla="*/ 1036725 w 2345868"/>
                    <a:gd name="connsiteY16" fmla="*/ 2073855 h 2887792"/>
                    <a:gd name="connsiteX17" fmla="*/ 1071944 w 2345868"/>
                    <a:gd name="connsiteY17" fmla="*/ 2149959 h 2887792"/>
                    <a:gd name="connsiteX18" fmla="*/ 1177600 w 2345868"/>
                    <a:gd name="connsiteY18" fmla="*/ 2189631 h 2887792"/>
                    <a:gd name="connsiteX19" fmla="*/ 1178409 w 2345868"/>
                    <a:gd name="connsiteY19" fmla="*/ 2189226 h 2887792"/>
                    <a:gd name="connsiteX20" fmla="*/ 1208365 w 2345868"/>
                    <a:gd name="connsiteY20" fmla="*/ 2254401 h 2887792"/>
                    <a:gd name="connsiteX21" fmla="*/ 1275969 w 2345868"/>
                    <a:gd name="connsiteY21" fmla="*/ 2279499 h 2887792"/>
                    <a:gd name="connsiteX22" fmla="*/ 1323737 w 2345868"/>
                    <a:gd name="connsiteY22" fmla="*/ 2257639 h 2887792"/>
                    <a:gd name="connsiteX23" fmla="*/ 1341144 w 2345868"/>
                    <a:gd name="connsiteY23" fmla="*/ 2296097 h 2887792"/>
                    <a:gd name="connsiteX24" fmla="*/ 1249252 w 2345868"/>
                    <a:gd name="connsiteY24" fmla="*/ 2426446 h 2887792"/>
                    <a:gd name="connsiteX25" fmla="*/ 1229416 w 2345868"/>
                    <a:gd name="connsiteY25" fmla="*/ 2530483 h 2887792"/>
                    <a:gd name="connsiteX26" fmla="*/ 1218891 w 2345868"/>
                    <a:gd name="connsiteY26" fmla="*/ 2513076 h 2887792"/>
                    <a:gd name="connsiteX27" fmla="*/ 1178004 w 2345868"/>
                    <a:gd name="connsiteY27" fmla="*/ 2504170 h 2887792"/>
                    <a:gd name="connsiteX28" fmla="*/ 1071539 w 2345868"/>
                    <a:gd name="connsiteY28" fmla="*/ 2576632 h 2887792"/>
                    <a:gd name="connsiteX29" fmla="*/ 1065467 w 2345868"/>
                    <a:gd name="connsiteY29" fmla="*/ 2618732 h 2887792"/>
                    <a:gd name="connsiteX30" fmla="*/ 1279613 w 2345868"/>
                    <a:gd name="connsiteY30" fmla="*/ 2877407 h 2887792"/>
                    <a:gd name="connsiteX31" fmla="*/ 1318879 w 2345868"/>
                    <a:gd name="connsiteY31" fmla="*/ 2882265 h 2887792"/>
                    <a:gd name="connsiteX32" fmla="*/ 1384459 w 2345868"/>
                    <a:gd name="connsiteY32" fmla="*/ 2834497 h 2887792"/>
                    <a:gd name="connsiteX33" fmla="*/ 1392150 w 2345868"/>
                    <a:gd name="connsiteY33" fmla="*/ 2796040 h 2887792"/>
                    <a:gd name="connsiteX34" fmla="*/ 1378387 w 2345868"/>
                    <a:gd name="connsiteY34" fmla="*/ 2773775 h 2887792"/>
                    <a:gd name="connsiteX35" fmla="*/ 1505903 w 2345868"/>
                    <a:gd name="connsiteY35" fmla="*/ 2738962 h 2887792"/>
                    <a:gd name="connsiteX36" fmla="*/ 1597390 w 2345868"/>
                    <a:gd name="connsiteY36" fmla="*/ 2690384 h 2887792"/>
                    <a:gd name="connsiteX37" fmla="*/ 1734622 w 2345868"/>
                    <a:gd name="connsiteY37" fmla="*/ 2547890 h 2887792"/>
                    <a:gd name="connsiteX38" fmla="*/ 1717619 w 2345868"/>
                    <a:gd name="connsiteY38" fmla="*/ 2477048 h 2887792"/>
                    <a:gd name="connsiteX39" fmla="*/ 1725716 w 2345868"/>
                    <a:gd name="connsiteY39" fmla="*/ 2422803 h 2887792"/>
                    <a:gd name="connsiteX40" fmla="*/ 1690092 w 2345868"/>
                    <a:gd name="connsiteY40" fmla="*/ 2398514 h 2887792"/>
                    <a:gd name="connsiteX41" fmla="*/ 1706690 w 2345868"/>
                    <a:gd name="connsiteY41" fmla="*/ 2334554 h 2887792"/>
                    <a:gd name="connsiteX42" fmla="*/ 1655278 w 2345868"/>
                    <a:gd name="connsiteY42" fmla="*/ 2310265 h 2887792"/>
                    <a:gd name="connsiteX43" fmla="*/ 1659327 w 2345868"/>
                    <a:gd name="connsiteY43" fmla="*/ 2253996 h 2887792"/>
                    <a:gd name="connsiteX44" fmla="*/ 1606296 w 2345868"/>
                    <a:gd name="connsiteY44" fmla="*/ 2246709 h 2887792"/>
                    <a:gd name="connsiteX45" fmla="*/ 1561767 w 2345868"/>
                    <a:gd name="connsiteY45" fmla="*/ 2148745 h 2887792"/>
                    <a:gd name="connsiteX46" fmla="*/ 1609535 w 2345868"/>
                    <a:gd name="connsiteY46" fmla="*/ 2126885 h 2887792"/>
                    <a:gd name="connsiteX47" fmla="*/ 1634633 w 2345868"/>
                    <a:gd name="connsiteY47" fmla="*/ 2059281 h 2887792"/>
                    <a:gd name="connsiteX48" fmla="*/ 1605891 w 2345868"/>
                    <a:gd name="connsiteY48" fmla="*/ 1996131 h 2887792"/>
                    <a:gd name="connsiteX49" fmla="*/ 2291644 w 2345868"/>
                    <a:gd name="connsiteY49" fmla="*/ 2055233 h 2887792"/>
                    <a:gd name="connsiteX50" fmla="*/ 2293263 w 2345868"/>
                    <a:gd name="connsiteY50" fmla="*/ 2055638 h 2887792"/>
                    <a:gd name="connsiteX51" fmla="*/ 2341841 w 2345868"/>
                    <a:gd name="connsiteY51" fmla="*/ 1997345 h 2887792"/>
                    <a:gd name="connsiteX52" fmla="*/ 2218373 w 2345868"/>
                    <a:gd name="connsiteY52" fmla="*/ 1728954 h 2887792"/>
                    <a:gd name="connsiteX53" fmla="*/ 2266545 w 2345868"/>
                    <a:gd name="connsiteY53" fmla="*/ 1574721 h 2887792"/>
                    <a:gd name="connsiteX54" fmla="*/ 2215134 w 2345868"/>
                    <a:gd name="connsiteY54" fmla="*/ 1721668 h 2887792"/>
                    <a:gd name="connsiteX55" fmla="*/ 2121623 w 2345868"/>
                    <a:gd name="connsiteY55" fmla="*/ 1518047 h 2887792"/>
                    <a:gd name="connsiteX56" fmla="*/ 2266545 w 2345868"/>
                    <a:gd name="connsiteY56" fmla="*/ 1574721 h 2887792"/>
                    <a:gd name="connsiteX57" fmla="*/ 1378387 w 2345868"/>
                    <a:gd name="connsiteY57" fmla="*/ 2827615 h 2887792"/>
                    <a:gd name="connsiteX58" fmla="*/ 1312807 w 2345868"/>
                    <a:gd name="connsiteY58" fmla="*/ 2875383 h 2887792"/>
                    <a:gd name="connsiteX59" fmla="*/ 1285280 w 2345868"/>
                    <a:gd name="connsiteY59" fmla="*/ 2871740 h 2887792"/>
                    <a:gd name="connsiteX60" fmla="*/ 1071134 w 2345868"/>
                    <a:gd name="connsiteY60" fmla="*/ 2613065 h 2887792"/>
                    <a:gd name="connsiteX61" fmla="*/ 1075587 w 2345868"/>
                    <a:gd name="connsiteY61" fmla="*/ 2583109 h 2887792"/>
                    <a:gd name="connsiteX62" fmla="*/ 1182053 w 2345868"/>
                    <a:gd name="connsiteY62" fmla="*/ 2510647 h 2887792"/>
                    <a:gd name="connsiteX63" fmla="*/ 1210794 w 2345868"/>
                    <a:gd name="connsiteY63" fmla="*/ 2516719 h 2887792"/>
                    <a:gd name="connsiteX64" fmla="*/ 1384054 w 2345868"/>
                    <a:gd name="connsiteY64" fmla="*/ 2800088 h 2887792"/>
                    <a:gd name="connsiteX65" fmla="*/ 1378387 w 2345868"/>
                    <a:gd name="connsiteY65" fmla="*/ 2827615 h 2887792"/>
                    <a:gd name="connsiteX66" fmla="*/ 1881569 w 2345868"/>
                    <a:gd name="connsiteY66" fmla="*/ 8096 h 2887792"/>
                    <a:gd name="connsiteX67" fmla="*/ 1881569 w 2345868"/>
                    <a:gd name="connsiteY67" fmla="*/ 287822 h 2887792"/>
                    <a:gd name="connsiteX68" fmla="*/ 180142 w 2345868"/>
                    <a:gd name="connsiteY68" fmla="*/ 287822 h 2887792"/>
                    <a:gd name="connsiteX69" fmla="*/ 180142 w 2345868"/>
                    <a:gd name="connsiteY69" fmla="*/ 8096 h 2887792"/>
                    <a:gd name="connsiteX70" fmla="*/ 1881569 w 2345868"/>
                    <a:gd name="connsiteY70" fmla="*/ 8096 h 2887792"/>
                    <a:gd name="connsiteX71" fmla="*/ 180142 w 2345868"/>
                    <a:gd name="connsiteY71" fmla="*/ 296323 h 2887792"/>
                    <a:gd name="connsiteX72" fmla="*/ 1881569 w 2345868"/>
                    <a:gd name="connsiteY72" fmla="*/ 296323 h 2887792"/>
                    <a:gd name="connsiteX73" fmla="*/ 1881569 w 2345868"/>
                    <a:gd name="connsiteY73" fmla="*/ 1258562 h 2887792"/>
                    <a:gd name="connsiteX74" fmla="*/ 1482828 w 2345868"/>
                    <a:gd name="connsiteY74" fmla="*/ 1729764 h 2887792"/>
                    <a:gd name="connsiteX75" fmla="*/ 1461778 w 2345868"/>
                    <a:gd name="connsiteY75" fmla="*/ 1683615 h 2887792"/>
                    <a:gd name="connsiteX76" fmla="*/ 1394174 w 2345868"/>
                    <a:gd name="connsiteY76" fmla="*/ 1658517 h 2887792"/>
                    <a:gd name="connsiteX77" fmla="*/ 1060609 w 2345868"/>
                    <a:gd name="connsiteY77" fmla="*/ 1811536 h 2887792"/>
                    <a:gd name="connsiteX78" fmla="*/ 1040773 w 2345868"/>
                    <a:gd name="connsiteY78" fmla="*/ 1827728 h 2887792"/>
                    <a:gd name="connsiteX79" fmla="*/ 180142 w 2345868"/>
                    <a:gd name="connsiteY79" fmla="*/ 1827728 h 2887792"/>
                    <a:gd name="connsiteX80" fmla="*/ 180142 w 2345868"/>
                    <a:gd name="connsiteY80" fmla="*/ 296323 h 2887792"/>
                    <a:gd name="connsiteX81" fmla="*/ 8096 w 2345868"/>
                    <a:gd name="connsiteY81" fmla="*/ 340852 h 2887792"/>
                    <a:gd name="connsiteX82" fmla="*/ 172045 w 2345868"/>
                    <a:gd name="connsiteY82" fmla="*/ 340852 h 2887792"/>
                    <a:gd name="connsiteX83" fmla="*/ 172045 w 2345868"/>
                    <a:gd name="connsiteY83" fmla="*/ 617744 h 2887792"/>
                    <a:gd name="connsiteX84" fmla="*/ 8096 w 2345868"/>
                    <a:gd name="connsiteY84" fmla="*/ 617744 h 2887792"/>
                    <a:gd name="connsiteX85" fmla="*/ 8096 w 2345868"/>
                    <a:gd name="connsiteY85" fmla="*/ 340852 h 2887792"/>
                    <a:gd name="connsiteX86" fmla="*/ 8096 w 2345868"/>
                    <a:gd name="connsiteY86" fmla="*/ 1988439 h 2887792"/>
                    <a:gd name="connsiteX87" fmla="*/ 8096 w 2345868"/>
                    <a:gd name="connsiteY87" fmla="*/ 626245 h 2887792"/>
                    <a:gd name="connsiteX88" fmla="*/ 172045 w 2345868"/>
                    <a:gd name="connsiteY88" fmla="*/ 626245 h 2887792"/>
                    <a:gd name="connsiteX89" fmla="*/ 172045 w 2345868"/>
                    <a:gd name="connsiteY89" fmla="*/ 1831777 h 2887792"/>
                    <a:gd name="connsiteX90" fmla="*/ 176093 w 2345868"/>
                    <a:gd name="connsiteY90" fmla="*/ 1835825 h 2887792"/>
                    <a:gd name="connsiteX91" fmla="*/ 1035915 w 2345868"/>
                    <a:gd name="connsiteY91" fmla="*/ 1835825 h 2887792"/>
                    <a:gd name="connsiteX92" fmla="*/ 1035510 w 2345868"/>
                    <a:gd name="connsiteY92" fmla="*/ 1878735 h 2887792"/>
                    <a:gd name="connsiteX93" fmla="*/ 1075992 w 2345868"/>
                    <a:gd name="connsiteY93" fmla="*/ 1966984 h 2887792"/>
                    <a:gd name="connsiteX94" fmla="*/ 1047250 w 2345868"/>
                    <a:gd name="connsiteY94" fmla="*/ 1988439 h 2887792"/>
                    <a:gd name="connsiteX95" fmla="*/ 8096 w 2345868"/>
                    <a:gd name="connsiteY95" fmla="*/ 1988439 h 2887792"/>
                    <a:gd name="connsiteX96" fmla="*/ 1173552 w 2345868"/>
                    <a:gd name="connsiteY96" fmla="*/ 2181939 h 2887792"/>
                    <a:gd name="connsiteX97" fmla="*/ 1079230 w 2345868"/>
                    <a:gd name="connsiteY97" fmla="*/ 2146316 h 2887792"/>
                    <a:gd name="connsiteX98" fmla="*/ 1044012 w 2345868"/>
                    <a:gd name="connsiteY98" fmla="*/ 2070211 h 2887792"/>
                    <a:gd name="connsiteX99" fmla="*/ 1079635 w 2345868"/>
                    <a:gd name="connsiteY99" fmla="*/ 1974676 h 2887792"/>
                    <a:gd name="connsiteX100" fmla="*/ 1174361 w 2345868"/>
                    <a:gd name="connsiteY100" fmla="*/ 2181535 h 2887792"/>
                    <a:gd name="connsiteX101" fmla="*/ 1173552 w 2345868"/>
                    <a:gd name="connsiteY101" fmla="*/ 2181939 h 2887792"/>
                    <a:gd name="connsiteX102" fmla="*/ 1609130 w 2345868"/>
                    <a:gd name="connsiteY102" fmla="*/ 2681883 h 2887792"/>
                    <a:gd name="connsiteX103" fmla="*/ 1725311 w 2345868"/>
                    <a:gd name="connsiteY103" fmla="*/ 2567321 h 2887792"/>
                    <a:gd name="connsiteX104" fmla="*/ 1609130 w 2345868"/>
                    <a:gd name="connsiteY104" fmla="*/ 2681883 h 2887792"/>
                    <a:gd name="connsiteX105" fmla="*/ 1651635 w 2345868"/>
                    <a:gd name="connsiteY105" fmla="*/ 2259663 h 2887792"/>
                    <a:gd name="connsiteX106" fmla="*/ 1639896 w 2345868"/>
                    <a:gd name="connsiteY106" fmla="*/ 2312694 h 2887792"/>
                    <a:gd name="connsiteX107" fmla="*/ 1639896 w 2345868"/>
                    <a:gd name="connsiteY107" fmla="*/ 2312694 h 2887792"/>
                    <a:gd name="connsiteX108" fmla="*/ 1586865 w 2345868"/>
                    <a:gd name="connsiteY108" fmla="*/ 2351961 h 2887792"/>
                    <a:gd name="connsiteX109" fmla="*/ 1585651 w 2345868"/>
                    <a:gd name="connsiteY109" fmla="*/ 2357628 h 2887792"/>
                    <a:gd name="connsiteX110" fmla="*/ 1591318 w 2345868"/>
                    <a:gd name="connsiteY110" fmla="*/ 2358843 h 2887792"/>
                    <a:gd name="connsiteX111" fmla="*/ 1644753 w 2345868"/>
                    <a:gd name="connsiteY111" fmla="*/ 2319576 h 2887792"/>
                    <a:gd name="connsiteX112" fmla="*/ 1698593 w 2345868"/>
                    <a:gd name="connsiteY112" fmla="*/ 2338602 h 2887792"/>
                    <a:gd name="connsiteX113" fmla="*/ 1677543 w 2345868"/>
                    <a:gd name="connsiteY113" fmla="*/ 2398919 h 2887792"/>
                    <a:gd name="connsiteX114" fmla="*/ 1627751 w 2345868"/>
                    <a:gd name="connsiteY114" fmla="*/ 2439400 h 2887792"/>
                    <a:gd name="connsiteX115" fmla="*/ 1626537 w 2345868"/>
                    <a:gd name="connsiteY115" fmla="*/ 2445068 h 2887792"/>
                    <a:gd name="connsiteX116" fmla="*/ 1632204 w 2345868"/>
                    <a:gd name="connsiteY116" fmla="*/ 2446282 h 2887792"/>
                    <a:gd name="connsiteX117" fmla="*/ 1681996 w 2345868"/>
                    <a:gd name="connsiteY117" fmla="*/ 2406206 h 2887792"/>
                    <a:gd name="connsiteX118" fmla="*/ 1717619 w 2345868"/>
                    <a:gd name="connsiteY118" fmla="*/ 2426851 h 2887792"/>
                    <a:gd name="connsiteX119" fmla="*/ 1686044 w 2345868"/>
                    <a:gd name="connsiteY119" fmla="*/ 2497693 h 2887792"/>
                    <a:gd name="connsiteX120" fmla="*/ 1685639 w 2345868"/>
                    <a:gd name="connsiteY120" fmla="*/ 2503765 h 2887792"/>
                    <a:gd name="connsiteX121" fmla="*/ 1691711 w 2345868"/>
                    <a:gd name="connsiteY121" fmla="*/ 2504170 h 2887792"/>
                    <a:gd name="connsiteX122" fmla="*/ 1711143 w 2345868"/>
                    <a:gd name="connsiteY122" fmla="*/ 2483930 h 2887792"/>
                    <a:gd name="connsiteX123" fmla="*/ 1729359 w 2345868"/>
                    <a:gd name="connsiteY123" fmla="*/ 2524006 h 2887792"/>
                    <a:gd name="connsiteX124" fmla="*/ 1724096 w 2345868"/>
                    <a:gd name="connsiteY124" fmla="*/ 2549914 h 2887792"/>
                    <a:gd name="connsiteX125" fmla="*/ 1501450 w 2345868"/>
                    <a:gd name="connsiteY125" fmla="*/ 2731270 h 2887792"/>
                    <a:gd name="connsiteX126" fmla="*/ 1373529 w 2345868"/>
                    <a:gd name="connsiteY126" fmla="*/ 2766084 h 2887792"/>
                    <a:gd name="connsiteX127" fmla="*/ 1234678 w 2345868"/>
                    <a:gd name="connsiteY127" fmla="*/ 2539389 h 2887792"/>
                    <a:gd name="connsiteX128" fmla="*/ 1256943 w 2345868"/>
                    <a:gd name="connsiteY128" fmla="*/ 2427661 h 2887792"/>
                    <a:gd name="connsiteX129" fmla="*/ 1343978 w 2345868"/>
                    <a:gd name="connsiteY129" fmla="*/ 2303383 h 2887792"/>
                    <a:gd name="connsiteX130" fmla="*/ 1380006 w 2345868"/>
                    <a:gd name="connsiteY130" fmla="*/ 2382727 h 2887792"/>
                    <a:gd name="connsiteX131" fmla="*/ 1386888 w 2345868"/>
                    <a:gd name="connsiteY131" fmla="*/ 2383941 h 2887792"/>
                    <a:gd name="connsiteX132" fmla="*/ 1651635 w 2345868"/>
                    <a:gd name="connsiteY132" fmla="*/ 2259663 h 2887792"/>
                    <a:gd name="connsiteX133" fmla="*/ 1596985 w 2345868"/>
                    <a:gd name="connsiteY133" fmla="*/ 2248733 h 2887792"/>
                    <a:gd name="connsiteX134" fmla="*/ 1385268 w 2345868"/>
                    <a:gd name="connsiteY134" fmla="*/ 2373416 h 2887792"/>
                    <a:gd name="connsiteX135" fmla="*/ 1331024 w 2345868"/>
                    <a:gd name="connsiteY135" fmla="*/ 2253591 h 2887792"/>
                    <a:gd name="connsiteX136" fmla="*/ 1553266 w 2345868"/>
                    <a:gd name="connsiteY136" fmla="*/ 2151578 h 2887792"/>
                    <a:gd name="connsiteX137" fmla="*/ 1596985 w 2345868"/>
                    <a:gd name="connsiteY137" fmla="*/ 2248733 h 2887792"/>
                    <a:gd name="connsiteX138" fmla="*/ 1605082 w 2345868"/>
                    <a:gd name="connsiteY138" fmla="*/ 2118789 h 2887792"/>
                    <a:gd name="connsiteX139" fmla="*/ 1271516 w 2345868"/>
                    <a:gd name="connsiteY139" fmla="*/ 2271808 h 2887792"/>
                    <a:gd name="connsiteX140" fmla="*/ 1215247 w 2345868"/>
                    <a:gd name="connsiteY140" fmla="*/ 2250758 h 2887792"/>
                    <a:gd name="connsiteX141" fmla="*/ 1043202 w 2345868"/>
                    <a:gd name="connsiteY141" fmla="*/ 1875496 h 2887792"/>
                    <a:gd name="connsiteX142" fmla="*/ 1064252 w 2345868"/>
                    <a:gd name="connsiteY142" fmla="*/ 1819227 h 2887792"/>
                    <a:gd name="connsiteX143" fmla="*/ 1397818 w 2345868"/>
                    <a:gd name="connsiteY143" fmla="*/ 1666613 h 2887792"/>
                    <a:gd name="connsiteX144" fmla="*/ 1454087 w 2345868"/>
                    <a:gd name="connsiteY144" fmla="*/ 1687663 h 2887792"/>
                    <a:gd name="connsiteX145" fmla="*/ 1626132 w 2345868"/>
                    <a:gd name="connsiteY145" fmla="*/ 2062925 h 2887792"/>
                    <a:gd name="connsiteX146" fmla="*/ 1605082 w 2345868"/>
                    <a:gd name="connsiteY146" fmla="*/ 2118789 h 2887792"/>
                    <a:gd name="connsiteX147" fmla="*/ 2294477 w 2345868"/>
                    <a:gd name="connsiteY147" fmla="*/ 2047542 h 2887792"/>
                    <a:gd name="connsiteX148" fmla="*/ 1783604 w 2345868"/>
                    <a:gd name="connsiteY148" fmla="*/ 1955244 h 2887792"/>
                    <a:gd name="connsiteX149" fmla="*/ 1601034 w 2345868"/>
                    <a:gd name="connsiteY149" fmla="*/ 1988034 h 2887792"/>
                    <a:gd name="connsiteX150" fmla="*/ 1486067 w 2345868"/>
                    <a:gd name="connsiteY150" fmla="*/ 1737051 h 2887792"/>
                    <a:gd name="connsiteX151" fmla="*/ 1907881 w 2345868"/>
                    <a:gd name="connsiteY151" fmla="*/ 1210794 h 2887792"/>
                    <a:gd name="connsiteX152" fmla="*/ 1970223 w 2345868"/>
                    <a:gd name="connsiteY152" fmla="*/ 1207961 h 2887792"/>
                    <a:gd name="connsiteX153" fmla="*/ 2333339 w 2345868"/>
                    <a:gd name="connsiteY153" fmla="*/ 2000179 h 2887792"/>
                    <a:gd name="connsiteX154" fmla="*/ 2294477 w 2345868"/>
                    <a:gd name="connsiteY154" fmla="*/ 2047542 h 288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345868" h="2887792">
                      <a:moveTo>
                        <a:pt x="2218373" y="1728954"/>
                      </a:moveTo>
                      <a:cubicBezTo>
                        <a:pt x="2276261" y="1700212"/>
                        <a:pt x="2301359" y="1630585"/>
                        <a:pt x="2274237" y="1571077"/>
                      </a:cubicBezTo>
                      <a:cubicBezTo>
                        <a:pt x="2247114" y="1511975"/>
                        <a:pt x="2177892" y="1485257"/>
                        <a:pt x="2117979" y="1510356"/>
                      </a:cubicBezTo>
                      <a:lnTo>
                        <a:pt x="1978319" y="1205127"/>
                      </a:lnTo>
                      <a:cubicBezTo>
                        <a:pt x="1962531" y="1170718"/>
                        <a:pt x="1912739" y="1172742"/>
                        <a:pt x="1900190" y="1208770"/>
                      </a:cubicBezTo>
                      <a:cubicBezTo>
                        <a:pt x="1896952" y="1218081"/>
                        <a:pt x="1893308" y="1227796"/>
                        <a:pt x="1890069" y="1237107"/>
                      </a:cubicBezTo>
                      <a:cubicBezTo>
                        <a:pt x="1890069" y="1199055"/>
                        <a:pt x="1890069" y="227909"/>
                        <a:pt x="1890069" y="4048"/>
                      </a:cubicBezTo>
                      <a:cubicBezTo>
                        <a:pt x="1890069" y="1619"/>
                        <a:pt x="1888045" y="0"/>
                        <a:pt x="1886021" y="0"/>
                      </a:cubicBezTo>
                      <a:lnTo>
                        <a:pt x="176093" y="0"/>
                      </a:lnTo>
                      <a:cubicBezTo>
                        <a:pt x="173665" y="0"/>
                        <a:pt x="172045" y="2024"/>
                        <a:pt x="172045" y="4048"/>
                      </a:cubicBezTo>
                      <a:cubicBezTo>
                        <a:pt x="172045" y="4858"/>
                        <a:pt x="172045" y="20645"/>
                        <a:pt x="172045" y="332756"/>
                      </a:cubicBezTo>
                      <a:lnTo>
                        <a:pt x="4048" y="332756"/>
                      </a:lnTo>
                      <a:cubicBezTo>
                        <a:pt x="1619" y="332756"/>
                        <a:pt x="0" y="334780"/>
                        <a:pt x="0" y="336804"/>
                      </a:cubicBezTo>
                      <a:cubicBezTo>
                        <a:pt x="0" y="417362"/>
                        <a:pt x="0" y="1931361"/>
                        <a:pt x="0" y="1992892"/>
                      </a:cubicBezTo>
                      <a:cubicBezTo>
                        <a:pt x="0" y="1995321"/>
                        <a:pt x="2024" y="1996940"/>
                        <a:pt x="4048" y="1996940"/>
                      </a:cubicBezTo>
                      <a:lnTo>
                        <a:pt x="1041988" y="1996940"/>
                      </a:lnTo>
                      <a:cubicBezTo>
                        <a:pt x="1027414" y="2019205"/>
                        <a:pt x="1024581" y="2047947"/>
                        <a:pt x="1036725" y="2073855"/>
                      </a:cubicBezTo>
                      <a:lnTo>
                        <a:pt x="1071944" y="2149959"/>
                      </a:lnTo>
                      <a:cubicBezTo>
                        <a:pt x="1090160" y="2189226"/>
                        <a:pt x="1137118" y="2207443"/>
                        <a:pt x="1177600" y="2189631"/>
                      </a:cubicBezTo>
                      <a:lnTo>
                        <a:pt x="1178409" y="2189226"/>
                      </a:lnTo>
                      <a:lnTo>
                        <a:pt x="1208365" y="2254401"/>
                      </a:lnTo>
                      <a:cubicBezTo>
                        <a:pt x="1220105" y="2279904"/>
                        <a:pt x="1250466" y="2290834"/>
                        <a:pt x="1275969" y="2279499"/>
                      </a:cubicBezTo>
                      <a:lnTo>
                        <a:pt x="1323737" y="2257639"/>
                      </a:lnTo>
                      <a:lnTo>
                        <a:pt x="1341144" y="2296097"/>
                      </a:lnTo>
                      <a:cubicBezTo>
                        <a:pt x="1292162" y="2322814"/>
                        <a:pt x="1257753" y="2371392"/>
                        <a:pt x="1249252" y="2426446"/>
                      </a:cubicBezTo>
                      <a:cubicBezTo>
                        <a:pt x="1238726" y="2491621"/>
                        <a:pt x="1232654" y="2519553"/>
                        <a:pt x="1229416" y="2530483"/>
                      </a:cubicBezTo>
                      <a:lnTo>
                        <a:pt x="1218891" y="2513076"/>
                      </a:lnTo>
                      <a:cubicBezTo>
                        <a:pt x="1210389" y="2498908"/>
                        <a:pt x="1191768" y="2495264"/>
                        <a:pt x="1178004" y="2504170"/>
                      </a:cubicBezTo>
                      <a:lnTo>
                        <a:pt x="1071539" y="2576632"/>
                      </a:lnTo>
                      <a:cubicBezTo>
                        <a:pt x="1057370" y="2585942"/>
                        <a:pt x="1054537" y="2605778"/>
                        <a:pt x="1065467" y="2618732"/>
                      </a:cubicBezTo>
                      <a:lnTo>
                        <a:pt x="1279613" y="2877407"/>
                      </a:lnTo>
                      <a:cubicBezTo>
                        <a:pt x="1289328" y="2889147"/>
                        <a:pt x="1306330" y="2891171"/>
                        <a:pt x="1318879" y="2882265"/>
                      </a:cubicBezTo>
                      <a:lnTo>
                        <a:pt x="1384459" y="2834497"/>
                      </a:lnTo>
                      <a:cubicBezTo>
                        <a:pt x="1396603" y="2825591"/>
                        <a:pt x="1399842" y="2808994"/>
                        <a:pt x="1392150" y="2796040"/>
                      </a:cubicBezTo>
                      <a:lnTo>
                        <a:pt x="1378387" y="2773775"/>
                      </a:lnTo>
                      <a:cubicBezTo>
                        <a:pt x="1397818" y="2770537"/>
                        <a:pt x="1463802" y="2757583"/>
                        <a:pt x="1505903" y="2738962"/>
                      </a:cubicBezTo>
                      <a:cubicBezTo>
                        <a:pt x="1539097" y="2723983"/>
                        <a:pt x="1569863" y="2707386"/>
                        <a:pt x="1597390" y="2690384"/>
                      </a:cubicBezTo>
                      <a:cubicBezTo>
                        <a:pt x="1673900" y="2695647"/>
                        <a:pt x="1741908" y="2629257"/>
                        <a:pt x="1734622" y="2547890"/>
                      </a:cubicBezTo>
                      <a:cubicBezTo>
                        <a:pt x="1745147" y="2514695"/>
                        <a:pt x="1733812" y="2488383"/>
                        <a:pt x="1717619" y="2477048"/>
                      </a:cubicBezTo>
                      <a:cubicBezTo>
                        <a:pt x="1731788" y="2457212"/>
                        <a:pt x="1734622" y="2438995"/>
                        <a:pt x="1725716" y="2422803"/>
                      </a:cubicBezTo>
                      <a:cubicBezTo>
                        <a:pt x="1718429" y="2409444"/>
                        <a:pt x="1706285" y="2401348"/>
                        <a:pt x="1690092" y="2398514"/>
                      </a:cubicBezTo>
                      <a:cubicBezTo>
                        <a:pt x="1711143" y="2375035"/>
                        <a:pt x="1716810" y="2353175"/>
                        <a:pt x="1706690" y="2334554"/>
                      </a:cubicBezTo>
                      <a:cubicBezTo>
                        <a:pt x="1697379" y="2317147"/>
                        <a:pt x="1679972" y="2309051"/>
                        <a:pt x="1655278" y="2310265"/>
                      </a:cubicBezTo>
                      <a:cubicBezTo>
                        <a:pt x="1670257" y="2294073"/>
                        <a:pt x="1678353" y="2275856"/>
                        <a:pt x="1659327" y="2253996"/>
                      </a:cubicBezTo>
                      <a:cubicBezTo>
                        <a:pt x="1647182" y="2240233"/>
                        <a:pt x="1624513" y="2242257"/>
                        <a:pt x="1606296" y="2246709"/>
                      </a:cubicBezTo>
                      <a:lnTo>
                        <a:pt x="1561767" y="2148745"/>
                      </a:lnTo>
                      <a:lnTo>
                        <a:pt x="1609535" y="2126885"/>
                      </a:lnTo>
                      <a:cubicBezTo>
                        <a:pt x="1635038" y="2115145"/>
                        <a:pt x="1646373" y="2085189"/>
                        <a:pt x="1634633" y="2059281"/>
                      </a:cubicBezTo>
                      <a:lnTo>
                        <a:pt x="1605891" y="1996131"/>
                      </a:lnTo>
                      <a:cubicBezTo>
                        <a:pt x="1770650" y="1923264"/>
                        <a:pt x="2023658" y="1987225"/>
                        <a:pt x="2291644" y="2055233"/>
                      </a:cubicBezTo>
                      <a:lnTo>
                        <a:pt x="2293263" y="2055638"/>
                      </a:lnTo>
                      <a:cubicBezTo>
                        <a:pt x="2327672" y="2064544"/>
                        <a:pt x="2356819" y="2029325"/>
                        <a:pt x="2341841" y="1997345"/>
                      </a:cubicBezTo>
                      <a:lnTo>
                        <a:pt x="2218373" y="1728954"/>
                      </a:lnTo>
                      <a:close/>
                      <a:moveTo>
                        <a:pt x="2266545" y="1574721"/>
                      </a:moveTo>
                      <a:cubicBezTo>
                        <a:pt x="2291644" y="1629775"/>
                        <a:pt x="2268569" y="1694545"/>
                        <a:pt x="2215134" y="1721668"/>
                      </a:cubicBezTo>
                      <a:lnTo>
                        <a:pt x="2121623" y="1518047"/>
                      </a:lnTo>
                      <a:cubicBezTo>
                        <a:pt x="2177082" y="1494568"/>
                        <a:pt x="2241447" y="1519666"/>
                        <a:pt x="2266545" y="1574721"/>
                      </a:cubicBezTo>
                      <a:close/>
                      <a:moveTo>
                        <a:pt x="1378387" y="2827615"/>
                      </a:moveTo>
                      <a:lnTo>
                        <a:pt x="1312807" y="2875383"/>
                      </a:lnTo>
                      <a:cubicBezTo>
                        <a:pt x="1304306" y="2881860"/>
                        <a:pt x="1292162" y="2880241"/>
                        <a:pt x="1285280" y="2871740"/>
                      </a:cubicBezTo>
                      <a:lnTo>
                        <a:pt x="1071134" y="2613065"/>
                      </a:lnTo>
                      <a:cubicBezTo>
                        <a:pt x="1063443" y="2603754"/>
                        <a:pt x="1065467" y="2589991"/>
                        <a:pt x="1075587" y="2583109"/>
                      </a:cubicBezTo>
                      <a:lnTo>
                        <a:pt x="1182053" y="2510647"/>
                      </a:lnTo>
                      <a:cubicBezTo>
                        <a:pt x="1191768" y="2504170"/>
                        <a:pt x="1204722" y="2507004"/>
                        <a:pt x="1210794" y="2516719"/>
                      </a:cubicBezTo>
                      <a:lnTo>
                        <a:pt x="1384054" y="2800088"/>
                      </a:lnTo>
                      <a:cubicBezTo>
                        <a:pt x="1389317" y="2809804"/>
                        <a:pt x="1387293" y="2821543"/>
                        <a:pt x="1378387" y="2827615"/>
                      </a:cubicBezTo>
                      <a:close/>
                      <a:moveTo>
                        <a:pt x="1881569" y="8096"/>
                      </a:moveTo>
                      <a:lnTo>
                        <a:pt x="1881569" y="287822"/>
                      </a:lnTo>
                      <a:lnTo>
                        <a:pt x="180142" y="287822"/>
                      </a:lnTo>
                      <a:lnTo>
                        <a:pt x="180142" y="8096"/>
                      </a:lnTo>
                      <a:lnTo>
                        <a:pt x="1881569" y="8096"/>
                      </a:lnTo>
                      <a:close/>
                      <a:moveTo>
                        <a:pt x="180142" y="296323"/>
                      </a:moveTo>
                      <a:lnTo>
                        <a:pt x="1881569" y="296323"/>
                      </a:lnTo>
                      <a:lnTo>
                        <a:pt x="1881569" y="1258562"/>
                      </a:lnTo>
                      <a:cubicBezTo>
                        <a:pt x="1802630" y="1455706"/>
                        <a:pt x="1671876" y="1627346"/>
                        <a:pt x="1482828" y="1729764"/>
                      </a:cubicBezTo>
                      <a:lnTo>
                        <a:pt x="1461778" y="1683615"/>
                      </a:lnTo>
                      <a:cubicBezTo>
                        <a:pt x="1450038" y="1658112"/>
                        <a:pt x="1419678" y="1646777"/>
                        <a:pt x="1394174" y="1658517"/>
                      </a:cubicBezTo>
                      <a:lnTo>
                        <a:pt x="1060609" y="1811536"/>
                      </a:lnTo>
                      <a:cubicBezTo>
                        <a:pt x="1052513" y="1815179"/>
                        <a:pt x="1045631" y="1820847"/>
                        <a:pt x="1040773" y="1827728"/>
                      </a:cubicBezTo>
                      <a:lnTo>
                        <a:pt x="180142" y="1827728"/>
                      </a:lnTo>
                      <a:cubicBezTo>
                        <a:pt x="180142" y="1764578"/>
                        <a:pt x="180142" y="343281"/>
                        <a:pt x="180142" y="296323"/>
                      </a:cubicBezTo>
                      <a:close/>
                      <a:moveTo>
                        <a:pt x="8096" y="340852"/>
                      </a:moveTo>
                      <a:lnTo>
                        <a:pt x="172045" y="340852"/>
                      </a:lnTo>
                      <a:lnTo>
                        <a:pt x="172045" y="617744"/>
                      </a:lnTo>
                      <a:lnTo>
                        <a:pt x="8096" y="617744"/>
                      </a:lnTo>
                      <a:lnTo>
                        <a:pt x="8096" y="340852"/>
                      </a:lnTo>
                      <a:close/>
                      <a:moveTo>
                        <a:pt x="8096" y="1988439"/>
                      </a:moveTo>
                      <a:lnTo>
                        <a:pt x="8096" y="626245"/>
                      </a:lnTo>
                      <a:lnTo>
                        <a:pt x="172045" y="626245"/>
                      </a:lnTo>
                      <a:lnTo>
                        <a:pt x="172045" y="1831777"/>
                      </a:lnTo>
                      <a:cubicBezTo>
                        <a:pt x="172045" y="1834206"/>
                        <a:pt x="174069" y="1835825"/>
                        <a:pt x="176093" y="1835825"/>
                      </a:cubicBezTo>
                      <a:lnTo>
                        <a:pt x="1035915" y="1835825"/>
                      </a:lnTo>
                      <a:cubicBezTo>
                        <a:pt x="1029843" y="1849184"/>
                        <a:pt x="1029438" y="1864971"/>
                        <a:pt x="1035510" y="1878735"/>
                      </a:cubicBezTo>
                      <a:lnTo>
                        <a:pt x="1075992" y="1966984"/>
                      </a:lnTo>
                      <a:cubicBezTo>
                        <a:pt x="1064657" y="1971842"/>
                        <a:pt x="1054942" y="1979128"/>
                        <a:pt x="1047250" y="1988439"/>
                      </a:cubicBezTo>
                      <a:lnTo>
                        <a:pt x="8096" y="1988439"/>
                      </a:lnTo>
                      <a:close/>
                      <a:moveTo>
                        <a:pt x="1173552" y="2181939"/>
                      </a:moveTo>
                      <a:cubicBezTo>
                        <a:pt x="1137928" y="2197727"/>
                        <a:pt x="1095423" y="2181939"/>
                        <a:pt x="1079230" y="2146316"/>
                      </a:cubicBezTo>
                      <a:lnTo>
                        <a:pt x="1044012" y="2070211"/>
                      </a:lnTo>
                      <a:cubicBezTo>
                        <a:pt x="1027414" y="2033778"/>
                        <a:pt x="1043202" y="1990868"/>
                        <a:pt x="1079635" y="1974676"/>
                      </a:cubicBezTo>
                      <a:cubicBezTo>
                        <a:pt x="1177600" y="2188417"/>
                        <a:pt x="1173956" y="2180725"/>
                        <a:pt x="1174361" y="2181535"/>
                      </a:cubicBezTo>
                      <a:lnTo>
                        <a:pt x="1173552" y="2181939"/>
                      </a:lnTo>
                      <a:close/>
                      <a:moveTo>
                        <a:pt x="1609130" y="2681883"/>
                      </a:moveTo>
                      <a:cubicBezTo>
                        <a:pt x="1664994" y="2645045"/>
                        <a:pt x="1706285" y="2604968"/>
                        <a:pt x="1725311" y="2567321"/>
                      </a:cubicBezTo>
                      <a:cubicBezTo>
                        <a:pt x="1721263" y="2630067"/>
                        <a:pt x="1670257" y="2679049"/>
                        <a:pt x="1609130" y="2681883"/>
                      </a:cubicBezTo>
                      <a:close/>
                      <a:moveTo>
                        <a:pt x="1651635" y="2259663"/>
                      </a:moveTo>
                      <a:cubicBezTo>
                        <a:pt x="1666613" y="2276666"/>
                        <a:pt x="1663375" y="2290429"/>
                        <a:pt x="1639896" y="2312694"/>
                      </a:cubicBezTo>
                      <a:cubicBezTo>
                        <a:pt x="1639896" y="2312694"/>
                        <a:pt x="1639896" y="2312694"/>
                        <a:pt x="1639896" y="2312694"/>
                      </a:cubicBezTo>
                      <a:cubicBezTo>
                        <a:pt x="1626132" y="2325648"/>
                        <a:pt x="1608320" y="2338602"/>
                        <a:pt x="1586865" y="2351961"/>
                      </a:cubicBezTo>
                      <a:cubicBezTo>
                        <a:pt x="1584841" y="2353175"/>
                        <a:pt x="1584436" y="2355604"/>
                        <a:pt x="1585651" y="2357628"/>
                      </a:cubicBezTo>
                      <a:cubicBezTo>
                        <a:pt x="1586865" y="2359652"/>
                        <a:pt x="1589294" y="2360057"/>
                        <a:pt x="1591318" y="2358843"/>
                      </a:cubicBezTo>
                      <a:cubicBezTo>
                        <a:pt x="1612773" y="2345484"/>
                        <a:pt x="1630990" y="2332530"/>
                        <a:pt x="1644753" y="2319576"/>
                      </a:cubicBezTo>
                      <a:cubicBezTo>
                        <a:pt x="1671471" y="2315528"/>
                        <a:pt x="1689283" y="2322005"/>
                        <a:pt x="1698593" y="2338602"/>
                      </a:cubicBezTo>
                      <a:cubicBezTo>
                        <a:pt x="1707904" y="2355604"/>
                        <a:pt x="1700618" y="2375845"/>
                        <a:pt x="1677543" y="2398919"/>
                      </a:cubicBezTo>
                      <a:cubicBezTo>
                        <a:pt x="1665399" y="2411873"/>
                        <a:pt x="1643539" y="2428470"/>
                        <a:pt x="1627751" y="2439400"/>
                      </a:cubicBezTo>
                      <a:cubicBezTo>
                        <a:pt x="1625727" y="2440615"/>
                        <a:pt x="1625322" y="2443448"/>
                        <a:pt x="1626537" y="2445068"/>
                      </a:cubicBezTo>
                      <a:cubicBezTo>
                        <a:pt x="1627751" y="2447092"/>
                        <a:pt x="1630585" y="2447497"/>
                        <a:pt x="1632204" y="2446282"/>
                      </a:cubicBezTo>
                      <a:cubicBezTo>
                        <a:pt x="1652040" y="2432923"/>
                        <a:pt x="1668637" y="2419160"/>
                        <a:pt x="1681996" y="2406206"/>
                      </a:cubicBezTo>
                      <a:cubicBezTo>
                        <a:pt x="1698593" y="2407420"/>
                        <a:pt x="1710333" y="2413897"/>
                        <a:pt x="1717619" y="2426851"/>
                      </a:cubicBezTo>
                      <a:cubicBezTo>
                        <a:pt x="1731383" y="2451545"/>
                        <a:pt x="1707094" y="2478667"/>
                        <a:pt x="1686044" y="2497693"/>
                      </a:cubicBezTo>
                      <a:cubicBezTo>
                        <a:pt x="1684425" y="2499313"/>
                        <a:pt x="1684020" y="2501741"/>
                        <a:pt x="1685639" y="2503765"/>
                      </a:cubicBezTo>
                      <a:cubicBezTo>
                        <a:pt x="1687259" y="2505385"/>
                        <a:pt x="1689687" y="2505789"/>
                        <a:pt x="1691711" y="2504170"/>
                      </a:cubicBezTo>
                      <a:cubicBezTo>
                        <a:pt x="1699403" y="2497288"/>
                        <a:pt x="1705880" y="2490407"/>
                        <a:pt x="1711143" y="2483930"/>
                      </a:cubicBezTo>
                      <a:cubicBezTo>
                        <a:pt x="1724096" y="2492431"/>
                        <a:pt x="1729359" y="2509028"/>
                        <a:pt x="1729359" y="2524006"/>
                      </a:cubicBezTo>
                      <a:cubicBezTo>
                        <a:pt x="1728954" y="2532912"/>
                        <a:pt x="1727335" y="2541413"/>
                        <a:pt x="1724096" y="2549914"/>
                      </a:cubicBezTo>
                      <a:cubicBezTo>
                        <a:pt x="1695759" y="2627233"/>
                        <a:pt x="1576340" y="2697266"/>
                        <a:pt x="1501450" y="2731270"/>
                      </a:cubicBezTo>
                      <a:cubicBezTo>
                        <a:pt x="1458944" y="2750701"/>
                        <a:pt x="1388507" y="2763250"/>
                        <a:pt x="1373529" y="2766084"/>
                      </a:cubicBezTo>
                      <a:lnTo>
                        <a:pt x="1234678" y="2539389"/>
                      </a:lnTo>
                      <a:cubicBezTo>
                        <a:pt x="1241965" y="2519148"/>
                        <a:pt x="1253300" y="2449116"/>
                        <a:pt x="1256943" y="2427661"/>
                      </a:cubicBezTo>
                      <a:cubicBezTo>
                        <a:pt x="1265444" y="2375440"/>
                        <a:pt x="1297829" y="2329291"/>
                        <a:pt x="1343978" y="2303383"/>
                      </a:cubicBezTo>
                      <a:cubicBezTo>
                        <a:pt x="1347621" y="2311479"/>
                        <a:pt x="1330619" y="2273832"/>
                        <a:pt x="1380006" y="2382727"/>
                      </a:cubicBezTo>
                      <a:cubicBezTo>
                        <a:pt x="1381220" y="2385560"/>
                        <a:pt x="1384864" y="2385965"/>
                        <a:pt x="1386888" y="2383941"/>
                      </a:cubicBezTo>
                      <a:cubicBezTo>
                        <a:pt x="1422511" y="2344674"/>
                        <a:pt x="1616821" y="2219182"/>
                        <a:pt x="1651635" y="2259663"/>
                      </a:cubicBezTo>
                      <a:close/>
                      <a:moveTo>
                        <a:pt x="1596985" y="2248733"/>
                      </a:moveTo>
                      <a:cubicBezTo>
                        <a:pt x="1525334" y="2269379"/>
                        <a:pt x="1417249" y="2342650"/>
                        <a:pt x="1385268" y="2373416"/>
                      </a:cubicBezTo>
                      <a:lnTo>
                        <a:pt x="1331024" y="2253591"/>
                      </a:lnTo>
                      <a:cubicBezTo>
                        <a:pt x="1332238" y="2253187"/>
                        <a:pt x="1316046" y="2260473"/>
                        <a:pt x="1553266" y="2151578"/>
                      </a:cubicBezTo>
                      <a:lnTo>
                        <a:pt x="1596985" y="2248733"/>
                      </a:lnTo>
                      <a:close/>
                      <a:moveTo>
                        <a:pt x="1605082" y="2118789"/>
                      </a:moveTo>
                      <a:cubicBezTo>
                        <a:pt x="1607106" y="2117979"/>
                        <a:pt x="1458944" y="2185583"/>
                        <a:pt x="1271516" y="2271808"/>
                      </a:cubicBezTo>
                      <a:cubicBezTo>
                        <a:pt x="1250061" y="2281523"/>
                        <a:pt x="1224963" y="2272213"/>
                        <a:pt x="1215247" y="2250758"/>
                      </a:cubicBezTo>
                      <a:cubicBezTo>
                        <a:pt x="1041583" y="1871853"/>
                        <a:pt x="1044416" y="1877925"/>
                        <a:pt x="1043202" y="1875496"/>
                      </a:cubicBezTo>
                      <a:cubicBezTo>
                        <a:pt x="1033082" y="1854041"/>
                        <a:pt x="1043202" y="1828538"/>
                        <a:pt x="1064252" y="1819227"/>
                      </a:cubicBezTo>
                      <a:lnTo>
                        <a:pt x="1397818" y="1666613"/>
                      </a:lnTo>
                      <a:cubicBezTo>
                        <a:pt x="1419273" y="1656898"/>
                        <a:pt x="1444371" y="1666208"/>
                        <a:pt x="1454087" y="1687663"/>
                      </a:cubicBezTo>
                      <a:cubicBezTo>
                        <a:pt x="1452467" y="1684020"/>
                        <a:pt x="1609939" y="2028111"/>
                        <a:pt x="1626132" y="2062925"/>
                      </a:cubicBezTo>
                      <a:cubicBezTo>
                        <a:pt x="1635848" y="2083570"/>
                        <a:pt x="1626942" y="2109073"/>
                        <a:pt x="1605082" y="2118789"/>
                      </a:cubicBezTo>
                      <a:close/>
                      <a:moveTo>
                        <a:pt x="2294477" y="2047542"/>
                      </a:moveTo>
                      <a:cubicBezTo>
                        <a:pt x="2133362" y="2006656"/>
                        <a:pt x="1938647" y="1955244"/>
                        <a:pt x="1783604" y="1955244"/>
                      </a:cubicBezTo>
                      <a:cubicBezTo>
                        <a:pt x="1715595" y="1955244"/>
                        <a:pt x="1654064" y="1964960"/>
                        <a:pt x="1601034" y="1988034"/>
                      </a:cubicBezTo>
                      <a:cubicBezTo>
                        <a:pt x="1572697" y="1926098"/>
                        <a:pt x="1509546" y="1788462"/>
                        <a:pt x="1486067" y="1737051"/>
                      </a:cubicBezTo>
                      <a:cubicBezTo>
                        <a:pt x="1694141" y="1624513"/>
                        <a:pt x="1830562" y="1431012"/>
                        <a:pt x="1907881" y="1210794"/>
                      </a:cubicBezTo>
                      <a:cubicBezTo>
                        <a:pt x="1918002" y="1182053"/>
                        <a:pt x="1957673" y="1180433"/>
                        <a:pt x="1970223" y="1207961"/>
                      </a:cubicBezTo>
                      <a:lnTo>
                        <a:pt x="2333339" y="2000179"/>
                      </a:lnTo>
                      <a:cubicBezTo>
                        <a:pt x="2345484" y="2027301"/>
                        <a:pt x="2321600" y="2054423"/>
                        <a:pt x="2294477" y="2047542"/>
                      </a:cubicBezTo>
                      <a:close/>
                    </a:path>
                  </a:pathLst>
                </a:custGeom>
                <a:solidFill>
                  <a:srgbClr val="00002D"/>
                </a:solidFill>
                <a:ln w="4048" cap="flat">
                  <a:noFill/>
                  <a:prstDash val="solid"/>
                  <a:miter/>
                </a:ln>
              </p:spPr>
              <p:txBody>
                <a:bodyPr rtlCol="0" anchor="ctr"/>
                <a:lstStyle/>
                <a:p>
                  <a:endParaRPr lang="en-RS"/>
                </a:p>
              </p:txBody>
            </p:sp>
            <p:sp>
              <p:nvSpPr>
                <p:cNvPr id="27" name="Freeform 171">
                  <a:extLst>
                    <a:ext uri="{FF2B5EF4-FFF2-40B4-BE49-F238E27FC236}">
                      <a16:creationId xmlns:a16="http://schemas.microsoft.com/office/drawing/2014/main" id="{89C12247-CB80-61FB-8E21-7A9CDFD08B30}"/>
                    </a:ext>
                  </a:extLst>
                </p:cNvPr>
                <p:cNvSpPr/>
                <p:nvPr/>
              </p:nvSpPr>
              <p:spPr>
                <a:xfrm>
                  <a:off x="7889473" y="3764875"/>
                  <a:ext cx="167696" cy="22670"/>
                </a:xfrm>
                <a:custGeom>
                  <a:avLst/>
                  <a:gdLst>
                    <a:gd name="connsiteX0" fmla="*/ 164001 w 167696"/>
                    <a:gd name="connsiteY0" fmla="*/ 14573 h 22670"/>
                    <a:gd name="connsiteX1" fmla="*/ 4505 w 167696"/>
                    <a:gd name="connsiteY1" fmla="*/ 0 h 22670"/>
                    <a:gd name="connsiteX2" fmla="*/ 52 w 167696"/>
                    <a:gd name="connsiteY2" fmla="*/ 3643 h 22670"/>
                    <a:gd name="connsiteX3" fmla="*/ 3695 w 167696"/>
                    <a:gd name="connsiteY3" fmla="*/ 8096 h 22670"/>
                    <a:gd name="connsiteX4" fmla="*/ 163596 w 167696"/>
                    <a:gd name="connsiteY4" fmla="*/ 22669 h 22670"/>
                    <a:gd name="connsiteX5" fmla="*/ 167645 w 167696"/>
                    <a:gd name="connsiteY5" fmla="*/ 19026 h 22670"/>
                    <a:gd name="connsiteX6" fmla="*/ 164001 w 167696"/>
                    <a:gd name="connsiteY6" fmla="*/ 14573 h 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96" h="22670">
                      <a:moveTo>
                        <a:pt x="164001" y="14573"/>
                      </a:moveTo>
                      <a:lnTo>
                        <a:pt x="4505" y="0"/>
                      </a:lnTo>
                      <a:cubicBezTo>
                        <a:pt x="2076" y="0"/>
                        <a:pt x="52" y="1619"/>
                        <a:pt x="52" y="3643"/>
                      </a:cubicBezTo>
                      <a:cubicBezTo>
                        <a:pt x="-353" y="6072"/>
                        <a:pt x="1671" y="8096"/>
                        <a:pt x="3695" y="8096"/>
                      </a:cubicBezTo>
                      <a:cubicBezTo>
                        <a:pt x="167240" y="23074"/>
                        <a:pt x="163192" y="22669"/>
                        <a:pt x="163596" y="22669"/>
                      </a:cubicBezTo>
                      <a:cubicBezTo>
                        <a:pt x="165620" y="22669"/>
                        <a:pt x="167645" y="21050"/>
                        <a:pt x="167645" y="19026"/>
                      </a:cubicBezTo>
                      <a:cubicBezTo>
                        <a:pt x="168049" y="17002"/>
                        <a:pt x="166025" y="14978"/>
                        <a:pt x="164001" y="14573"/>
                      </a:cubicBezTo>
                      <a:close/>
                    </a:path>
                  </a:pathLst>
                </a:custGeom>
                <a:solidFill>
                  <a:srgbClr val="00002D"/>
                </a:solidFill>
                <a:ln w="4048" cap="flat">
                  <a:noFill/>
                  <a:prstDash val="solid"/>
                  <a:miter/>
                </a:ln>
              </p:spPr>
              <p:txBody>
                <a:bodyPr rtlCol="0" anchor="ctr"/>
                <a:lstStyle/>
                <a:p>
                  <a:endParaRPr lang="en-RS"/>
                </a:p>
              </p:txBody>
            </p:sp>
            <p:sp>
              <p:nvSpPr>
                <p:cNvPr id="28" name="Freeform 172">
                  <a:extLst>
                    <a:ext uri="{FF2B5EF4-FFF2-40B4-BE49-F238E27FC236}">
                      <a16:creationId xmlns:a16="http://schemas.microsoft.com/office/drawing/2014/main" id="{AE4A5D3E-3B0B-49D8-558F-B224EF8B6FB8}"/>
                    </a:ext>
                  </a:extLst>
                </p:cNvPr>
                <p:cNvSpPr/>
                <p:nvPr/>
              </p:nvSpPr>
              <p:spPr>
                <a:xfrm>
                  <a:off x="7855615" y="3522891"/>
                  <a:ext cx="324065" cy="158902"/>
                </a:xfrm>
                <a:custGeom>
                  <a:avLst/>
                  <a:gdLst>
                    <a:gd name="connsiteX0" fmla="*/ 318088 w 324065"/>
                    <a:gd name="connsiteY0" fmla="*/ 310 h 158902"/>
                    <a:gd name="connsiteX1" fmla="*/ 2334 w 324065"/>
                    <a:gd name="connsiteY1" fmla="*/ 150901 h 158902"/>
                    <a:gd name="connsiteX2" fmla="*/ 310 w 324065"/>
                    <a:gd name="connsiteY2" fmla="*/ 156568 h 158902"/>
                    <a:gd name="connsiteX3" fmla="*/ 5977 w 324065"/>
                    <a:gd name="connsiteY3" fmla="*/ 158592 h 158902"/>
                    <a:gd name="connsiteX4" fmla="*/ 321731 w 324065"/>
                    <a:gd name="connsiteY4" fmla="*/ 8002 h 158902"/>
                    <a:gd name="connsiteX5" fmla="*/ 323755 w 324065"/>
                    <a:gd name="connsiteY5" fmla="*/ 2334 h 158902"/>
                    <a:gd name="connsiteX6" fmla="*/ 318088 w 324065"/>
                    <a:gd name="connsiteY6" fmla="*/ 310 h 15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5" h="158902">
                      <a:moveTo>
                        <a:pt x="318088" y="310"/>
                      </a:moveTo>
                      <a:lnTo>
                        <a:pt x="2334" y="150901"/>
                      </a:lnTo>
                      <a:cubicBezTo>
                        <a:pt x="310" y="151710"/>
                        <a:pt x="-500" y="154544"/>
                        <a:pt x="310" y="156568"/>
                      </a:cubicBezTo>
                      <a:cubicBezTo>
                        <a:pt x="1120" y="158592"/>
                        <a:pt x="3953" y="159402"/>
                        <a:pt x="5977" y="158592"/>
                      </a:cubicBezTo>
                      <a:lnTo>
                        <a:pt x="321731" y="8002"/>
                      </a:lnTo>
                      <a:cubicBezTo>
                        <a:pt x="323755" y="7192"/>
                        <a:pt x="324565" y="4358"/>
                        <a:pt x="323755" y="2334"/>
                      </a:cubicBezTo>
                      <a:cubicBezTo>
                        <a:pt x="322541" y="310"/>
                        <a:pt x="320112" y="-499"/>
                        <a:pt x="318088" y="310"/>
                      </a:cubicBezTo>
                      <a:close/>
                    </a:path>
                  </a:pathLst>
                </a:custGeom>
                <a:solidFill>
                  <a:srgbClr val="00002D"/>
                </a:solidFill>
                <a:ln w="4048" cap="flat">
                  <a:noFill/>
                  <a:prstDash val="solid"/>
                  <a:miter/>
                </a:ln>
              </p:spPr>
              <p:txBody>
                <a:bodyPr rtlCol="0" anchor="ctr"/>
                <a:lstStyle/>
                <a:p>
                  <a:endParaRPr lang="en-RS"/>
                </a:p>
              </p:txBody>
            </p:sp>
            <p:sp>
              <p:nvSpPr>
                <p:cNvPr id="29" name="Freeform 173">
                  <a:extLst>
                    <a:ext uri="{FF2B5EF4-FFF2-40B4-BE49-F238E27FC236}">
                      <a16:creationId xmlns:a16="http://schemas.microsoft.com/office/drawing/2014/main" id="{8B4A6670-D873-86CB-6283-23DD550F41EC}"/>
                    </a:ext>
                  </a:extLst>
                </p:cNvPr>
                <p:cNvSpPr/>
                <p:nvPr/>
              </p:nvSpPr>
              <p:spPr>
                <a:xfrm>
                  <a:off x="8262856" y="3452206"/>
                  <a:ext cx="59318" cy="32848"/>
                </a:xfrm>
                <a:custGeom>
                  <a:avLst/>
                  <a:gdLst>
                    <a:gd name="connsiteX0" fmla="*/ 53341 w 59318"/>
                    <a:gd name="connsiteY0" fmla="*/ 558 h 32848"/>
                    <a:gd name="connsiteX1" fmla="*/ 2334 w 59318"/>
                    <a:gd name="connsiteY1" fmla="*/ 24847 h 32848"/>
                    <a:gd name="connsiteX2" fmla="*/ 310 w 59318"/>
                    <a:gd name="connsiteY2" fmla="*/ 30514 h 32848"/>
                    <a:gd name="connsiteX3" fmla="*/ 5978 w 59318"/>
                    <a:gd name="connsiteY3" fmla="*/ 32538 h 32848"/>
                    <a:gd name="connsiteX4" fmla="*/ 56984 w 59318"/>
                    <a:gd name="connsiteY4" fmla="*/ 8249 h 32848"/>
                    <a:gd name="connsiteX5" fmla="*/ 59008 w 59318"/>
                    <a:gd name="connsiteY5" fmla="*/ 2582 h 32848"/>
                    <a:gd name="connsiteX6" fmla="*/ 53341 w 59318"/>
                    <a:gd name="connsiteY6" fmla="*/ 558 h 3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8" h="32848">
                      <a:moveTo>
                        <a:pt x="53341" y="558"/>
                      </a:moveTo>
                      <a:lnTo>
                        <a:pt x="2334" y="24847"/>
                      </a:lnTo>
                      <a:cubicBezTo>
                        <a:pt x="310" y="25656"/>
                        <a:pt x="-500" y="28490"/>
                        <a:pt x="310" y="30514"/>
                      </a:cubicBezTo>
                      <a:cubicBezTo>
                        <a:pt x="1120" y="32538"/>
                        <a:pt x="3954" y="33348"/>
                        <a:pt x="5978" y="32538"/>
                      </a:cubicBezTo>
                      <a:lnTo>
                        <a:pt x="56984" y="8249"/>
                      </a:lnTo>
                      <a:cubicBezTo>
                        <a:pt x="59008" y="7440"/>
                        <a:pt x="59818" y="4606"/>
                        <a:pt x="59008" y="2582"/>
                      </a:cubicBezTo>
                      <a:cubicBezTo>
                        <a:pt x="57794" y="153"/>
                        <a:pt x="55365" y="-656"/>
                        <a:pt x="53341" y="558"/>
                      </a:cubicBezTo>
                      <a:close/>
                    </a:path>
                  </a:pathLst>
                </a:custGeom>
                <a:solidFill>
                  <a:srgbClr val="00002D"/>
                </a:solidFill>
                <a:ln w="4048" cap="flat">
                  <a:noFill/>
                  <a:prstDash val="solid"/>
                  <a:miter/>
                </a:ln>
              </p:spPr>
              <p:txBody>
                <a:bodyPr rtlCol="0" anchor="ctr"/>
                <a:lstStyle/>
                <a:p>
                  <a:endParaRPr lang="en-RS"/>
                </a:p>
              </p:txBody>
            </p:sp>
            <p:sp>
              <p:nvSpPr>
                <p:cNvPr id="30" name="Freeform 174">
                  <a:extLst>
                    <a:ext uri="{FF2B5EF4-FFF2-40B4-BE49-F238E27FC236}">
                      <a16:creationId xmlns:a16="http://schemas.microsoft.com/office/drawing/2014/main" id="{85B6888F-4151-1A52-EB1B-39EF8556F622}"/>
                    </a:ext>
                  </a:extLst>
                </p:cNvPr>
                <p:cNvSpPr/>
                <p:nvPr/>
              </p:nvSpPr>
              <p:spPr>
                <a:xfrm>
                  <a:off x="8108123" y="3783496"/>
                  <a:ext cx="27984" cy="10120"/>
                </a:xfrm>
                <a:custGeom>
                  <a:avLst/>
                  <a:gdLst>
                    <a:gd name="connsiteX0" fmla="*/ 24289 w 27984"/>
                    <a:gd name="connsiteY0" fmla="*/ 1619 h 10120"/>
                    <a:gd name="connsiteX1" fmla="*/ 4453 w 27984"/>
                    <a:gd name="connsiteY1" fmla="*/ 0 h 10120"/>
                    <a:gd name="connsiteX2" fmla="*/ 0 w 27984"/>
                    <a:gd name="connsiteY2" fmla="*/ 4048 h 10120"/>
                    <a:gd name="connsiteX3" fmla="*/ 4048 w 27984"/>
                    <a:gd name="connsiteY3" fmla="*/ 8501 h 10120"/>
                    <a:gd name="connsiteX4" fmla="*/ 23884 w 27984"/>
                    <a:gd name="connsiteY4" fmla="*/ 10120 h 10120"/>
                    <a:gd name="connsiteX5" fmla="*/ 27932 w 27984"/>
                    <a:gd name="connsiteY5" fmla="*/ 6072 h 10120"/>
                    <a:gd name="connsiteX6" fmla="*/ 24289 w 27984"/>
                    <a:gd name="connsiteY6" fmla="*/ 1619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 h="10120">
                      <a:moveTo>
                        <a:pt x="24289" y="1619"/>
                      </a:moveTo>
                      <a:lnTo>
                        <a:pt x="4453" y="0"/>
                      </a:lnTo>
                      <a:cubicBezTo>
                        <a:pt x="2429" y="0"/>
                        <a:pt x="0" y="1619"/>
                        <a:pt x="0" y="4048"/>
                      </a:cubicBezTo>
                      <a:cubicBezTo>
                        <a:pt x="0" y="6477"/>
                        <a:pt x="1619" y="8501"/>
                        <a:pt x="4048" y="8501"/>
                      </a:cubicBezTo>
                      <a:cubicBezTo>
                        <a:pt x="4453" y="8501"/>
                        <a:pt x="23884" y="10120"/>
                        <a:pt x="23884" y="10120"/>
                      </a:cubicBezTo>
                      <a:cubicBezTo>
                        <a:pt x="25908" y="10120"/>
                        <a:pt x="27932" y="8501"/>
                        <a:pt x="27932" y="6072"/>
                      </a:cubicBezTo>
                      <a:cubicBezTo>
                        <a:pt x="28337" y="3643"/>
                        <a:pt x="26313" y="1619"/>
                        <a:pt x="24289" y="1619"/>
                      </a:cubicBezTo>
                      <a:close/>
                    </a:path>
                  </a:pathLst>
                </a:custGeom>
                <a:solidFill>
                  <a:srgbClr val="00002D"/>
                </a:solidFill>
                <a:ln w="4048" cap="flat">
                  <a:noFill/>
                  <a:prstDash val="solid"/>
                  <a:miter/>
                </a:ln>
              </p:spPr>
              <p:txBody>
                <a:bodyPr rtlCol="0" anchor="ctr"/>
                <a:lstStyle/>
                <a:p>
                  <a:endParaRPr lang="en-RS"/>
                </a:p>
              </p:txBody>
            </p:sp>
            <p:sp>
              <p:nvSpPr>
                <p:cNvPr id="31" name="Freeform 175">
                  <a:extLst>
                    <a:ext uri="{FF2B5EF4-FFF2-40B4-BE49-F238E27FC236}">
                      <a16:creationId xmlns:a16="http://schemas.microsoft.com/office/drawing/2014/main" id="{674BC0DC-FD2F-AEDD-7770-068984F7A3A9}"/>
                    </a:ext>
                  </a:extLst>
                </p:cNvPr>
                <p:cNvSpPr/>
                <p:nvPr/>
              </p:nvSpPr>
              <p:spPr>
                <a:xfrm>
                  <a:off x="7817854" y="3398905"/>
                  <a:ext cx="151438" cy="196654"/>
                </a:xfrm>
                <a:custGeom>
                  <a:avLst/>
                  <a:gdLst>
                    <a:gd name="connsiteX0" fmla="*/ 7711 w 151438"/>
                    <a:gd name="connsiteY0" fmla="*/ 195139 h 196654"/>
                    <a:gd name="connsiteX1" fmla="*/ 150609 w 151438"/>
                    <a:gd name="connsiteY1" fmla="*/ 6901 h 196654"/>
                    <a:gd name="connsiteX2" fmla="*/ 149800 w 151438"/>
                    <a:gd name="connsiteY2" fmla="*/ 829 h 196654"/>
                    <a:gd name="connsiteX3" fmla="*/ 143728 w 151438"/>
                    <a:gd name="connsiteY3" fmla="*/ 1638 h 196654"/>
                    <a:gd name="connsiteX4" fmla="*/ 829 w 151438"/>
                    <a:gd name="connsiteY4" fmla="*/ 189876 h 196654"/>
                    <a:gd name="connsiteX5" fmla="*/ 1638 w 151438"/>
                    <a:gd name="connsiteY5" fmla="*/ 195948 h 196654"/>
                    <a:gd name="connsiteX6" fmla="*/ 7711 w 151438"/>
                    <a:gd name="connsiteY6" fmla="*/ 195139 h 19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38" h="196654">
                      <a:moveTo>
                        <a:pt x="7711" y="195139"/>
                      </a:moveTo>
                      <a:lnTo>
                        <a:pt x="150609" y="6901"/>
                      </a:lnTo>
                      <a:cubicBezTo>
                        <a:pt x="151824" y="4877"/>
                        <a:pt x="151824" y="2448"/>
                        <a:pt x="149800" y="829"/>
                      </a:cubicBezTo>
                      <a:cubicBezTo>
                        <a:pt x="147776" y="-386"/>
                        <a:pt x="145347" y="-386"/>
                        <a:pt x="143728" y="1638"/>
                      </a:cubicBezTo>
                      <a:lnTo>
                        <a:pt x="829" y="189876"/>
                      </a:lnTo>
                      <a:cubicBezTo>
                        <a:pt x="-386" y="191900"/>
                        <a:pt x="-386" y="194329"/>
                        <a:pt x="1638" y="195948"/>
                      </a:cubicBezTo>
                      <a:cubicBezTo>
                        <a:pt x="3663" y="197163"/>
                        <a:pt x="6496" y="196758"/>
                        <a:pt x="7711" y="195139"/>
                      </a:cubicBezTo>
                      <a:close/>
                    </a:path>
                  </a:pathLst>
                </a:custGeom>
                <a:solidFill>
                  <a:srgbClr val="00002D"/>
                </a:solidFill>
                <a:ln w="4048" cap="flat">
                  <a:noFill/>
                  <a:prstDash val="solid"/>
                  <a:miter/>
                </a:ln>
              </p:spPr>
              <p:txBody>
                <a:bodyPr rtlCol="0" anchor="ctr"/>
                <a:lstStyle/>
                <a:p>
                  <a:endParaRPr lang="en-RS"/>
                </a:p>
              </p:txBody>
            </p:sp>
            <p:sp>
              <p:nvSpPr>
                <p:cNvPr id="32" name="Freeform 176">
                  <a:extLst>
                    <a:ext uri="{FF2B5EF4-FFF2-40B4-BE49-F238E27FC236}">
                      <a16:creationId xmlns:a16="http://schemas.microsoft.com/office/drawing/2014/main" id="{FCEECCEB-DC33-D65E-8BAE-3CB6C444BFD1}"/>
                    </a:ext>
                  </a:extLst>
                </p:cNvPr>
                <p:cNvSpPr/>
                <p:nvPr/>
              </p:nvSpPr>
              <p:spPr>
                <a:xfrm>
                  <a:off x="7995566" y="3326444"/>
                  <a:ext cx="28780" cy="35427"/>
                </a:xfrm>
                <a:custGeom>
                  <a:avLst/>
                  <a:gdLst>
                    <a:gd name="connsiteX0" fmla="*/ 7711 w 28780"/>
                    <a:gd name="connsiteY0" fmla="*/ 33619 h 35427"/>
                    <a:gd name="connsiteX1" fmla="*/ 27951 w 28780"/>
                    <a:gd name="connsiteY1" fmla="*/ 6901 h 35427"/>
                    <a:gd name="connsiteX2" fmla="*/ 27142 w 28780"/>
                    <a:gd name="connsiteY2" fmla="*/ 829 h 35427"/>
                    <a:gd name="connsiteX3" fmla="*/ 21070 w 28780"/>
                    <a:gd name="connsiteY3" fmla="*/ 1638 h 35427"/>
                    <a:gd name="connsiteX4" fmla="*/ 829 w 28780"/>
                    <a:gd name="connsiteY4" fmla="*/ 28356 h 35427"/>
                    <a:gd name="connsiteX5" fmla="*/ 1638 w 28780"/>
                    <a:gd name="connsiteY5" fmla="*/ 34428 h 35427"/>
                    <a:gd name="connsiteX6" fmla="*/ 7711 w 28780"/>
                    <a:gd name="connsiteY6" fmla="*/ 33619 h 3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80" h="35427">
                      <a:moveTo>
                        <a:pt x="7711" y="33619"/>
                      </a:moveTo>
                      <a:lnTo>
                        <a:pt x="27951" y="6901"/>
                      </a:lnTo>
                      <a:cubicBezTo>
                        <a:pt x="29166" y="4877"/>
                        <a:pt x="29166" y="2448"/>
                        <a:pt x="27142" y="829"/>
                      </a:cubicBezTo>
                      <a:cubicBezTo>
                        <a:pt x="25118" y="-386"/>
                        <a:pt x="22689" y="-386"/>
                        <a:pt x="21070" y="1638"/>
                      </a:cubicBezTo>
                      <a:lnTo>
                        <a:pt x="829" y="28356"/>
                      </a:lnTo>
                      <a:cubicBezTo>
                        <a:pt x="-386" y="30380"/>
                        <a:pt x="-386" y="32809"/>
                        <a:pt x="1638" y="34428"/>
                      </a:cubicBezTo>
                      <a:cubicBezTo>
                        <a:pt x="3258" y="36048"/>
                        <a:pt x="6092" y="35643"/>
                        <a:pt x="7711" y="33619"/>
                      </a:cubicBezTo>
                      <a:close/>
                    </a:path>
                  </a:pathLst>
                </a:custGeom>
                <a:solidFill>
                  <a:srgbClr val="00002D"/>
                </a:solidFill>
                <a:ln w="4048" cap="flat">
                  <a:noFill/>
                  <a:prstDash val="solid"/>
                  <a:miter/>
                </a:ln>
              </p:spPr>
              <p:txBody>
                <a:bodyPr rtlCol="0" anchor="ctr"/>
                <a:lstStyle/>
                <a:p>
                  <a:endParaRPr lang="en-RS"/>
                </a:p>
              </p:txBody>
            </p:sp>
            <p:sp>
              <p:nvSpPr>
                <p:cNvPr id="33" name="Freeform 177">
                  <a:extLst>
                    <a:ext uri="{FF2B5EF4-FFF2-40B4-BE49-F238E27FC236}">
                      <a16:creationId xmlns:a16="http://schemas.microsoft.com/office/drawing/2014/main" id="{0F57927A-42E7-447C-78AA-C512479D4AC6}"/>
                    </a:ext>
                  </a:extLst>
                </p:cNvPr>
                <p:cNvSpPr/>
                <p:nvPr/>
              </p:nvSpPr>
              <p:spPr>
                <a:xfrm>
                  <a:off x="6667396" y="4704489"/>
                  <a:ext cx="57337" cy="57697"/>
                </a:xfrm>
                <a:custGeom>
                  <a:avLst/>
                  <a:gdLst>
                    <a:gd name="connsiteX0" fmla="*/ 8906 w 57337"/>
                    <a:gd name="connsiteY0" fmla="*/ 8051 h 57697"/>
                    <a:gd name="connsiteX1" fmla="*/ 0 w 57337"/>
                    <a:gd name="connsiteY1" fmla="*/ 28292 h 57697"/>
                    <a:gd name="connsiteX2" fmla="*/ 8096 w 57337"/>
                    <a:gd name="connsiteY2" fmla="*/ 48938 h 57697"/>
                    <a:gd name="connsiteX3" fmla="*/ 48578 w 57337"/>
                    <a:gd name="connsiteY3" fmla="*/ 49747 h 57697"/>
                    <a:gd name="connsiteX4" fmla="*/ 49387 w 57337"/>
                    <a:gd name="connsiteY4" fmla="*/ 9266 h 57697"/>
                    <a:gd name="connsiteX5" fmla="*/ 8906 w 57337"/>
                    <a:gd name="connsiteY5" fmla="*/ 8051 h 57697"/>
                    <a:gd name="connsiteX6" fmla="*/ 42910 w 57337"/>
                    <a:gd name="connsiteY6" fmla="*/ 43270 h 57697"/>
                    <a:gd name="connsiteX7" fmla="*/ 14168 w 57337"/>
                    <a:gd name="connsiteY7" fmla="*/ 42461 h 57697"/>
                    <a:gd name="connsiteX8" fmla="*/ 8501 w 57337"/>
                    <a:gd name="connsiteY8" fmla="*/ 27887 h 57697"/>
                    <a:gd name="connsiteX9" fmla="*/ 14573 w 57337"/>
                    <a:gd name="connsiteY9" fmla="*/ 13719 h 57697"/>
                    <a:gd name="connsiteX10" fmla="*/ 43315 w 57337"/>
                    <a:gd name="connsiteY10" fmla="*/ 14529 h 57697"/>
                    <a:gd name="connsiteX11" fmla="*/ 42910 w 57337"/>
                    <a:gd name="connsiteY11" fmla="*/ 43270 h 5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37" h="57697">
                      <a:moveTo>
                        <a:pt x="8906" y="8051"/>
                      </a:moveTo>
                      <a:cubicBezTo>
                        <a:pt x="3238" y="13314"/>
                        <a:pt x="405" y="20601"/>
                        <a:pt x="0" y="28292"/>
                      </a:cubicBezTo>
                      <a:cubicBezTo>
                        <a:pt x="0" y="35984"/>
                        <a:pt x="2834" y="43270"/>
                        <a:pt x="8096" y="48938"/>
                      </a:cubicBezTo>
                      <a:cubicBezTo>
                        <a:pt x="19026" y="60272"/>
                        <a:pt x="37243" y="60677"/>
                        <a:pt x="48578" y="49747"/>
                      </a:cubicBezTo>
                      <a:cubicBezTo>
                        <a:pt x="59912" y="38817"/>
                        <a:pt x="60317" y="20601"/>
                        <a:pt x="49387" y="9266"/>
                      </a:cubicBezTo>
                      <a:cubicBezTo>
                        <a:pt x="38862" y="-2878"/>
                        <a:pt x="20645" y="-2878"/>
                        <a:pt x="8906" y="8051"/>
                      </a:cubicBezTo>
                      <a:close/>
                      <a:moveTo>
                        <a:pt x="42910" y="43270"/>
                      </a:moveTo>
                      <a:cubicBezTo>
                        <a:pt x="34814" y="50962"/>
                        <a:pt x="21860" y="50962"/>
                        <a:pt x="14168" y="42461"/>
                      </a:cubicBezTo>
                      <a:cubicBezTo>
                        <a:pt x="10525" y="38412"/>
                        <a:pt x="8501" y="33555"/>
                        <a:pt x="8501" y="27887"/>
                      </a:cubicBezTo>
                      <a:cubicBezTo>
                        <a:pt x="8501" y="22625"/>
                        <a:pt x="10930" y="17362"/>
                        <a:pt x="14573" y="13719"/>
                      </a:cubicBezTo>
                      <a:cubicBezTo>
                        <a:pt x="22669" y="6027"/>
                        <a:pt x="35623" y="6432"/>
                        <a:pt x="43315" y="14529"/>
                      </a:cubicBezTo>
                      <a:cubicBezTo>
                        <a:pt x="51411" y="22625"/>
                        <a:pt x="51006" y="35579"/>
                        <a:pt x="42910" y="43270"/>
                      </a:cubicBezTo>
                      <a:close/>
                    </a:path>
                  </a:pathLst>
                </a:custGeom>
                <a:solidFill>
                  <a:srgbClr val="00002D"/>
                </a:solidFill>
                <a:ln w="4048" cap="flat">
                  <a:noFill/>
                  <a:prstDash val="solid"/>
                  <a:miter/>
                </a:ln>
              </p:spPr>
              <p:txBody>
                <a:bodyPr rtlCol="0" anchor="ctr"/>
                <a:lstStyle/>
                <a:p>
                  <a:endParaRPr lang="en-RS"/>
                </a:p>
              </p:txBody>
            </p:sp>
            <p:sp>
              <p:nvSpPr>
                <p:cNvPr id="34" name="Freeform 178">
                  <a:extLst>
                    <a:ext uri="{FF2B5EF4-FFF2-40B4-BE49-F238E27FC236}">
                      <a16:creationId xmlns:a16="http://schemas.microsoft.com/office/drawing/2014/main" id="{91A27BE9-59B1-8BC0-B519-AB2EFBFFBF70}"/>
                    </a:ext>
                  </a:extLst>
                </p:cNvPr>
                <p:cNvSpPr/>
                <p:nvPr/>
              </p:nvSpPr>
              <p:spPr>
                <a:xfrm>
                  <a:off x="6328568" y="2706695"/>
                  <a:ext cx="407241" cy="407241"/>
                </a:xfrm>
                <a:custGeom>
                  <a:avLst/>
                  <a:gdLst>
                    <a:gd name="connsiteX0" fmla="*/ 203621 w 407241"/>
                    <a:gd name="connsiteY0" fmla="*/ 407241 h 407241"/>
                    <a:gd name="connsiteX1" fmla="*/ 407241 w 407241"/>
                    <a:gd name="connsiteY1" fmla="*/ 203621 h 407241"/>
                    <a:gd name="connsiteX2" fmla="*/ 203621 w 407241"/>
                    <a:gd name="connsiteY2" fmla="*/ 0 h 407241"/>
                    <a:gd name="connsiteX3" fmla="*/ 0 w 407241"/>
                    <a:gd name="connsiteY3" fmla="*/ 203621 h 407241"/>
                    <a:gd name="connsiteX4" fmla="*/ 203621 w 407241"/>
                    <a:gd name="connsiteY4" fmla="*/ 407241 h 407241"/>
                    <a:gd name="connsiteX5" fmla="*/ 203621 w 407241"/>
                    <a:gd name="connsiteY5" fmla="*/ 8501 h 407241"/>
                    <a:gd name="connsiteX6" fmla="*/ 398740 w 407241"/>
                    <a:gd name="connsiteY6" fmla="*/ 203621 h 407241"/>
                    <a:gd name="connsiteX7" fmla="*/ 203621 w 407241"/>
                    <a:gd name="connsiteY7" fmla="*/ 398740 h 407241"/>
                    <a:gd name="connsiteX8" fmla="*/ 8501 w 407241"/>
                    <a:gd name="connsiteY8" fmla="*/ 203621 h 407241"/>
                    <a:gd name="connsiteX9" fmla="*/ 203621 w 407241"/>
                    <a:gd name="connsiteY9" fmla="*/ 8501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1" y="407241"/>
                      </a:moveTo>
                      <a:cubicBezTo>
                        <a:pt x="315754" y="407241"/>
                        <a:pt x="407241" y="316159"/>
                        <a:pt x="407241" y="203621"/>
                      </a:cubicBezTo>
                      <a:cubicBezTo>
                        <a:pt x="407241" y="91488"/>
                        <a:pt x="316158" y="0"/>
                        <a:pt x="203621" y="0"/>
                      </a:cubicBezTo>
                      <a:cubicBezTo>
                        <a:pt x="91488" y="0"/>
                        <a:pt x="0" y="91083"/>
                        <a:pt x="0" y="203621"/>
                      </a:cubicBezTo>
                      <a:cubicBezTo>
                        <a:pt x="405" y="315754"/>
                        <a:pt x="91488" y="407241"/>
                        <a:pt x="203621" y="407241"/>
                      </a:cubicBezTo>
                      <a:close/>
                      <a:moveTo>
                        <a:pt x="203621" y="8501"/>
                      </a:moveTo>
                      <a:cubicBezTo>
                        <a:pt x="311301" y="8501"/>
                        <a:pt x="398740" y="95940"/>
                        <a:pt x="398740" y="203621"/>
                      </a:cubicBezTo>
                      <a:cubicBezTo>
                        <a:pt x="398740" y="311301"/>
                        <a:pt x="311301" y="398740"/>
                        <a:pt x="203621" y="398740"/>
                      </a:cubicBezTo>
                      <a:cubicBezTo>
                        <a:pt x="95941" y="398740"/>
                        <a:pt x="8501" y="311301"/>
                        <a:pt x="8501" y="203621"/>
                      </a:cubicBezTo>
                      <a:cubicBezTo>
                        <a:pt x="8906" y="95940"/>
                        <a:pt x="96345" y="8501"/>
                        <a:pt x="203621" y="8501"/>
                      </a:cubicBezTo>
                      <a:close/>
                    </a:path>
                  </a:pathLst>
                </a:custGeom>
                <a:solidFill>
                  <a:srgbClr val="00002D"/>
                </a:solidFill>
                <a:ln w="4048" cap="flat">
                  <a:noFill/>
                  <a:prstDash val="solid"/>
                  <a:miter/>
                </a:ln>
              </p:spPr>
              <p:txBody>
                <a:bodyPr rtlCol="0" anchor="ctr"/>
                <a:lstStyle/>
                <a:p>
                  <a:endParaRPr lang="en-RS"/>
                </a:p>
              </p:txBody>
            </p:sp>
            <p:sp>
              <p:nvSpPr>
                <p:cNvPr id="35" name="Freeform 179">
                  <a:extLst>
                    <a:ext uri="{FF2B5EF4-FFF2-40B4-BE49-F238E27FC236}">
                      <a16:creationId xmlns:a16="http://schemas.microsoft.com/office/drawing/2014/main" id="{C64DB5D5-92AE-24EA-768D-3974814444A6}"/>
                    </a:ext>
                  </a:extLst>
                </p:cNvPr>
                <p:cNvSpPr/>
                <p:nvPr/>
              </p:nvSpPr>
              <p:spPr>
                <a:xfrm>
                  <a:off x="6484421" y="2821496"/>
                  <a:ext cx="123973" cy="170032"/>
                </a:xfrm>
                <a:custGeom>
                  <a:avLst/>
                  <a:gdLst>
                    <a:gd name="connsiteX0" fmla="*/ 42101 w 123973"/>
                    <a:gd name="connsiteY0" fmla="*/ 164115 h 170032"/>
                    <a:gd name="connsiteX1" fmla="*/ 114562 w 123973"/>
                    <a:gd name="connsiteY1" fmla="*/ 105012 h 170032"/>
                    <a:gd name="connsiteX2" fmla="*/ 114562 w 123973"/>
                    <a:gd name="connsiteY2" fmla="*/ 64936 h 170032"/>
                    <a:gd name="connsiteX3" fmla="*/ 42101 w 123973"/>
                    <a:gd name="connsiteY3" fmla="*/ 5833 h 170032"/>
                    <a:gd name="connsiteX4" fmla="*/ 0 w 123973"/>
                    <a:gd name="connsiteY4" fmla="*/ 26074 h 170032"/>
                    <a:gd name="connsiteX5" fmla="*/ 0 w 123973"/>
                    <a:gd name="connsiteY5" fmla="*/ 144279 h 170032"/>
                    <a:gd name="connsiteX6" fmla="*/ 42101 w 123973"/>
                    <a:gd name="connsiteY6" fmla="*/ 164115 h 170032"/>
                    <a:gd name="connsiteX7" fmla="*/ 8501 w 123973"/>
                    <a:gd name="connsiteY7" fmla="*/ 26074 h 170032"/>
                    <a:gd name="connsiteX8" fmla="*/ 36838 w 123973"/>
                    <a:gd name="connsiteY8" fmla="*/ 12715 h 170032"/>
                    <a:gd name="connsiteX9" fmla="*/ 109299 w 123973"/>
                    <a:gd name="connsiteY9" fmla="*/ 71818 h 170032"/>
                    <a:gd name="connsiteX10" fmla="*/ 109299 w 123973"/>
                    <a:gd name="connsiteY10" fmla="*/ 98940 h 170032"/>
                    <a:gd name="connsiteX11" fmla="*/ 36838 w 123973"/>
                    <a:gd name="connsiteY11" fmla="*/ 158043 h 170032"/>
                    <a:gd name="connsiteX12" fmla="*/ 8501 w 123973"/>
                    <a:gd name="connsiteY12" fmla="*/ 144684 h 170032"/>
                    <a:gd name="connsiteX13" fmla="*/ 8501 w 123973"/>
                    <a:gd name="connsiteY13" fmla="*/ 26074 h 17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973" h="170032">
                      <a:moveTo>
                        <a:pt x="42101" y="164115"/>
                      </a:moveTo>
                      <a:lnTo>
                        <a:pt x="114562" y="105012"/>
                      </a:lnTo>
                      <a:cubicBezTo>
                        <a:pt x="127111" y="94487"/>
                        <a:pt x="127111" y="75056"/>
                        <a:pt x="114562" y="64936"/>
                      </a:cubicBezTo>
                      <a:lnTo>
                        <a:pt x="42101" y="5833"/>
                      </a:lnTo>
                      <a:cubicBezTo>
                        <a:pt x="25098" y="-7931"/>
                        <a:pt x="0" y="4214"/>
                        <a:pt x="0" y="26074"/>
                      </a:cubicBezTo>
                      <a:lnTo>
                        <a:pt x="0" y="144279"/>
                      </a:lnTo>
                      <a:cubicBezTo>
                        <a:pt x="0" y="166139"/>
                        <a:pt x="25503" y="177878"/>
                        <a:pt x="42101" y="164115"/>
                      </a:cubicBezTo>
                      <a:close/>
                      <a:moveTo>
                        <a:pt x="8501" y="26074"/>
                      </a:moveTo>
                      <a:cubicBezTo>
                        <a:pt x="8501" y="11500"/>
                        <a:pt x="25503" y="2999"/>
                        <a:pt x="36838" y="12715"/>
                      </a:cubicBezTo>
                      <a:lnTo>
                        <a:pt x="109299" y="71818"/>
                      </a:lnTo>
                      <a:cubicBezTo>
                        <a:pt x="117800" y="78699"/>
                        <a:pt x="117800" y="92058"/>
                        <a:pt x="109299" y="98940"/>
                      </a:cubicBezTo>
                      <a:lnTo>
                        <a:pt x="36838" y="158043"/>
                      </a:lnTo>
                      <a:cubicBezTo>
                        <a:pt x="25503" y="167353"/>
                        <a:pt x="8501" y="159257"/>
                        <a:pt x="8501" y="144684"/>
                      </a:cubicBezTo>
                      <a:lnTo>
                        <a:pt x="8501" y="26074"/>
                      </a:lnTo>
                      <a:close/>
                    </a:path>
                  </a:pathLst>
                </a:custGeom>
                <a:solidFill>
                  <a:srgbClr val="00002D"/>
                </a:solidFill>
                <a:ln w="4048" cap="flat">
                  <a:noFill/>
                  <a:prstDash val="solid"/>
                  <a:miter/>
                </a:ln>
              </p:spPr>
              <p:txBody>
                <a:bodyPr rtlCol="0" anchor="ctr"/>
                <a:lstStyle/>
                <a:p>
                  <a:endParaRPr lang="en-RS"/>
                </a:p>
              </p:txBody>
            </p:sp>
            <p:sp>
              <p:nvSpPr>
                <p:cNvPr id="36" name="Freeform 180">
                  <a:extLst>
                    <a:ext uri="{FF2B5EF4-FFF2-40B4-BE49-F238E27FC236}">
                      <a16:creationId xmlns:a16="http://schemas.microsoft.com/office/drawing/2014/main" id="{A50BC64E-789F-C360-C1E7-F02F4826F03C}"/>
                    </a:ext>
                  </a:extLst>
                </p:cNvPr>
                <p:cNvSpPr/>
                <p:nvPr/>
              </p:nvSpPr>
              <p:spPr>
                <a:xfrm>
                  <a:off x="6090538" y="3351156"/>
                  <a:ext cx="1160597" cy="74485"/>
                </a:xfrm>
                <a:custGeom>
                  <a:avLst/>
                  <a:gdLst>
                    <a:gd name="connsiteX0" fmla="*/ 1156549 w 1160597"/>
                    <a:gd name="connsiteY0" fmla="*/ 33195 h 74485"/>
                    <a:gd name="connsiteX1" fmla="*/ 427482 w 1160597"/>
                    <a:gd name="connsiteY1" fmla="*/ 33195 h 74485"/>
                    <a:gd name="connsiteX2" fmla="*/ 390239 w 1160597"/>
                    <a:gd name="connsiteY2" fmla="*/ 0 h 74485"/>
                    <a:gd name="connsiteX3" fmla="*/ 352997 w 1160597"/>
                    <a:gd name="connsiteY3" fmla="*/ 33195 h 74485"/>
                    <a:gd name="connsiteX4" fmla="*/ 4048 w 1160597"/>
                    <a:gd name="connsiteY4" fmla="*/ 33195 h 74485"/>
                    <a:gd name="connsiteX5" fmla="*/ 0 w 1160597"/>
                    <a:gd name="connsiteY5" fmla="*/ 37243 h 74485"/>
                    <a:gd name="connsiteX6" fmla="*/ 4048 w 1160597"/>
                    <a:gd name="connsiteY6" fmla="*/ 41291 h 74485"/>
                    <a:gd name="connsiteX7" fmla="*/ 352997 w 1160597"/>
                    <a:gd name="connsiteY7" fmla="*/ 41291 h 74485"/>
                    <a:gd name="connsiteX8" fmla="*/ 390239 w 1160597"/>
                    <a:gd name="connsiteY8" fmla="*/ 74486 h 74485"/>
                    <a:gd name="connsiteX9" fmla="*/ 427482 w 1160597"/>
                    <a:gd name="connsiteY9" fmla="*/ 41291 h 74485"/>
                    <a:gd name="connsiteX10" fmla="*/ 1156549 w 1160597"/>
                    <a:gd name="connsiteY10" fmla="*/ 41291 h 74485"/>
                    <a:gd name="connsiteX11" fmla="*/ 1160598 w 1160597"/>
                    <a:gd name="connsiteY11" fmla="*/ 37243 h 74485"/>
                    <a:gd name="connsiteX12" fmla="*/ 1156549 w 1160597"/>
                    <a:gd name="connsiteY12" fmla="*/ 33195 h 74485"/>
                    <a:gd name="connsiteX13" fmla="*/ 390239 w 1160597"/>
                    <a:gd name="connsiteY13" fmla="*/ 66389 h 74485"/>
                    <a:gd name="connsiteX14" fmla="*/ 361498 w 1160597"/>
                    <a:gd name="connsiteY14" fmla="*/ 41696 h 74485"/>
                    <a:gd name="connsiteX15" fmla="*/ 361093 w 1160597"/>
                    <a:gd name="connsiteY15" fmla="*/ 37243 h 74485"/>
                    <a:gd name="connsiteX16" fmla="*/ 361498 w 1160597"/>
                    <a:gd name="connsiteY16" fmla="*/ 33195 h 74485"/>
                    <a:gd name="connsiteX17" fmla="*/ 390239 w 1160597"/>
                    <a:gd name="connsiteY17" fmla="*/ 8096 h 74485"/>
                    <a:gd name="connsiteX18" fmla="*/ 418981 w 1160597"/>
                    <a:gd name="connsiteY18" fmla="*/ 33195 h 74485"/>
                    <a:gd name="connsiteX19" fmla="*/ 419386 w 1160597"/>
                    <a:gd name="connsiteY19" fmla="*/ 37243 h 74485"/>
                    <a:gd name="connsiteX20" fmla="*/ 418981 w 1160597"/>
                    <a:gd name="connsiteY20" fmla="*/ 41696 h 74485"/>
                    <a:gd name="connsiteX21" fmla="*/ 390239 w 1160597"/>
                    <a:gd name="connsiteY21" fmla="*/ 66389 h 7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0597" h="74485">
                      <a:moveTo>
                        <a:pt x="1156549" y="33195"/>
                      </a:moveTo>
                      <a:lnTo>
                        <a:pt x="427482" y="33195"/>
                      </a:lnTo>
                      <a:cubicBezTo>
                        <a:pt x="425458" y="14573"/>
                        <a:pt x="409670" y="0"/>
                        <a:pt x="390239" y="0"/>
                      </a:cubicBezTo>
                      <a:cubicBezTo>
                        <a:pt x="370808" y="0"/>
                        <a:pt x="355021" y="14573"/>
                        <a:pt x="352997" y="33195"/>
                      </a:cubicBezTo>
                      <a:lnTo>
                        <a:pt x="4048" y="33195"/>
                      </a:lnTo>
                      <a:cubicBezTo>
                        <a:pt x="1619" y="33195"/>
                        <a:pt x="0" y="35219"/>
                        <a:pt x="0" y="37243"/>
                      </a:cubicBezTo>
                      <a:cubicBezTo>
                        <a:pt x="0" y="39672"/>
                        <a:pt x="2024" y="41291"/>
                        <a:pt x="4048" y="41291"/>
                      </a:cubicBezTo>
                      <a:lnTo>
                        <a:pt x="352997" y="41291"/>
                      </a:lnTo>
                      <a:cubicBezTo>
                        <a:pt x="355021" y="59912"/>
                        <a:pt x="371213" y="74486"/>
                        <a:pt x="390239" y="74486"/>
                      </a:cubicBezTo>
                      <a:cubicBezTo>
                        <a:pt x="409670" y="74486"/>
                        <a:pt x="425458" y="59912"/>
                        <a:pt x="427482" y="41291"/>
                      </a:cubicBezTo>
                      <a:lnTo>
                        <a:pt x="1156549" y="41291"/>
                      </a:lnTo>
                      <a:cubicBezTo>
                        <a:pt x="1158978" y="41291"/>
                        <a:pt x="1160598" y="39267"/>
                        <a:pt x="1160598" y="37243"/>
                      </a:cubicBezTo>
                      <a:cubicBezTo>
                        <a:pt x="1160598" y="35219"/>
                        <a:pt x="1158573" y="33195"/>
                        <a:pt x="1156549" y="33195"/>
                      </a:cubicBezTo>
                      <a:close/>
                      <a:moveTo>
                        <a:pt x="390239" y="66389"/>
                      </a:moveTo>
                      <a:cubicBezTo>
                        <a:pt x="375666" y="66389"/>
                        <a:pt x="363522" y="55459"/>
                        <a:pt x="361498" y="41696"/>
                      </a:cubicBezTo>
                      <a:cubicBezTo>
                        <a:pt x="361093" y="40481"/>
                        <a:pt x="361093" y="38862"/>
                        <a:pt x="361093" y="37243"/>
                      </a:cubicBezTo>
                      <a:cubicBezTo>
                        <a:pt x="361093" y="36028"/>
                        <a:pt x="361093" y="34409"/>
                        <a:pt x="361498" y="33195"/>
                      </a:cubicBezTo>
                      <a:cubicBezTo>
                        <a:pt x="363522" y="19026"/>
                        <a:pt x="375666" y="8096"/>
                        <a:pt x="390239" y="8096"/>
                      </a:cubicBezTo>
                      <a:cubicBezTo>
                        <a:pt x="404813" y="8096"/>
                        <a:pt x="416957" y="19026"/>
                        <a:pt x="418981" y="33195"/>
                      </a:cubicBezTo>
                      <a:cubicBezTo>
                        <a:pt x="419386" y="34409"/>
                        <a:pt x="419386" y="36028"/>
                        <a:pt x="419386" y="37243"/>
                      </a:cubicBezTo>
                      <a:cubicBezTo>
                        <a:pt x="419386" y="38862"/>
                        <a:pt x="419386" y="40077"/>
                        <a:pt x="418981" y="41696"/>
                      </a:cubicBezTo>
                      <a:cubicBezTo>
                        <a:pt x="416957" y="55864"/>
                        <a:pt x="404813" y="66389"/>
                        <a:pt x="390239" y="66389"/>
                      </a:cubicBezTo>
                      <a:close/>
                    </a:path>
                  </a:pathLst>
                </a:custGeom>
                <a:solidFill>
                  <a:srgbClr val="00002D"/>
                </a:solidFill>
                <a:ln w="4048" cap="flat">
                  <a:noFill/>
                  <a:prstDash val="solid"/>
                  <a:miter/>
                </a:ln>
              </p:spPr>
              <p:txBody>
                <a:bodyPr rtlCol="0" anchor="ctr"/>
                <a:lstStyle/>
                <a:p>
                  <a:endParaRPr lang="en-RS"/>
                </a:p>
              </p:txBody>
            </p:sp>
            <p:sp>
              <p:nvSpPr>
                <p:cNvPr id="37" name="Freeform 181">
                  <a:extLst>
                    <a:ext uri="{FF2B5EF4-FFF2-40B4-BE49-F238E27FC236}">
                      <a16:creationId xmlns:a16="http://schemas.microsoft.com/office/drawing/2014/main" id="{3F0988E4-5625-7DD2-E505-F995AD29751A}"/>
                    </a:ext>
                  </a:extLst>
                </p:cNvPr>
                <p:cNvSpPr/>
                <p:nvPr/>
              </p:nvSpPr>
              <p:spPr>
                <a:xfrm>
                  <a:off x="5886917" y="3316447"/>
                  <a:ext cx="103733" cy="133379"/>
                </a:xfrm>
                <a:custGeom>
                  <a:avLst/>
                  <a:gdLst>
                    <a:gd name="connsiteX0" fmla="*/ 31980 w 103733"/>
                    <a:gd name="connsiteY0" fmla="*/ 3944 h 133379"/>
                    <a:gd name="connsiteX1" fmla="*/ 0 w 103733"/>
                    <a:gd name="connsiteY1" fmla="*/ 20136 h 133379"/>
                    <a:gd name="connsiteX2" fmla="*/ 0 w 103733"/>
                    <a:gd name="connsiteY2" fmla="*/ 113243 h 133379"/>
                    <a:gd name="connsiteX3" fmla="*/ 31980 w 103733"/>
                    <a:gd name="connsiteY3" fmla="*/ 129436 h 133379"/>
                    <a:gd name="connsiteX4" fmla="*/ 95536 w 103733"/>
                    <a:gd name="connsiteY4" fmla="*/ 82882 h 133379"/>
                    <a:gd name="connsiteX5" fmla="*/ 95536 w 103733"/>
                    <a:gd name="connsiteY5" fmla="*/ 50497 h 133379"/>
                    <a:gd name="connsiteX6" fmla="*/ 31980 w 103733"/>
                    <a:gd name="connsiteY6" fmla="*/ 3944 h 133379"/>
                    <a:gd name="connsiteX7" fmla="*/ 90273 w 103733"/>
                    <a:gd name="connsiteY7" fmla="*/ 76000 h 133379"/>
                    <a:gd name="connsiteX8" fmla="*/ 26718 w 103733"/>
                    <a:gd name="connsiteY8" fmla="*/ 122554 h 133379"/>
                    <a:gd name="connsiteX9" fmla="*/ 8096 w 103733"/>
                    <a:gd name="connsiteY9" fmla="*/ 113243 h 133379"/>
                    <a:gd name="connsiteX10" fmla="*/ 8096 w 103733"/>
                    <a:gd name="connsiteY10" fmla="*/ 20136 h 133379"/>
                    <a:gd name="connsiteX11" fmla="*/ 26718 w 103733"/>
                    <a:gd name="connsiteY11" fmla="*/ 10826 h 133379"/>
                    <a:gd name="connsiteX12" fmla="*/ 90273 w 103733"/>
                    <a:gd name="connsiteY12" fmla="*/ 57379 h 133379"/>
                    <a:gd name="connsiteX13" fmla="*/ 90273 w 103733"/>
                    <a:gd name="connsiteY13" fmla="*/ 76000 h 1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 h="133379">
                      <a:moveTo>
                        <a:pt x="31980" y="3944"/>
                      </a:moveTo>
                      <a:cubicBezTo>
                        <a:pt x="18621" y="-5772"/>
                        <a:pt x="0" y="3539"/>
                        <a:pt x="0" y="20136"/>
                      </a:cubicBezTo>
                      <a:lnTo>
                        <a:pt x="0" y="113243"/>
                      </a:lnTo>
                      <a:cubicBezTo>
                        <a:pt x="0" y="129840"/>
                        <a:pt x="18621" y="139151"/>
                        <a:pt x="31980" y="129436"/>
                      </a:cubicBezTo>
                      <a:lnTo>
                        <a:pt x="95536" y="82882"/>
                      </a:lnTo>
                      <a:cubicBezTo>
                        <a:pt x="106466" y="74786"/>
                        <a:pt x="106466" y="58594"/>
                        <a:pt x="95536" y="50497"/>
                      </a:cubicBezTo>
                      <a:lnTo>
                        <a:pt x="31980" y="3944"/>
                      </a:lnTo>
                      <a:close/>
                      <a:moveTo>
                        <a:pt x="90273" y="76000"/>
                      </a:moveTo>
                      <a:lnTo>
                        <a:pt x="26718" y="122554"/>
                      </a:lnTo>
                      <a:cubicBezTo>
                        <a:pt x="19026" y="128221"/>
                        <a:pt x="8096" y="122554"/>
                        <a:pt x="8096" y="113243"/>
                      </a:cubicBezTo>
                      <a:lnTo>
                        <a:pt x="8096" y="20136"/>
                      </a:lnTo>
                      <a:cubicBezTo>
                        <a:pt x="8096" y="10421"/>
                        <a:pt x="19026" y="5158"/>
                        <a:pt x="26718" y="10826"/>
                      </a:cubicBezTo>
                      <a:lnTo>
                        <a:pt x="90273" y="57379"/>
                      </a:lnTo>
                      <a:cubicBezTo>
                        <a:pt x="96750" y="61832"/>
                        <a:pt x="96750" y="71547"/>
                        <a:pt x="90273" y="76000"/>
                      </a:cubicBezTo>
                      <a:close/>
                    </a:path>
                  </a:pathLst>
                </a:custGeom>
                <a:solidFill>
                  <a:srgbClr val="00002D"/>
                </a:solidFill>
                <a:ln w="4048" cap="flat">
                  <a:noFill/>
                  <a:prstDash val="solid"/>
                  <a:miter/>
                </a:ln>
              </p:spPr>
              <p:txBody>
                <a:bodyPr rtlCol="0" anchor="ctr"/>
                <a:lstStyle/>
                <a:p>
                  <a:endParaRPr lang="en-RS"/>
                </a:p>
              </p:txBody>
            </p:sp>
            <p:sp>
              <p:nvSpPr>
                <p:cNvPr id="38" name="Freeform 182">
                  <a:extLst>
                    <a:ext uri="{FF2B5EF4-FFF2-40B4-BE49-F238E27FC236}">
                      <a16:creationId xmlns:a16="http://schemas.microsoft.com/office/drawing/2014/main" id="{0FF865D8-60C4-5583-55AA-7E7FCC281AE5}"/>
                    </a:ext>
                  </a:extLst>
                </p:cNvPr>
                <p:cNvSpPr/>
                <p:nvPr/>
              </p:nvSpPr>
              <p:spPr>
                <a:xfrm>
                  <a:off x="6422079" y="3612260"/>
                  <a:ext cx="593050" cy="8096"/>
                </a:xfrm>
                <a:custGeom>
                  <a:avLst/>
                  <a:gdLst>
                    <a:gd name="connsiteX0" fmla="*/ 4048 w 593050"/>
                    <a:gd name="connsiteY0" fmla="*/ 8096 h 8096"/>
                    <a:gd name="connsiteX1" fmla="*/ 589002 w 593050"/>
                    <a:gd name="connsiteY1" fmla="*/ 8096 h 8096"/>
                    <a:gd name="connsiteX2" fmla="*/ 593050 w 593050"/>
                    <a:gd name="connsiteY2" fmla="*/ 4048 h 8096"/>
                    <a:gd name="connsiteX3" fmla="*/ 589002 w 593050"/>
                    <a:gd name="connsiteY3" fmla="*/ 0 h 8096"/>
                    <a:gd name="connsiteX4" fmla="*/ 4048 w 593050"/>
                    <a:gd name="connsiteY4" fmla="*/ 0 h 8096"/>
                    <a:gd name="connsiteX5" fmla="*/ 0 w 593050"/>
                    <a:gd name="connsiteY5" fmla="*/ 4048 h 8096"/>
                    <a:gd name="connsiteX6" fmla="*/ 4048 w 593050"/>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050" h="8096">
                      <a:moveTo>
                        <a:pt x="4048" y="8096"/>
                      </a:moveTo>
                      <a:lnTo>
                        <a:pt x="589002" y="8096"/>
                      </a:lnTo>
                      <a:cubicBezTo>
                        <a:pt x="591431" y="8096"/>
                        <a:pt x="593050" y="6072"/>
                        <a:pt x="593050" y="4048"/>
                      </a:cubicBezTo>
                      <a:cubicBezTo>
                        <a:pt x="593050" y="1619"/>
                        <a:pt x="591026" y="0"/>
                        <a:pt x="589002" y="0"/>
                      </a:cubicBezTo>
                      <a:lnTo>
                        <a:pt x="4048" y="0"/>
                      </a:lnTo>
                      <a:cubicBezTo>
                        <a:pt x="1619" y="0"/>
                        <a:pt x="0" y="2024"/>
                        <a:pt x="0" y="4048"/>
                      </a:cubicBezTo>
                      <a:cubicBezTo>
                        <a:pt x="0" y="6477"/>
                        <a:pt x="2024" y="8096"/>
                        <a:pt x="4048" y="8096"/>
                      </a:cubicBezTo>
                      <a:close/>
                    </a:path>
                  </a:pathLst>
                </a:custGeom>
                <a:solidFill>
                  <a:srgbClr val="00002D"/>
                </a:solidFill>
                <a:ln w="4048" cap="flat">
                  <a:noFill/>
                  <a:prstDash val="solid"/>
                  <a:miter/>
                </a:ln>
              </p:spPr>
              <p:txBody>
                <a:bodyPr rtlCol="0" anchor="ctr"/>
                <a:lstStyle/>
                <a:p>
                  <a:endParaRPr lang="en-RS"/>
                </a:p>
              </p:txBody>
            </p:sp>
            <p:sp>
              <p:nvSpPr>
                <p:cNvPr id="39" name="Freeform 183">
                  <a:extLst>
                    <a:ext uri="{FF2B5EF4-FFF2-40B4-BE49-F238E27FC236}">
                      <a16:creationId xmlns:a16="http://schemas.microsoft.com/office/drawing/2014/main" id="{EEA1D8CD-D94C-59CB-7A1A-C05539D4C6AA}"/>
                    </a:ext>
                  </a:extLst>
                </p:cNvPr>
                <p:cNvSpPr/>
                <p:nvPr/>
              </p:nvSpPr>
              <p:spPr>
                <a:xfrm>
                  <a:off x="6422079" y="3689580"/>
                  <a:ext cx="684184" cy="8096"/>
                </a:xfrm>
                <a:custGeom>
                  <a:avLst/>
                  <a:gdLst>
                    <a:gd name="connsiteX0" fmla="*/ 680085 w 684184"/>
                    <a:gd name="connsiteY0" fmla="*/ 0 h 8096"/>
                    <a:gd name="connsiteX1" fmla="*/ 4048 w 684184"/>
                    <a:gd name="connsiteY1" fmla="*/ 0 h 8096"/>
                    <a:gd name="connsiteX2" fmla="*/ 0 w 684184"/>
                    <a:gd name="connsiteY2" fmla="*/ 4048 h 8096"/>
                    <a:gd name="connsiteX3" fmla="*/ 4048 w 684184"/>
                    <a:gd name="connsiteY3" fmla="*/ 8096 h 8096"/>
                    <a:gd name="connsiteX4" fmla="*/ 680085 w 684184"/>
                    <a:gd name="connsiteY4" fmla="*/ 8096 h 8096"/>
                    <a:gd name="connsiteX5" fmla="*/ 684133 w 684184"/>
                    <a:gd name="connsiteY5" fmla="*/ 4048 h 8096"/>
                    <a:gd name="connsiteX6" fmla="*/ 680085 w 684184"/>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184" h="8096">
                      <a:moveTo>
                        <a:pt x="680085" y="0"/>
                      </a:moveTo>
                      <a:lnTo>
                        <a:pt x="4048" y="0"/>
                      </a:lnTo>
                      <a:cubicBezTo>
                        <a:pt x="1619" y="0"/>
                        <a:pt x="0" y="2024"/>
                        <a:pt x="0" y="4048"/>
                      </a:cubicBezTo>
                      <a:cubicBezTo>
                        <a:pt x="0" y="6477"/>
                        <a:pt x="2024" y="8096"/>
                        <a:pt x="4048" y="8096"/>
                      </a:cubicBezTo>
                      <a:lnTo>
                        <a:pt x="680085" y="8096"/>
                      </a:lnTo>
                      <a:cubicBezTo>
                        <a:pt x="682514" y="8096"/>
                        <a:pt x="684133" y="6072"/>
                        <a:pt x="684133" y="4048"/>
                      </a:cubicBezTo>
                      <a:cubicBezTo>
                        <a:pt x="684538" y="1619"/>
                        <a:pt x="682514" y="0"/>
                        <a:pt x="680085" y="0"/>
                      </a:cubicBezTo>
                      <a:close/>
                    </a:path>
                  </a:pathLst>
                </a:custGeom>
                <a:solidFill>
                  <a:srgbClr val="00002D"/>
                </a:solidFill>
                <a:ln w="4048" cap="flat">
                  <a:noFill/>
                  <a:prstDash val="solid"/>
                  <a:miter/>
                </a:ln>
              </p:spPr>
              <p:txBody>
                <a:bodyPr rtlCol="0" anchor="ctr"/>
                <a:lstStyle/>
                <a:p>
                  <a:endParaRPr lang="en-RS"/>
                </a:p>
              </p:txBody>
            </p:sp>
            <p:sp>
              <p:nvSpPr>
                <p:cNvPr id="40" name="Freeform 184">
                  <a:extLst>
                    <a:ext uri="{FF2B5EF4-FFF2-40B4-BE49-F238E27FC236}">
                      <a16:creationId xmlns:a16="http://schemas.microsoft.com/office/drawing/2014/main" id="{C07C212D-674B-8B9E-A932-44B4C5F18DB6}"/>
                    </a:ext>
                  </a:extLst>
                </p:cNvPr>
                <p:cNvSpPr/>
                <p:nvPr/>
              </p:nvSpPr>
              <p:spPr>
                <a:xfrm>
                  <a:off x="6422484" y="3766899"/>
                  <a:ext cx="364735" cy="8096"/>
                </a:xfrm>
                <a:custGeom>
                  <a:avLst/>
                  <a:gdLst>
                    <a:gd name="connsiteX0" fmla="*/ 360688 w 364735"/>
                    <a:gd name="connsiteY0" fmla="*/ 0 h 8096"/>
                    <a:gd name="connsiteX1" fmla="*/ 4048 w 364735"/>
                    <a:gd name="connsiteY1" fmla="*/ 0 h 8096"/>
                    <a:gd name="connsiteX2" fmla="*/ 0 w 364735"/>
                    <a:gd name="connsiteY2" fmla="*/ 4048 h 8096"/>
                    <a:gd name="connsiteX3" fmla="*/ 4048 w 364735"/>
                    <a:gd name="connsiteY3" fmla="*/ 8096 h 8096"/>
                    <a:gd name="connsiteX4" fmla="*/ 360688 w 364735"/>
                    <a:gd name="connsiteY4" fmla="*/ 8096 h 8096"/>
                    <a:gd name="connsiteX5" fmla="*/ 364736 w 364735"/>
                    <a:gd name="connsiteY5" fmla="*/ 4048 h 8096"/>
                    <a:gd name="connsiteX6" fmla="*/ 360688 w 364735"/>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35" h="8096">
                      <a:moveTo>
                        <a:pt x="360688" y="0"/>
                      </a:moveTo>
                      <a:lnTo>
                        <a:pt x="4048" y="0"/>
                      </a:lnTo>
                      <a:cubicBezTo>
                        <a:pt x="1619" y="0"/>
                        <a:pt x="0" y="2024"/>
                        <a:pt x="0" y="4048"/>
                      </a:cubicBezTo>
                      <a:cubicBezTo>
                        <a:pt x="0" y="6477"/>
                        <a:pt x="2024" y="8096"/>
                        <a:pt x="4048" y="8096"/>
                      </a:cubicBezTo>
                      <a:lnTo>
                        <a:pt x="360688" y="8096"/>
                      </a:lnTo>
                      <a:cubicBezTo>
                        <a:pt x="363117" y="8096"/>
                        <a:pt x="364736" y="6072"/>
                        <a:pt x="364736" y="4048"/>
                      </a:cubicBezTo>
                      <a:cubicBezTo>
                        <a:pt x="364736" y="1619"/>
                        <a:pt x="362712" y="0"/>
                        <a:pt x="360688" y="0"/>
                      </a:cubicBezTo>
                      <a:close/>
                    </a:path>
                  </a:pathLst>
                </a:custGeom>
                <a:solidFill>
                  <a:srgbClr val="00002D"/>
                </a:solidFill>
                <a:ln w="4048" cap="flat">
                  <a:noFill/>
                  <a:prstDash val="solid"/>
                  <a:miter/>
                </a:ln>
              </p:spPr>
              <p:txBody>
                <a:bodyPr rtlCol="0" anchor="ctr"/>
                <a:lstStyle/>
                <a:p>
                  <a:endParaRPr lang="en-RS"/>
                </a:p>
              </p:txBody>
            </p:sp>
            <p:sp>
              <p:nvSpPr>
                <p:cNvPr id="41" name="Freeform 185">
                  <a:extLst>
                    <a:ext uri="{FF2B5EF4-FFF2-40B4-BE49-F238E27FC236}">
                      <a16:creationId xmlns:a16="http://schemas.microsoft.com/office/drawing/2014/main" id="{E45EDD7F-7CF2-30C2-87E6-FEA8BC0F761A}"/>
                    </a:ext>
                  </a:extLst>
                </p:cNvPr>
                <p:cNvSpPr/>
                <p:nvPr/>
              </p:nvSpPr>
              <p:spPr>
                <a:xfrm>
                  <a:off x="7604942" y="2587275"/>
                  <a:ext cx="717732" cy="602360"/>
                </a:xfrm>
                <a:custGeom>
                  <a:avLst/>
                  <a:gdLst>
                    <a:gd name="connsiteX0" fmla="*/ 416147 w 717732"/>
                    <a:gd name="connsiteY0" fmla="*/ 0 h 602360"/>
                    <a:gd name="connsiteX1" fmla="*/ 301180 w 717732"/>
                    <a:gd name="connsiteY1" fmla="*/ 0 h 602360"/>
                    <a:gd name="connsiteX2" fmla="*/ 0 w 717732"/>
                    <a:gd name="connsiteY2" fmla="*/ 301180 h 602360"/>
                    <a:gd name="connsiteX3" fmla="*/ 0 w 717732"/>
                    <a:gd name="connsiteY3" fmla="*/ 578882 h 602360"/>
                    <a:gd name="connsiteX4" fmla="*/ 23479 w 717732"/>
                    <a:gd name="connsiteY4" fmla="*/ 602361 h 602360"/>
                    <a:gd name="connsiteX5" fmla="*/ 416552 w 717732"/>
                    <a:gd name="connsiteY5" fmla="*/ 602361 h 602360"/>
                    <a:gd name="connsiteX6" fmla="*/ 717732 w 717732"/>
                    <a:gd name="connsiteY6" fmla="*/ 301180 h 602360"/>
                    <a:gd name="connsiteX7" fmla="*/ 416147 w 717732"/>
                    <a:gd name="connsiteY7" fmla="*/ 0 h 602360"/>
                    <a:gd name="connsiteX8" fmla="*/ 416147 w 717732"/>
                    <a:gd name="connsiteY8" fmla="*/ 593860 h 602360"/>
                    <a:gd name="connsiteX9" fmla="*/ 23074 w 717732"/>
                    <a:gd name="connsiteY9" fmla="*/ 593860 h 602360"/>
                    <a:gd name="connsiteX10" fmla="*/ 8096 w 717732"/>
                    <a:gd name="connsiteY10" fmla="*/ 578882 h 602360"/>
                    <a:gd name="connsiteX11" fmla="*/ 8096 w 717732"/>
                    <a:gd name="connsiteY11" fmla="*/ 301180 h 602360"/>
                    <a:gd name="connsiteX12" fmla="*/ 300775 w 717732"/>
                    <a:gd name="connsiteY12" fmla="*/ 8501 h 602360"/>
                    <a:gd name="connsiteX13" fmla="*/ 415742 w 717732"/>
                    <a:gd name="connsiteY13" fmla="*/ 8501 h 602360"/>
                    <a:gd name="connsiteX14" fmla="*/ 708422 w 717732"/>
                    <a:gd name="connsiteY14" fmla="*/ 301180 h 602360"/>
                    <a:gd name="connsiteX15" fmla="*/ 708422 w 717732"/>
                    <a:gd name="connsiteY15" fmla="*/ 301180 h 602360"/>
                    <a:gd name="connsiteX16" fmla="*/ 416147 w 717732"/>
                    <a:gd name="connsiteY16" fmla="*/ 593860 h 60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732" h="602360">
                      <a:moveTo>
                        <a:pt x="416147" y="0"/>
                      </a:moveTo>
                      <a:lnTo>
                        <a:pt x="301180" y="0"/>
                      </a:lnTo>
                      <a:cubicBezTo>
                        <a:pt x="135207" y="0"/>
                        <a:pt x="0" y="135207"/>
                        <a:pt x="0" y="301180"/>
                      </a:cubicBezTo>
                      <a:lnTo>
                        <a:pt x="0" y="578882"/>
                      </a:lnTo>
                      <a:cubicBezTo>
                        <a:pt x="0" y="591836"/>
                        <a:pt x="10525" y="602361"/>
                        <a:pt x="23479" y="602361"/>
                      </a:cubicBezTo>
                      <a:lnTo>
                        <a:pt x="416552" y="602361"/>
                      </a:lnTo>
                      <a:cubicBezTo>
                        <a:pt x="582525" y="602361"/>
                        <a:pt x="717732" y="467154"/>
                        <a:pt x="717732" y="301180"/>
                      </a:cubicBezTo>
                      <a:cubicBezTo>
                        <a:pt x="717328" y="135207"/>
                        <a:pt x="582120" y="0"/>
                        <a:pt x="416147" y="0"/>
                      </a:cubicBezTo>
                      <a:close/>
                      <a:moveTo>
                        <a:pt x="416147" y="593860"/>
                      </a:moveTo>
                      <a:lnTo>
                        <a:pt x="23074" y="593860"/>
                      </a:lnTo>
                      <a:cubicBezTo>
                        <a:pt x="14978" y="593860"/>
                        <a:pt x="8096" y="587383"/>
                        <a:pt x="8096" y="578882"/>
                      </a:cubicBezTo>
                      <a:lnTo>
                        <a:pt x="8096" y="301180"/>
                      </a:lnTo>
                      <a:cubicBezTo>
                        <a:pt x="8096" y="139660"/>
                        <a:pt x="139255" y="8501"/>
                        <a:pt x="300775" y="8501"/>
                      </a:cubicBezTo>
                      <a:lnTo>
                        <a:pt x="415742" y="8501"/>
                      </a:lnTo>
                      <a:cubicBezTo>
                        <a:pt x="577263" y="8501"/>
                        <a:pt x="708422" y="139660"/>
                        <a:pt x="708422" y="301180"/>
                      </a:cubicBezTo>
                      <a:lnTo>
                        <a:pt x="708422" y="301180"/>
                      </a:lnTo>
                      <a:cubicBezTo>
                        <a:pt x="708827" y="462701"/>
                        <a:pt x="577263" y="593860"/>
                        <a:pt x="416147" y="593860"/>
                      </a:cubicBezTo>
                      <a:close/>
                    </a:path>
                  </a:pathLst>
                </a:custGeom>
                <a:solidFill>
                  <a:srgbClr val="00002D"/>
                </a:solidFill>
                <a:ln w="4048" cap="flat">
                  <a:noFill/>
                  <a:prstDash val="solid"/>
                  <a:miter/>
                </a:ln>
              </p:spPr>
              <p:txBody>
                <a:bodyPr rtlCol="0" anchor="ctr"/>
                <a:lstStyle/>
                <a:p>
                  <a:endParaRPr lang="en-RS"/>
                </a:p>
              </p:txBody>
            </p:sp>
            <p:sp>
              <p:nvSpPr>
                <p:cNvPr id="44" name="Freeform 186">
                  <a:extLst>
                    <a:ext uri="{FF2B5EF4-FFF2-40B4-BE49-F238E27FC236}">
                      <a16:creationId xmlns:a16="http://schemas.microsoft.com/office/drawing/2014/main" id="{55B354FE-2BE8-EDCF-FC15-412AF1D27DFD}"/>
                    </a:ext>
                  </a:extLst>
                </p:cNvPr>
                <p:cNvSpPr/>
                <p:nvPr/>
              </p:nvSpPr>
              <p:spPr>
                <a:xfrm>
                  <a:off x="7802085" y="2739890"/>
                  <a:ext cx="323040" cy="323040"/>
                </a:xfrm>
                <a:custGeom>
                  <a:avLst/>
                  <a:gdLst>
                    <a:gd name="connsiteX0" fmla="*/ 161520 w 323040"/>
                    <a:gd name="connsiteY0" fmla="*/ 0 h 323040"/>
                    <a:gd name="connsiteX1" fmla="*/ 0 w 323040"/>
                    <a:gd name="connsiteY1" fmla="*/ 161520 h 323040"/>
                    <a:gd name="connsiteX2" fmla="*/ 161520 w 323040"/>
                    <a:gd name="connsiteY2" fmla="*/ 323040 h 323040"/>
                    <a:gd name="connsiteX3" fmla="*/ 323041 w 323040"/>
                    <a:gd name="connsiteY3" fmla="*/ 161520 h 323040"/>
                    <a:gd name="connsiteX4" fmla="*/ 161520 w 323040"/>
                    <a:gd name="connsiteY4" fmla="*/ 0 h 323040"/>
                    <a:gd name="connsiteX5" fmla="*/ 161520 w 323040"/>
                    <a:gd name="connsiteY5" fmla="*/ 314944 h 323040"/>
                    <a:gd name="connsiteX6" fmla="*/ 8501 w 323040"/>
                    <a:gd name="connsiteY6" fmla="*/ 161925 h 323040"/>
                    <a:gd name="connsiteX7" fmla="*/ 161520 w 323040"/>
                    <a:gd name="connsiteY7" fmla="*/ 8906 h 323040"/>
                    <a:gd name="connsiteX8" fmla="*/ 314539 w 323040"/>
                    <a:gd name="connsiteY8" fmla="*/ 161925 h 323040"/>
                    <a:gd name="connsiteX9" fmla="*/ 161520 w 323040"/>
                    <a:gd name="connsiteY9" fmla="*/ 314944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040" h="323040">
                      <a:moveTo>
                        <a:pt x="161520" y="0"/>
                      </a:moveTo>
                      <a:cubicBezTo>
                        <a:pt x="72462" y="0"/>
                        <a:pt x="0" y="72461"/>
                        <a:pt x="0" y="161520"/>
                      </a:cubicBezTo>
                      <a:cubicBezTo>
                        <a:pt x="0" y="250579"/>
                        <a:pt x="72462" y="323040"/>
                        <a:pt x="161520" y="323040"/>
                      </a:cubicBezTo>
                      <a:cubicBezTo>
                        <a:pt x="250579" y="323040"/>
                        <a:pt x="323041" y="250579"/>
                        <a:pt x="323041" y="161520"/>
                      </a:cubicBezTo>
                      <a:cubicBezTo>
                        <a:pt x="323041" y="72461"/>
                        <a:pt x="250579" y="0"/>
                        <a:pt x="161520" y="0"/>
                      </a:cubicBezTo>
                      <a:close/>
                      <a:moveTo>
                        <a:pt x="161520" y="314944"/>
                      </a:moveTo>
                      <a:cubicBezTo>
                        <a:pt x="76914" y="314944"/>
                        <a:pt x="8501" y="246126"/>
                        <a:pt x="8501" y="161925"/>
                      </a:cubicBezTo>
                      <a:cubicBezTo>
                        <a:pt x="8501" y="77319"/>
                        <a:pt x="77319" y="8906"/>
                        <a:pt x="161520" y="8906"/>
                      </a:cubicBezTo>
                      <a:cubicBezTo>
                        <a:pt x="245721" y="8906"/>
                        <a:pt x="314539" y="77724"/>
                        <a:pt x="314539" y="161925"/>
                      </a:cubicBezTo>
                      <a:cubicBezTo>
                        <a:pt x="314539" y="246126"/>
                        <a:pt x="245721" y="314944"/>
                        <a:pt x="161520" y="314944"/>
                      </a:cubicBezTo>
                      <a:close/>
                    </a:path>
                  </a:pathLst>
                </a:custGeom>
                <a:solidFill>
                  <a:srgbClr val="00002D"/>
                </a:solidFill>
                <a:ln w="4048" cap="flat">
                  <a:noFill/>
                  <a:prstDash val="solid"/>
                  <a:miter/>
                </a:ln>
              </p:spPr>
              <p:txBody>
                <a:bodyPr rtlCol="0" anchor="ctr"/>
                <a:lstStyle/>
                <a:p>
                  <a:endParaRPr lang="en-RS"/>
                </a:p>
              </p:txBody>
            </p:sp>
            <p:sp>
              <p:nvSpPr>
                <p:cNvPr id="45" name="Freeform 187">
                  <a:extLst>
                    <a:ext uri="{FF2B5EF4-FFF2-40B4-BE49-F238E27FC236}">
                      <a16:creationId xmlns:a16="http://schemas.microsoft.com/office/drawing/2014/main" id="{304606C0-E326-210F-037E-CC377E89793F}"/>
                    </a:ext>
                  </a:extLst>
                </p:cNvPr>
                <p:cNvSpPr/>
                <p:nvPr/>
              </p:nvSpPr>
              <p:spPr>
                <a:xfrm>
                  <a:off x="7877278" y="2835019"/>
                  <a:ext cx="172097" cy="154943"/>
                </a:xfrm>
                <a:custGeom>
                  <a:avLst/>
                  <a:gdLst>
                    <a:gd name="connsiteX0" fmla="*/ 86328 w 172097"/>
                    <a:gd name="connsiteY0" fmla="*/ 14170 h 154943"/>
                    <a:gd name="connsiteX1" fmla="*/ 15081 w 172097"/>
                    <a:gd name="connsiteY1" fmla="*/ 14980 h 154943"/>
                    <a:gd name="connsiteX2" fmla="*/ 14676 w 172097"/>
                    <a:gd name="connsiteY2" fmla="*/ 87036 h 154943"/>
                    <a:gd name="connsiteX3" fmla="*/ 14676 w 172097"/>
                    <a:gd name="connsiteY3" fmla="*/ 87441 h 154943"/>
                    <a:gd name="connsiteX4" fmla="*/ 78636 w 172097"/>
                    <a:gd name="connsiteY4" fmla="*/ 152211 h 154943"/>
                    <a:gd name="connsiteX5" fmla="*/ 91995 w 172097"/>
                    <a:gd name="connsiteY5" fmla="*/ 152211 h 154943"/>
                    <a:gd name="connsiteX6" fmla="*/ 157170 w 172097"/>
                    <a:gd name="connsiteY6" fmla="*/ 87846 h 154943"/>
                    <a:gd name="connsiteX7" fmla="*/ 157575 w 172097"/>
                    <a:gd name="connsiteY7" fmla="*/ 15789 h 154943"/>
                    <a:gd name="connsiteX8" fmla="*/ 86328 w 172097"/>
                    <a:gd name="connsiteY8" fmla="*/ 14170 h 154943"/>
                    <a:gd name="connsiteX9" fmla="*/ 151098 w 172097"/>
                    <a:gd name="connsiteY9" fmla="*/ 81774 h 154943"/>
                    <a:gd name="connsiteX10" fmla="*/ 86328 w 172097"/>
                    <a:gd name="connsiteY10" fmla="*/ 146139 h 154943"/>
                    <a:gd name="connsiteX11" fmla="*/ 85113 w 172097"/>
                    <a:gd name="connsiteY11" fmla="*/ 146139 h 154943"/>
                    <a:gd name="connsiteX12" fmla="*/ 21153 w 172097"/>
                    <a:gd name="connsiteY12" fmla="*/ 81369 h 154943"/>
                    <a:gd name="connsiteX13" fmla="*/ 20748 w 172097"/>
                    <a:gd name="connsiteY13" fmla="*/ 80964 h 154943"/>
                    <a:gd name="connsiteX14" fmla="*/ 21153 w 172097"/>
                    <a:gd name="connsiteY14" fmla="*/ 20647 h 154943"/>
                    <a:gd name="connsiteX15" fmla="*/ 83089 w 172097"/>
                    <a:gd name="connsiteY15" fmla="*/ 22671 h 154943"/>
                    <a:gd name="connsiteX16" fmla="*/ 89566 w 172097"/>
                    <a:gd name="connsiteY16" fmla="*/ 22671 h 154943"/>
                    <a:gd name="connsiteX17" fmla="*/ 151503 w 172097"/>
                    <a:gd name="connsiteY17" fmla="*/ 21052 h 154943"/>
                    <a:gd name="connsiteX18" fmla="*/ 151098 w 172097"/>
                    <a:gd name="connsiteY18" fmla="*/ 81774 h 15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97" h="154943">
                      <a:moveTo>
                        <a:pt x="86328" y="14170"/>
                      </a:moveTo>
                      <a:cubicBezTo>
                        <a:pt x="66492" y="-4856"/>
                        <a:pt x="34916" y="-4856"/>
                        <a:pt x="15081" y="14980"/>
                      </a:cubicBezTo>
                      <a:cubicBezTo>
                        <a:pt x="-4755" y="34815"/>
                        <a:pt x="-5160" y="67200"/>
                        <a:pt x="14676" y="87036"/>
                      </a:cubicBezTo>
                      <a:cubicBezTo>
                        <a:pt x="14676" y="87036"/>
                        <a:pt x="14676" y="87036"/>
                        <a:pt x="14676" y="87441"/>
                      </a:cubicBezTo>
                      <a:lnTo>
                        <a:pt x="78636" y="152211"/>
                      </a:lnTo>
                      <a:cubicBezTo>
                        <a:pt x="82280" y="155854"/>
                        <a:pt x="87947" y="155854"/>
                        <a:pt x="91995" y="152211"/>
                      </a:cubicBezTo>
                      <a:lnTo>
                        <a:pt x="157170" y="87846"/>
                      </a:lnTo>
                      <a:cubicBezTo>
                        <a:pt x="177006" y="68010"/>
                        <a:pt x="177006" y="35625"/>
                        <a:pt x="157575" y="15789"/>
                      </a:cubicBezTo>
                      <a:cubicBezTo>
                        <a:pt x="138144" y="-4047"/>
                        <a:pt x="106568" y="-4856"/>
                        <a:pt x="86328" y="14170"/>
                      </a:cubicBezTo>
                      <a:close/>
                      <a:moveTo>
                        <a:pt x="151098" y="81774"/>
                      </a:moveTo>
                      <a:lnTo>
                        <a:pt x="86328" y="146139"/>
                      </a:lnTo>
                      <a:cubicBezTo>
                        <a:pt x="85923" y="146544"/>
                        <a:pt x="85518" y="146544"/>
                        <a:pt x="85113" y="146139"/>
                      </a:cubicBezTo>
                      <a:lnTo>
                        <a:pt x="21153" y="81369"/>
                      </a:lnTo>
                      <a:cubicBezTo>
                        <a:pt x="21153" y="81369"/>
                        <a:pt x="20748" y="80964"/>
                        <a:pt x="20748" y="80964"/>
                      </a:cubicBezTo>
                      <a:cubicBezTo>
                        <a:pt x="4151" y="64367"/>
                        <a:pt x="4555" y="37244"/>
                        <a:pt x="21153" y="20647"/>
                      </a:cubicBezTo>
                      <a:cubicBezTo>
                        <a:pt x="38560" y="3240"/>
                        <a:pt x="66897" y="4454"/>
                        <a:pt x="83089" y="22671"/>
                      </a:cubicBezTo>
                      <a:cubicBezTo>
                        <a:pt x="84708" y="24695"/>
                        <a:pt x="87947" y="24695"/>
                        <a:pt x="89566" y="22671"/>
                      </a:cubicBezTo>
                      <a:cubicBezTo>
                        <a:pt x="105759" y="4454"/>
                        <a:pt x="134501" y="3645"/>
                        <a:pt x="151503" y="21052"/>
                      </a:cubicBezTo>
                      <a:cubicBezTo>
                        <a:pt x="168100" y="38054"/>
                        <a:pt x="168100" y="65176"/>
                        <a:pt x="151098" y="81774"/>
                      </a:cubicBezTo>
                      <a:close/>
                    </a:path>
                  </a:pathLst>
                </a:custGeom>
                <a:solidFill>
                  <a:srgbClr val="00002D"/>
                </a:solidFill>
                <a:ln w="4048" cap="flat">
                  <a:noFill/>
                  <a:prstDash val="solid"/>
                  <a:miter/>
                </a:ln>
              </p:spPr>
              <p:txBody>
                <a:bodyPr rtlCol="0" anchor="ctr"/>
                <a:lstStyle/>
                <a:p>
                  <a:endParaRPr lang="en-RS"/>
                </a:p>
              </p:txBody>
            </p:sp>
          </p:grpSp>
        </p:grpSp>
        <p:sp>
          <p:nvSpPr>
            <p:cNvPr id="17" name="Freeform 188">
              <a:extLst>
                <a:ext uri="{FF2B5EF4-FFF2-40B4-BE49-F238E27FC236}">
                  <a16:creationId xmlns:a16="http://schemas.microsoft.com/office/drawing/2014/main" id="{91AB27BF-E2C0-9B2C-8380-7AA0C1240168}"/>
                </a:ext>
              </a:extLst>
            </p:cNvPr>
            <p:cNvSpPr/>
            <p:nvPr/>
          </p:nvSpPr>
          <p:spPr>
            <a:xfrm>
              <a:off x="7624041" y="4182290"/>
              <a:ext cx="589741" cy="528631"/>
            </a:xfrm>
            <a:custGeom>
              <a:avLst/>
              <a:gdLst>
                <a:gd name="connsiteX0" fmla="*/ 231885 w 589741"/>
                <a:gd name="connsiteY0" fmla="*/ 528632 h 528631"/>
                <a:gd name="connsiteX1" fmla="*/ 1141 w 589741"/>
                <a:gd name="connsiteY1" fmla="*/ 394639 h 528631"/>
                <a:gd name="connsiteX2" fmla="*/ 4380 w 589741"/>
                <a:gd name="connsiteY2" fmla="*/ 383304 h 528631"/>
                <a:gd name="connsiteX3" fmla="*/ 15715 w 589741"/>
                <a:gd name="connsiteY3" fmla="*/ 386542 h 528631"/>
                <a:gd name="connsiteX4" fmla="*/ 259816 w 589741"/>
                <a:gd name="connsiteY4" fmla="*/ 510415 h 528631"/>
                <a:gd name="connsiteX5" fmla="*/ 384094 w 589741"/>
                <a:gd name="connsiteY5" fmla="*/ 435929 h 528631"/>
                <a:gd name="connsiteX6" fmla="*/ 287344 w 589741"/>
                <a:gd name="connsiteY6" fmla="*/ 390186 h 528631"/>
                <a:gd name="connsiteX7" fmla="*/ 215287 w 589741"/>
                <a:gd name="connsiteY7" fmla="*/ 235547 h 528631"/>
                <a:gd name="connsiteX8" fmla="*/ 244838 w 589741"/>
                <a:gd name="connsiteY8" fmla="*/ 193852 h 528631"/>
                <a:gd name="connsiteX9" fmla="*/ 382475 w 589741"/>
                <a:gd name="connsiteY9" fmla="*/ 281696 h 528631"/>
                <a:gd name="connsiteX10" fmla="*/ 408787 w 589741"/>
                <a:gd name="connsiteY10" fmla="*/ 421356 h 528631"/>
                <a:gd name="connsiteX11" fmla="*/ 475177 w 589741"/>
                <a:gd name="connsiteY11" fmla="*/ 408402 h 528631"/>
                <a:gd name="connsiteX12" fmla="*/ 572737 w 589741"/>
                <a:gd name="connsiteY12" fmla="*/ 258622 h 528631"/>
                <a:gd name="connsiteX13" fmla="*/ 513229 w 589741"/>
                <a:gd name="connsiteY13" fmla="*/ 117747 h 528631"/>
                <a:gd name="connsiteX14" fmla="*/ 390571 w 589741"/>
                <a:gd name="connsiteY14" fmla="*/ 15329 h 528631"/>
                <a:gd name="connsiteX15" fmla="*/ 388547 w 589741"/>
                <a:gd name="connsiteY15" fmla="*/ 3590 h 528631"/>
                <a:gd name="connsiteX16" fmla="*/ 400286 w 589741"/>
                <a:gd name="connsiteY16" fmla="*/ 1566 h 528631"/>
                <a:gd name="connsiteX17" fmla="*/ 525778 w 589741"/>
                <a:gd name="connsiteY17" fmla="*/ 106817 h 528631"/>
                <a:gd name="connsiteX18" fmla="*/ 589738 w 589741"/>
                <a:gd name="connsiteY18" fmla="*/ 258622 h 528631"/>
                <a:gd name="connsiteX19" fmla="*/ 482058 w 589741"/>
                <a:gd name="connsiteY19" fmla="*/ 423785 h 528631"/>
                <a:gd name="connsiteX20" fmla="*/ 402715 w 589741"/>
                <a:gd name="connsiteY20" fmla="*/ 437954 h 528631"/>
                <a:gd name="connsiteX21" fmla="*/ 231885 w 589741"/>
                <a:gd name="connsiteY21" fmla="*/ 528632 h 528631"/>
                <a:gd name="connsiteX22" fmla="*/ 252530 w 589741"/>
                <a:gd name="connsiteY22" fmla="*/ 208425 h 528631"/>
                <a:gd name="connsiteX23" fmla="*/ 231885 w 589741"/>
                <a:gd name="connsiteY23" fmla="*/ 237571 h 528631"/>
                <a:gd name="connsiteX24" fmla="*/ 298679 w 589741"/>
                <a:gd name="connsiteY24" fmla="*/ 377232 h 528631"/>
                <a:gd name="connsiteX25" fmla="*/ 391380 w 589741"/>
                <a:gd name="connsiteY25" fmla="*/ 419332 h 528631"/>
                <a:gd name="connsiteX26" fmla="*/ 368711 w 589741"/>
                <a:gd name="connsiteY26" fmla="*/ 291007 h 528631"/>
                <a:gd name="connsiteX27" fmla="*/ 252530 w 589741"/>
                <a:gd name="connsiteY27" fmla="*/ 208425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741" h="528631">
                  <a:moveTo>
                    <a:pt x="231885" y="528632"/>
                  </a:moveTo>
                  <a:cubicBezTo>
                    <a:pt x="138778" y="528632"/>
                    <a:pt x="46885" y="476411"/>
                    <a:pt x="1141" y="394639"/>
                  </a:cubicBezTo>
                  <a:cubicBezTo>
                    <a:pt x="-1288" y="390590"/>
                    <a:pt x="332" y="385328"/>
                    <a:pt x="4380" y="383304"/>
                  </a:cubicBezTo>
                  <a:cubicBezTo>
                    <a:pt x="8428" y="380875"/>
                    <a:pt x="13691" y="382494"/>
                    <a:pt x="15715" y="386542"/>
                  </a:cubicBezTo>
                  <a:cubicBezTo>
                    <a:pt x="63077" y="471553"/>
                    <a:pt x="163471" y="522154"/>
                    <a:pt x="259816" y="510415"/>
                  </a:cubicBezTo>
                  <a:cubicBezTo>
                    <a:pt x="303941" y="505153"/>
                    <a:pt x="358591" y="482483"/>
                    <a:pt x="384094" y="435929"/>
                  </a:cubicBezTo>
                  <a:cubicBezTo>
                    <a:pt x="348066" y="430667"/>
                    <a:pt x="313657" y="415284"/>
                    <a:pt x="287344" y="390186"/>
                  </a:cubicBezTo>
                  <a:cubicBezTo>
                    <a:pt x="252530" y="357396"/>
                    <a:pt x="208001" y="285744"/>
                    <a:pt x="215287" y="235547"/>
                  </a:cubicBezTo>
                  <a:cubicBezTo>
                    <a:pt x="218121" y="216521"/>
                    <a:pt x="228241" y="201948"/>
                    <a:pt x="244838" y="193852"/>
                  </a:cubicBezTo>
                  <a:cubicBezTo>
                    <a:pt x="299488" y="166729"/>
                    <a:pt x="355352" y="244453"/>
                    <a:pt x="382475" y="281696"/>
                  </a:cubicBezTo>
                  <a:cubicBezTo>
                    <a:pt x="412836" y="323796"/>
                    <a:pt x="422551" y="376827"/>
                    <a:pt x="408787" y="421356"/>
                  </a:cubicBezTo>
                  <a:cubicBezTo>
                    <a:pt x="431457" y="421761"/>
                    <a:pt x="454126" y="417308"/>
                    <a:pt x="475177" y="408402"/>
                  </a:cubicBezTo>
                  <a:cubicBezTo>
                    <a:pt x="532660" y="383304"/>
                    <a:pt x="573141" y="321772"/>
                    <a:pt x="572737" y="258622"/>
                  </a:cubicBezTo>
                  <a:cubicBezTo>
                    <a:pt x="572332" y="212068"/>
                    <a:pt x="551281" y="161871"/>
                    <a:pt x="513229" y="117747"/>
                  </a:cubicBezTo>
                  <a:cubicBezTo>
                    <a:pt x="478415" y="77670"/>
                    <a:pt x="433886" y="45690"/>
                    <a:pt x="390571" y="15329"/>
                  </a:cubicBezTo>
                  <a:cubicBezTo>
                    <a:pt x="386927" y="12496"/>
                    <a:pt x="385713" y="7233"/>
                    <a:pt x="388547" y="3590"/>
                  </a:cubicBezTo>
                  <a:cubicBezTo>
                    <a:pt x="391380" y="-54"/>
                    <a:pt x="396643" y="-1268"/>
                    <a:pt x="400286" y="1566"/>
                  </a:cubicBezTo>
                  <a:cubicBezTo>
                    <a:pt x="444006" y="32736"/>
                    <a:pt x="489345" y="65121"/>
                    <a:pt x="525778" y="106817"/>
                  </a:cubicBezTo>
                  <a:cubicBezTo>
                    <a:pt x="566664" y="153775"/>
                    <a:pt x="589334" y="208020"/>
                    <a:pt x="589738" y="258622"/>
                  </a:cubicBezTo>
                  <a:cubicBezTo>
                    <a:pt x="590144" y="328249"/>
                    <a:pt x="545614" y="396258"/>
                    <a:pt x="482058" y="423785"/>
                  </a:cubicBezTo>
                  <a:cubicBezTo>
                    <a:pt x="456960" y="434715"/>
                    <a:pt x="429838" y="439168"/>
                    <a:pt x="402715" y="437954"/>
                  </a:cubicBezTo>
                  <a:cubicBezTo>
                    <a:pt x="373569" y="497866"/>
                    <a:pt x="300703" y="528632"/>
                    <a:pt x="231885" y="528632"/>
                  </a:cubicBezTo>
                  <a:close/>
                  <a:moveTo>
                    <a:pt x="252530" y="208425"/>
                  </a:moveTo>
                  <a:cubicBezTo>
                    <a:pt x="240790" y="214092"/>
                    <a:pt x="233909" y="223808"/>
                    <a:pt x="231885" y="237571"/>
                  </a:cubicBezTo>
                  <a:cubicBezTo>
                    <a:pt x="225812" y="277648"/>
                    <a:pt x="262246" y="343632"/>
                    <a:pt x="298679" y="377232"/>
                  </a:cubicBezTo>
                  <a:cubicBezTo>
                    <a:pt x="323777" y="400711"/>
                    <a:pt x="356971" y="415284"/>
                    <a:pt x="391380" y="419332"/>
                  </a:cubicBezTo>
                  <a:cubicBezTo>
                    <a:pt x="405549" y="379256"/>
                    <a:pt x="397048" y="329869"/>
                    <a:pt x="368711" y="291007"/>
                  </a:cubicBezTo>
                  <a:cubicBezTo>
                    <a:pt x="341993" y="254169"/>
                    <a:pt x="293011" y="188184"/>
                    <a:pt x="252530" y="208425"/>
                  </a:cubicBezTo>
                  <a:close/>
                </a:path>
              </a:pathLst>
            </a:custGeom>
            <a:solidFill>
              <a:schemeClr val="accent3"/>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2400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4">
                    <a:lumMod val="75000"/>
                  </a:schemeClr>
                </a:solidFill>
                <a:latin typeface="Roboto" panose="02000000000000000000" pitchFamily="2" charset="0"/>
                <a:ea typeface="Roboto" panose="02000000000000000000" pitchFamily="2" charset="0"/>
              </a:rPr>
              <a:t>Keyword</a:t>
            </a:r>
            <a:r>
              <a:rPr lang="en-US" sz="4800" b="1" dirty="0">
                <a:solidFill>
                  <a:schemeClr val="accent1"/>
                </a:solidFill>
                <a:latin typeface="Roboto" panose="02000000000000000000" pitchFamily="2" charset="0"/>
                <a:ea typeface="Roboto" panose="02000000000000000000" pitchFamily="2" charset="0"/>
              </a:rPr>
              <a:t> optimization in </a:t>
            </a:r>
            <a:r>
              <a:rPr lang="en-US" sz="4800" b="1" dirty="0">
                <a:solidFill>
                  <a:schemeClr val="accent4">
                    <a:lumMod val="75000"/>
                  </a:schemeClr>
                </a:solidFill>
                <a:latin typeface="Roboto" panose="02000000000000000000" pitchFamily="2" charset="0"/>
                <a:ea typeface="Roboto" panose="02000000000000000000" pitchFamily="2" charset="0"/>
              </a:rPr>
              <a:t>increasing</a:t>
            </a:r>
            <a:r>
              <a:rPr lang="en-US" sz="4800" b="1" dirty="0">
                <a:solidFill>
                  <a:schemeClr val="accent1"/>
                </a:solidFill>
                <a:latin typeface="Roboto" panose="02000000000000000000" pitchFamily="2" charset="0"/>
                <a:ea typeface="Roboto" panose="02000000000000000000" pitchFamily="2" charset="0"/>
              </a:rPr>
              <a:t> video views.</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8" y="5680714"/>
            <a:ext cx="9989295" cy="3912033"/>
          </a:xfrm>
          <a:prstGeom prst="rect">
            <a:avLst/>
          </a:prstGeom>
        </p:spPr>
        <p:txBody>
          <a:bodyPr wrap="square">
            <a:spAutoFit/>
          </a:bodyPr>
          <a:lstStyle/>
          <a:p>
            <a:pPr algn="just">
              <a:lnSpc>
                <a:spcPct val="150000"/>
              </a:lnSpc>
            </a:pPr>
            <a:r>
              <a:rPr lang="en-US" sz="2400" dirty="0">
                <a:latin typeface="Source Sans Pro Light" panose="020B0403030403020204" pitchFamily="34" charset="0"/>
              </a:rPr>
              <a:t>In the digital age, YouTube stands as a titan of content, influencing everything from consumer choices to educational paradigms.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The key to harnessing this power lies in keyword optimization.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Keywords help in tailoring a video's reach, ensuring it appears in relevant searches and recommendations, thereby increasing the likelihood of engagement and retention.</a:t>
            </a:r>
          </a:p>
        </p:txBody>
      </p:sp>
      <p:grpSp>
        <p:nvGrpSpPr>
          <p:cNvPr id="63" name="Graphic 75">
            <a:extLst>
              <a:ext uri="{FF2B5EF4-FFF2-40B4-BE49-F238E27FC236}">
                <a16:creationId xmlns:a16="http://schemas.microsoft.com/office/drawing/2014/main" id="{E08421D8-E0DB-6B4C-5005-67EE2D86F6CA}"/>
              </a:ext>
            </a:extLst>
          </p:cNvPr>
          <p:cNvGrpSpPr/>
          <p:nvPr/>
        </p:nvGrpSpPr>
        <p:grpSpPr>
          <a:xfrm>
            <a:off x="1415911" y="3472898"/>
            <a:ext cx="10152227" cy="9210286"/>
            <a:chOff x="4864612" y="1564719"/>
            <a:chExt cx="3649133" cy="3310560"/>
          </a:xfrm>
        </p:grpSpPr>
        <p:grpSp>
          <p:nvGrpSpPr>
            <p:cNvPr id="64" name="Graphic 75">
              <a:extLst>
                <a:ext uri="{FF2B5EF4-FFF2-40B4-BE49-F238E27FC236}">
                  <a16:creationId xmlns:a16="http://schemas.microsoft.com/office/drawing/2014/main" id="{05E6FA7F-8025-B60F-5B66-E1B23DAA1A86}"/>
                </a:ext>
              </a:extLst>
            </p:cNvPr>
            <p:cNvGrpSpPr/>
            <p:nvPr/>
          </p:nvGrpSpPr>
          <p:grpSpPr>
            <a:xfrm>
              <a:off x="5474818" y="1569981"/>
              <a:ext cx="2764464" cy="2589990"/>
              <a:chOff x="5474818" y="1569981"/>
              <a:chExt cx="2764464" cy="2589990"/>
            </a:xfrm>
          </p:grpSpPr>
          <p:sp>
            <p:nvSpPr>
              <p:cNvPr id="222" name="Freeform 111">
                <a:extLst>
                  <a:ext uri="{FF2B5EF4-FFF2-40B4-BE49-F238E27FC236}">
                    <a16:creationId xmlns:a16="http://schemas.microsoft.com/office/drawing/2014/main" id="{D0E3EDA8-2E3F-8E07-CE89-1139CFB987FB}"/>
                  </a:ext>
                </a:extLst>
              </p:cNvPr>
              <p:cNvSpPr/>
              <p:nvPr/>
            </p:nvSpPr>
            <p:spPr>
              <a:xfrm>
                <a:off x="5474818" y="1569981"/>
                <a:ext cx="2764464" cy="2589990"/>
              </a:xfrm>
              <a:custGeom>
                <a:avLst/>
                <a:gdLst>
                  <a:gd name="connsiteX0" fmla="*/ 0 w 2764464"/>
                  <a:gd name="connsiteY0" fmla="*/ 0 h 2589990"/>
                  <a:gd name="connsiteX1" fmla="*/ 2764465 w 2764464"/>
                  <a:gd name="connsiteY1" fmla="*/ 0 h 2589990"/>
                  <a:gd name="connsiteX2" fmla="*/ 2764465 w 2764464"/>
                  <a:gd name="connsiteY2" fmla="*/ 2589990 h 2589990"/>
                  <a:gd name="connsiteX3" fmla="*/ 0 w 2764464"/>
                  <a:gd name="connsiteY3" fmla="*/ 2589990 h 2589990"/>
                </a:gdLst>
                <a:ahLst/>
                <a:cxnLst>
                  <a:cxn ang="0">
                    <a:pos x="connsiteX0" y="connsiteY0"/>
                  </a:cxn>
                  <a:cxn ang="0">
                    <a:pos x="connsiteX1" y="connsiteY1"/>
                  </a:cxn>
                  <a:cxn ang="0">
                    <a:pos x="connsiteX2" y="connsiteY2"/>
                  </a:cxn>
                  <a:cxn ang="0">
                    <a:pos x="connsiteX3" y="connsiteY3"/>
                  </a:cxn>
                </a:cxnLst>
                <a:rect l="l" t="t" r="r" b="b"/>
                <a:pathLst>
                  <a:path w="2764464" h="2589990">
                    <a:moveTo>
                      <a:pt x="0" y="0"/>
                    </a:moveTo>
                    <a:lnTo>
                      <a:pt x="2764465" y="0"/>
                    </a:lnTo>
                    <a:lnTo>
                      <a:pt x="2764465" y="2589990"/>
                    </a:lnTo>
                    <a:lnTo>
                      <a:pt x="0" y="2589990"/>
                    </a:lnTo>
                    <a:close/>
                  </a:path>
                </a:pathLst>
              </a:custGeom>
              <a:solidFill>
                <a:srgbClr val="FFFFFF"/>
              </a:solidFill>
              <a:ln w="4048" cap="flat">
                <a:noFill/>
                <a:prstDash val="solid"/>
                <a:miter/>
              </a:ln>
            </p:spPr>
            <p:txBody>
              <a:bodyPr rtlCol="0" anchor="ctr"/>
              <a:lstStyle/>
              <a:p>
                <a:endParaRPr lang="en-RS"/>
              </a:p>
            </p:txBody>
          </p:sp>
          <p:sp>
            <p:nvSpPr>
              <p:cNvPr id="223" name="Freeform 112">
                <a:extLst>
                  <a:ext uri="{FF2B5EF4-FFF2-40B4-BE49-F238E27FC236}">
                    <a16:creationId xmlns:a16="http://schemas.microsoft.com/office/drawing/2014/main" id="{65824AA6-0349-262E-63A2-FE4E639FB847}"/>
                  </a:ext>
                </a:extLst>
              </p:cNvPr>
              <p:cNvSpPr/>
              <p:nvPr/>
            </p:nvSpPr>
            <p:spPr>
              <a:xfrm>
                <a:off x="5474818" y="1569981"/>
                <a:ext cx="2764059" cy="410075"/>
              </a:xfrm>
              <a:custGeom>
                <a:avLst/>
                <a:gdLst>
                  <a:gd name="connsiteX0" fmla="*/ 2764060 w 2764059"/>
                  <a:gd name="connsiteY0" fmla="*/ 0 h 410075"/>
                  <a:gd name="connsiteX1" fmla="*/ 2764060 w 2764059"/>
                  <a:gd name="connsiteY1" fmla="*/ 410075 h 410075"/>
                  <a:gd name="connsiteX2" fmla="*/ 2456807 w 2764059"/>
                  <a:gd name="connsiteY2" fmla="*/ 410075 h 410075"/>
                  <a:gd name="connsiteX3" fmla="*/ 2456807 w 2764059"/>
                  <a:gd name="connsiteY3" fmla="*/ 261914 h 410075"/>
                  <a:gd name="connsiteX4" fmla="*/ 2027301 w 2764059"/>
                  <a:gd name="connsiteY4" fmla="*/ 261914 h 410075"/>
                  <a:gd name="connsiteX5" fmla="*/ 1922859 w 2764059"/>
                  <a:gd name="connsiteY5" fmla="*/ 410075 h 410075"/>
                  <a:gd name="connsiteX6" fmla="*/ 0 w 2764059"/>
                  <a:gd name="connsiteY6" fmla="*/ 410075 h 410075"/>
                  <a:gd name="connsiteX7" fmla="*/ 0 w 2764059"/>
                  <a:gd name="connsiteY7" fmla="*/ 0 h 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059" h="410075">
                    <a:moveTo>
                      <a:pt x="2764060" y="0"/>
                    </a:moveTo>
                    <a:lnTo>
                      <a:pt x="2764060" y="410075"/>
                    </a:lnTo>
                    <a:lnTo>
                      <a:pt x="2456807" y="410075"/>
                    </a:lnTo>
                    <a:lnTo>
                      <a:pt x="2456807" y="261914"/>
                    </a:lnTo>
                    <a:lnTo>
                      <a:pt x="2027301" y="261914"/>
                    </a:lnTo>
                    <a:lnTo>
                      <a:pt x="1922859" y="410075"/>
                    </a:lnTo>
                    <a:lnTo>
                      <a:pt x="0" y="410075"/>
                    </a:lnTo>
                    <a:lnTo>
                      <a:pt x="0" y="0"/>
                    </a:lnTo>
                    <a:close/>
                  </a:path>
                </a:pathLst>
              </a:custGeom>
              <a:solidFill>
                <a:srgbClr val="FFFFFF"/>
              </a:solidFill>
              <a:ln w="4048" cap="flat">
                <a:noFill/>
                <a:prstDash val="solid"/>
                <a:miter/>
              </a:ln>
            </p:spPr>
            <p:txBody>
              <a:bodyPr rtlCol="0" anchor="ctr"/>
              <a:lstStyle/>
              <a:p>
                <a:endParaRPr lang="en-RS"/>
              </a:p>
            </p:txBody>
          </p:sp>
          <p:grpSp>
            <p:nvGrpSpPr>
              <p:cNvPr id="224" name="Graphic 75">
                <a:extLst>
                  <a:ext uri="{FF2B5EF4-FFF2-40B4-BE49-F238E27FC236}">
                    <a16:creationId xmlns:a16="http://schemas.microsoft.com/office/drawing/2014/main" id="{98247B20-0DE4-C248-5B2D-AE42C86F7A19}"/>
                  </a:ext>
                </a:extLst>
              </p:cNvPr>
              <p:cNvGrpSpPr/>
              <p:nvPr/>
            </p:nvGrpSpPr>
            <p:grpSpPr>
              <a:xfrm>
                <a:off x="5651721" y="1718143"/>
                <a:ext cx="525851" cy="114157"/>
                <a:chOff x="5651721" y="1718143"/>
                <a:chExt cx="525851" cy="114157"/>
              </a:xfrm>
            </p:grpSpPr>
            <p:sp>
              <p:nvSpPr>
                <p:cNvPr id="225" name="Freeform 114">
                  <a:extLst>
                    <a:ext uri="{FF2B5EF4-FFF2-40B4-BE49-F238E27FC236}">
                      <a16:creationId xmlns:a16="http://schemas.microsoft.com/office/drawing/2014/main" id="{EA089349-9BA3-294C-34D2-D96D1ED83E72}"/>
                    </a:ext>
                  </a:extLst>
                </p:cNvPr>
                <p:cNvSpPr/>
                <p:nvPr/>
              </p:nvSpPr>
              <p:spPr>
                <a:xfrm>
                  <a:off x="5651721" y="1718143"/>
                  <a:ext cx="114157" cy="114157"/>
                </a:xfrm>
                <a:custGeom>
                  <a:avLst/>
                  <a:gdLst>
                    <a:gd name="connsiteX0" fmla="*/ 114157 w 114157"/>
                    <a:gd name="connsiteY0" fmla="*/ 57079 h 114157"/>
                    <a:gd name="connsiteX1" fmla="*/ 57079 w 114157"/>
                    <a:gd name="connsiteY1" fmla="*/ 114157 h 114157"/>
                    <a:gd name="connsiteX2" fmla="*/ 0 w 114157"/>
                    <a:gd name="connsiteY2" fmla="*/ 57079 h 114157"/>
                    <a:gd name="connsiteX3" fmla="*/ 57079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9" y="114157"/>
                      </a:cubicBezTo>
                      <a:cubicBezTo>
                        <a:pt x="25503" y="114157"/>
                        <a:pt x="0" y="88654"/>
                        <a:pt x="0" y="57079"/>
                      </a:cubicBezTo>
                      <a:cubicBezTo>
                        <a:pt x="0" y="25503"/>
                        <a:pt x="25503" y="0"/>
                        <a:pt x="57079" y="0"/>
                      </a:cubicBezTo>
                      <a:cubicBezTo>
                        <a:pt x="88654" y="0"/>
                        <a:pt x="114157" y="25503"/>
                        <a:pt x="114157" y="57079"/>
                      </a:cubicBezTo>
                      <a:close/>
                    </a:path>
                  </a:pathLst>
                </a:custGeom>
                <a:solidFill>
                  <a:schemeClr val="accent1"/>
                </a:solidFill>
                <a:ln w="4048" cap="flat">
                  <a:noFill/>
                  <a:prstDash val="solid"/>
                  <a:miter/>
                </a:ln>
              </p:spPr>
              <p:txBody>
                <a:bodyPr rtlCol="0" anchor="ctr"/>
                <a:lstStyle/>
                <a:p>
                  <a:endParaRPr lang="en-RS"/>
                </a:p>
              </p:txBody>
            </p:sp>
            <p:sp>
              <p:nvSpPr>
                <p:cNvPr id="226" name="Freeform 115">
                  <a:extLst>
                    <a:ext uri="{FF2B5EF4-FFF2-40B4-BE49-F238E27FC236}">
                      <a16:creationId xmlns:a16="http://schemas.microsoft.com/office/drawing/2014/main" id="{664A5C63-1262-8598-4EA2-4EE4F0E80442}"/>
                    </a:ext>
                  </a:extLst>
                </p:cNvPr>
                <p:cNvSpPr/>
                <p:nvPr/>
              </p:nvSpPr>
              <p:spPr>
                <a:xfrm>
                  <a:off x="5857771"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3"/>
                </a:solidFill>
                <a:ln w="4048" cap="flat">
                  <a:noFill/>
                  <a:prstDash val="solid"/>
                  <a:miter/>
                </a:ln>
              </p:spPr>
              <p:txBody>
                <a:bodyPr rtlCol="0" anchor="ctr"/>
                <a:lstStyle/>
                <a:p>
                  <a:endParaRPr lang="en-RS"/>
                </a:p>
              </p:txBody>
            </p:sp>
            <p:sp>
              <p:nvSpPr>
                <p:cNvPr id="227" name="Freeform 116">
                  <a:extLst>
                    <a:ext uri="{FF2B5EF4-FFF2-40B4-BE49-F238E27FC236}">
                      <a16:creationId xmlns:a16="http://schemas.microsoft.com/office/drawing/2014/main" id="{F6606D80-8A71-413A-6AF5-7EB977434822}"/>
                    </a:ext>
                  </a:extLst>
                </p:cNvPr>
                <p:cNvSpPr/>
                <p:nvPr/>
              </p:nvSpPr>
              <p:spPr>
                <a:xfrm>
                  <a:off x="6063416"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4"/>
                </a:solidFill>
                <a:ln w="4048" cap="flat">
                  <a:noFill/>
                  <a:prstDash val="solid"/>
                  <a:miter/>
                </a:ln>
              </p:spPr>
              <p:txBody>
                <a:bodyPr rtlCol="0" anchor="ctr"/>
                <a:lstStyle/>
                <a:p>
                  <a:endParaRPr lang="en-RS"/>
                </a:p>
              </p:txBody>
            </p:sp>
          </p:grpSp>
        </p:grpSp>
        <p:sp>
          <p:nvSpPr>
            <p:cNvPr id="65" name="Freeform 117">
              <a:extLst>
                <a:ext uri="{FF2B5EF4-FFF2-40B4-BE49-F238E27FC236}">
                  <a16:creationId xmlns:a16="http://schemas.microsoft.com/office/drawing/2014/main" id="{ABD82F72-78F5-97AE-B57B-91412E6E5B3E}"/>
                </a:ext>
              </a:extLst>
            </p:cNvPr>
            <p:cNvSpPr/>
            <p:nvPr/>
          </p:nvSpPr>
          <p:spPr>
            <a:xfrm>
              <a:off x="4864612" y="2274378"/>
              <a:ext cx="848666" cy="648282"/>
            </a:xfrm>
            <a:custGeom>
              <a:avLst/>
              <a:gdLst>
                <a:gd name="connsiteX0" fmla="*/ 827590 w 848666"/>
                <a:gd name="connsiteY0" fmla="*/ 638771 h 648282"/>
                <a:gd name="connsiteX1" fmla="*/ 751081 w 848666"/>
                <a:gd name="connsiteY1" fmla="*/ 333947 h 648282"/>
                <a:gd name="connsiteX2" fmla="*/ 438161 w 848666"/>
                <a:gd name="connsiteY2" fmla="*/ 244484 h 648282"/>
                <a:gd name="connsiteX3" fmla="*/ 453948 w 848666"/>
                <a:gd name="connsiteY3" fmla="*/ 298729 h 648282"/>
                <a:gd name="connsiteX4" fmla="*/ 454353 w 848666"/>
                <a:gd name="connsiteY4" fmla="*/ 374429 h 648282"/>
                <a:gd name="connsiteX5" fmla="*/ 342625 w 848666"/>
                <a:gd name="connsiteY5" fmla="*/ 411671 h 648282"/>
                <a:gd name="connsiteX6" fmla="*/ 316312 w 848666"/>
                <a:gd name="connsiteY6" fmla="*/ 339210 h 648282"/>
                <a:gd name="connsiteX7" fmla="*/ 410229 w 848666"/>
                <a:gd name="connsiteY7" fmla="*/ 232744 h 648282"/>
                <a:gd name="connsiteX8" fmla="*/ 245065 w 848666"/>
                <a:gd name="connsiteY8" fmla="*/ 72843 h 648282"/>
                <a:gd name="connsiteX9" fmla="*/ 140624 w 848666"/>
                <a:gd name="connsiteY9" fmla="*/ 191049 h 648282"/>
                <a:gd name="connsiteX10" fmla="*/ 125645 w 848666"/>
                <a:gd name="connsiteY10" fmla="*/ 115349 h 648282"/>
                <a:gd name="connsiteX11" fmla="*/ 199726 w 848666"/>
                <a:gd name="connsiteY11" fmla="*/ 53412 h 648282"/>
                <a:gd name="connsiteX12" fmla="*/ 17965 w 848666"/>
                <a:gd name="connsiteY12" fmla="*/ 59080 h 648282"/>
                <a:gd name="connsiteX13" fmla="*/ 2987 w 848666"/>
                <a:gd name="connsiteY13" fmla="*/ 58675 h 648282"/>
                <a:gd name="connsiteX14" fmla="*/ 3392 w 848666"/>
                <a:gd name="connsiteY14" fmla="*/ 43697 h 648282"/>
                <a:gd name="connsiteX15" fmla="*/ 227658 w 848666"/>
                <a:gd name="connsiteY15" fmla="*/ 50174 h 648282"/>
                <a:gd name="connsiteX16" fmla="*/ 241827 w 848666"/>
                <a:gd name="connsiteY16" fmla="*/ 50983 h 648282"/>
                <a:gd name="connsiteX17" fmla="*/ 430064 w 848666"/>
                <a:gd name="connsiteY17" fmla="*/ 224243 h 648282"/>
                <a:gd name="connsiteX18" fmla="*/ 768083 w 848666"/>
                <a:gd name="connsiteY18" fmla="*/ 320589 h 648282"/>
                <a:gd name="connsiteX19" fmla="*/ 848641 w 848666"/>
                <a:gd name="connsiteY19" fmla="*/ 636747 h 648282"/>
                <a:gd name="connsiteX20" fmla="*/ 838520 w 848666"/>
                <a:gd name="connsiteY20" fmla="*/ 648082 h 648282"/>
                <a:gd name="connsiteX21" fmla="*/ 827590 w 848666"/>
                <a:gd name="connsiteY21" fmla="*/ 638771 h 648282"/>
                <a:gd name="connsiteX22" fmla="*/ 418730 w 848666"/>
                <a:gd name="connsiteY22" fmla="*/ 253390 h 648282"/>
                <a:gd name="connsiteX23" fmla="*/ 337767 w 848666"/>
                <a:gd name="connsiteY23" fmla="*/ 342853 h 648282"/>
                <a:gd name="connsiteX24" fmla="*/ 394441 w 848666"/>
                <a:gd name="connsiteY24" fmla="*/ 409242 h 648282"/>
                <a:gd name="connsiteX25" fmla="*/ 434113 w 848666"/>
                <a:gd name="connsiteY25" fmla="*/ 368761 h 648282"/>
                <a:gd name="connsiteX26" fmla="*/ 433303 w 848666"/>
                <a:gd name="connsiteY26" fmla="*/ 303182 h 648282"/>
                <a:gd name="connsiteX27" fmla="*/ 418730 w 848666"/>
                <a:gd name="connsiteY27" fmla="*/ 253390 h 648282"/>
                <a:gd name="connsiteX28" fmla="*/ 218752 w 848666"/>
                <a:gd name="connsiteY28" fmla="*/ 72843 h 648282"/>
                <a:gd name="connsiteX29" fmla="*/ 146696 w 848666"/>
                <a:gd name="connsiteY29" fmla="*/ 123040 h 648282"/>
                <a:gd name="connsiteX30" fmla="*/ 197702 w 848666"/>
                <a:gd name="connsiteY30" fmla="*/ 197121 h 648282"/>
                <a:gd name="connsiteX31" fmla="*/ 242636 w 848666"/>
                <a:gd name="connsiteY31" fmla="*/ 152187 h 648282"/>
                <a:gd name="connsiteX32" fmla="*/ 218752 w 848666"/>
                <a:gd name="connsiteY32" fmla="*/ 72843 h 64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8666" h="648282">
                  <a:moveTo>
                    <a:pt x="827590" y="638771"/>
                  </a:moveTo>
                  <a:cubicBezTo>
                    <a:pt x="822328" y="542021"/>
                    <a:pt x="815851" y="421387"/>
                    <a:pt x="751081" y="333947"/>
                  </a:cubicBezTo>
                  <a:cubicBezTo>
                    <a:pt x="681858" y="240436"/>
                    <a:pt x="555556" y="198740"/>
                    <a:pt x="438161" y="244484"/>
                  </a:cubicBezTo>
                  <a:cubicBezTo>
                    <a:pt x="445042" y="262296"/>
                    <a:pt x="450305" y="280512"/>
                    <a:pt x="453948" y="298729"/>
                  </a:cubicBezTo>
                  <a:cubicBezTo>
                    <a:pt x="457997" y="318160"/>
                    <a:pt x="462449" y="347306"/>
                    <a:pt x="454353" y="374429"/>
                  </a:cubicBezTo>
                  <a:cubicBezTo>
                    <a:pt x="438970" y="426649"/>
                    <a:pt x="383106" y="450533"/>
                    <a:pt x="342625" y="411671"/>
                  </a:cubicBezTo>
                  <a:cubicBezTo>
                    <a:pt x="323194" y="393050"/>
                    <a:pt x="313074" y="364713"/>
                    <a:pt x="316312" y="339210"/>
                  </a:cubicBezTo>
                  <a:cubicBezTo>
                    <a:pt x="323194" y="290228"/>
                    <a:pt x="365294" y="254604"/>
                    <a:pt x="410229" y="232744"/>
                  </a:cubicBezTo>
                  <a:cubicBezTo>
                    <a:pt x="380677" y="165950"/>
                    <a:pt x="317122" y="84988"/>
                    <a:pt x="245065" y="72843"/>
                  </a:cubicBezTo>
                  <a:cubicBezTo>
                    <a:pt x="310240" y="176475"/>
                    <a:pt x="199321" y="264320"/>
                    <a:pt x="140624" y="191049"/>
                  </a:cubicBezTo>
                  <a:cubicBezTo>
                    <a:pt x="123217" y="169189"/>
                    <a:pt x="117549" y="139637"/>
                    <a:pt x="125645" y="115349"/>
                  </a:cubicBezTo>
                  <a:cubicBezTo>
                    <a:pt x="136575" y="84583"/>
                    <a:pt x="165317" y="61509"/>
                    <a:pt x="199726" y="53412"/>
                  </a:cubicBezTo>
                  <a:cubicBezTo>
                    <a:pt x="145077" y="7668"/>
                    <a:pt x="66948" y="11717"/>
                    <a:pt x="17965" y="59080"/>
                  </a:cubicBezTo>
                  <a:cubicBezTo>
                    <a:pt x="13917" y="63128"/>
                    <a:pt x="7035" y="63128"/>
                    <a:pt x="2987" y="58675"/>
                  </a:cubicBezTo>
                  <a:cubicBezTo>
                    <a:pt x="-1061" y="54627"/>
                    <a:pt x="-1061" y="47745"/>
                    <a:pt x="3392" y="43697"/>
                  </a:cubicBezTo>
                  <a:cubicBezTo>
                    <a:pt x="64924" y="-15406"/>
                    <a:pt x="165722" y="-15811"/>
                    <a:pt x="227658" y="50174"/>
                  </a:cubicBezTo>
                  <a:cubicBezTo>
                    <a:pt x="232516" y="50174"/>
                    <a:pt x="236969" y="50579"/>
                    <a:pt x="241827" y="50983"/>
                  </a:cubicBezTo>
                  <a:cubicBezTo>
                    <a:pt x="324813" y="60699"/>
                    <a:pt x="396465" y="148138"/>
                    <a:pt x="430064" y="224243"/>
                  </a:cubicBezTo>
                  <a:cubicBezTo>
                    <a:pt x="554342" y="175666"/>
                    <a:pt x="691573" y="217766"/>
                    <a:pt x="768083" y="320589"/>
                  </a:cubicBezTo>
                  <a:cubicBezTo>
                    <a:pt x="836901" y="413291"/>
                    <a:pt x="843378" y="537163"/>
                    <a:pt x="848641" y="636747"/>
                  </a:cubicBezTo>
                  <a:cubicBezTo>
                    <a:pt x="849045" y="642819"/>
                    <a:pt x="844592" y="647677"/>
                    <a:pt x="838520" y="648082"/>
                  </a:cubicBezTo>
                  <a:cubicBezTo>
                    <a:pt x="832853" y="649296"/>
                    <a:pt x="827995" y="644843"/>
                    <a:pt x="827590" y="638771"/>
                  </a:cubicBezTo>
                  <a:close/>
                  <a:moveTo>
                    <a:pt x="418730" y="253390"/>
                  </a:moveTo>
                  <a:cubicBezTo>
                    <a:pt x="381082" y="271606"/>
                    <a:pt x="343435" y="301967"/>
                    <a:pt x="337767" y="342853"/>
                  </a:cubicBezTo>
                  <a:cubicBezTo>
                    <a:pt x="332909" y="376453"/>
                    <a:pt x="362056" y="415315"/>
                    <a:pt x="394441" y="409242"/>
                  </a:cubicBezTo>
                  <a:cubicBezTo>
                    <a:pt x="414682" y="405599"/>
                    <a:pt x="428850" y="386168"/>
                    <a:pt x="434113" y="368761"/>
                  </a:cubicBezTo>
                  <a:cubicBezTo>
                    <a:pt x="439375" y="351354"/>
                    <a:pt x="438970" y="331114"/>
                    <a:pt x="433303" y="303182"/>
                  </a:cubicBezTo>
                  <a:cubicBezTo>
                    <a:pt x="430064" y="286584"/>
                    <a:pt x="425207" y="269582"/>
                    <a:pt x="418730" y="253390"/>
                  </a:cubicBezTo>
                  <a:close/>
                  <a:moveTo>
                    <a:pt x="218752" y="72843"/>
                  </a:moveTo>
                  <a:cubicBezTo>
                    <a:pt x="188391" y="76082"/>
                    <a:pt x="156816" y="93489"/>
                    <a:pt x="146696" y="123040"/>
                  </a:cubicBezTo>
                  <a:cubicBezTo>
                    <a:pt x="134956" y="156639"/>
                    <a:pt x="163293" y="201169"/>
                    <a:pt x="197702" y="197121"/>
                  </a:cubicBezTo>
                  <a:cubicBezTo>
                    <a:pt x="218752" y="194692"/>
                    <a:pt x="237779" y="175666"/>
                    <a:pt x="242636" y="152187"/>
                  </a:cubicBezTo>
                  <a:cubicBezTo>
                    <a:pt x="247089" y="130327"/>
                    <a:pt x="241017" y="100775"/>
                    <a:pt x="218752" y="72843"/>
                  </a:cubicBezTo>
                  <a:close/>
                </a:path>
              </a:pathLst>
            </a:custGeom>
            <a:solidFill>
              <a:schemeClr val="accent5"/>
            </a:solidFill>
            <a:ln w="4048" cap="flat">
              <a:noFill/>
              <a:prstDash val="solid"/>
              <a:miter/>
            </a:ln>
          </p:spPr>
          <p:txBody>
            <a:bodyPr rtlCol="0" anchor="ctr"/>
            <a:lstStyle/>
            <a:p>
              <a:endParaRPr lang="en-RS"/>
            </a:p>
          </p:txBody>
        </p:sp>
        <p:sp>
          <p:nvSpPr>
            <p:cNvPr id="66" name="Freeform 118">
              <a:extLst>
                <a:ext uri="{FF2B5EF4-FFF2-40B4-BE49-F238E27FC236}">
                  <a16:creationId xmlns:a16="http://schemas.microsoft.com/office/drawing/2014/main" id="{6F9692BE-D3C7-AEF8-C2C6-C4EB2FD941DC}"/>
                </a:ext>
              </a:extLst>
            </p:cNvPr>
            <p:cNvSpPr/>
            <p:nvPr/>
          </p:nvSpPr>
          <p:spPr>
            <a:xfrm>
              <a:off x="6730951" y="4405914"/>
              <a:ext cx="884515" cy="469365"/>
            </a:xfrm>
            <a:custGeom>
              <a:avLst/>
              <a:gdLst>
                <a:gd name="connsiteX0" fmla="*/ 396716 w 884515"/>
                <a:gd name="connsiteY0" fmla="*/ 464099 h 469365"/>
                <a:gd name="connsiteX1" fmla="*/ 242483 w 884515"/>
                <a:gd name="connsiteY1" fmla="*/ 214734 h 469365"/>
                <a:gd name="connsiteX2" fmla="*/ 126301 w 884515"/>
                <a:gd name="connsiteY2" fmla="*/ 386779 h 469365"/>
                <a:gd name="connsiteX3" fmla="*/ 117396 w 884515"/>
                <a:gd name="connsiteY3" fmla="*/ 391637 h 469365"/>
                <a:gd name="connsiteX4" fmla="*/ 10525 w 884515"/>
                <a:gd name="connsiteY4" fmla="*/ 391637 h 469365"/>
                <a:gd name="connsiteX5" fmla="*/ 0 w 884515"/>
                <a:gd name="connsiteY5" fmla="*/ 381112 h 469365"/>
                <a:gd name="connsiteX6" fmla="*/ 10525 w 884515"/>
                <a:gd name="connsiteY6" fmla="*/ 370587 h 469365"/>
                <a:gd name="connsiteX7" fmla="*/ 112133 w 884515"/>
                <a:gd name="connsiteY7" fmla="*/ 370587 h 469365"/>
                <a:gd name="connsiteX8" fmla="*/ 234386 w 884515"/>
                <a:gd name="connsiteY8" fmla="*/ 189231 h 469365"/>
                <a:gd name="connsiteX9" fmla="*/ 252198 w 884515"/>
                <a:gd name="connsiteY9" fmla="*/ 189636 h 469365"/>
                <a:gd name="connsiteX10" fmla="*/ 405217 w 884515"/>
                <a:gd name="connsiteY10" fmla="*/ 436976 h 469365"/>
                <a:gd name="connsiteX11" fmla="*/ 627864 w 884515"/>
                <a:gd name="connsiteY11" fmla="*/ 5851 h 469365"/>
                <a:gd name="connsiteX12" fmla="*/ 647700 w 884515"/>
                <a:gd name="connsiteY12" fmla="*/ 8280 h 469365"/>
                <a:gd name="connsiteX13" fmla="*/ 731901 w 884515"/>
                <a:gd name="connsiteY13" fmla="*/ 364515 h 469365"/>
                <a:gd name="connsiteX14" fmla="*/ 873990 w 884515"/>
                <a:gd name="connsiteY14" fmla="*/ 364515 h 469365"/>
                <a:gd name="connsiteX15" fmla="*/ 884515 w 884515"/>
                <a:gd name="connsiteY15" fmla="*/ 375040 h 469365"/>
                <a:gd name="connsiteX16" fmla="*/ 873990 w 884515"/>
                <a:gd name="connsiteY16" fmla="*/ 385565 h 469365"/>
                <a:gd name="connsiteX17" fmla="*/ 723804 w 884515"/>
                <a:gd name="connsiteY17" fmla="*/ 385565 h 469365"/>
                <a:gd name="connsiteX18" fmla="*/ 713279 w 884515"/>
                <a:gd name="connsiteY18" fmla="*/ 377469 h 469365"/>
                <a:gd name="connsiteX19" fmla="*/ 633532 w 884515"/>
                <a:gd name="connsiteY19" fmla="*/ 41069 h 469365"/>
                <a:gd name="connsiteX20" fmla="*/ 415338 w 884515"/>
                <a:gd name="connsiteY20" fmla="*/ 463694 h 469365"/>
                <a:gd name="connsiteX21" fmla="*/ 396716 w 884515"/>
                <a:gd name="connsiteY21" fmla="*/ 464099 h 4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4515" h="469365">
                  <a:moveTo>
                    <a:pt x="396716" y="464099"/>
                  </a:moveTo>
                  <a:lnTo>
                    <a:pt x="242483" y="214734"/>
                  </a:lnTo>
                  <a:lnTo>
                    <a:pt x="126301" y="386779"/>
                  </a:lnTo>
                  <a:cubicBezTo>
                    <a:pt x="124277" y="389613"/>
                    <a:pt x="121039" y="391637"/>
                    <a:pt x="117396" y="391637"/>
                  </a:cubicBezTo>
                  <a:lnTo>
                    <a:pt x="10525" y="391637"/>
                  </a:lnTo>
                  <a:cubicBezTo>
                    <a:pt x="4453" y="391637"/>
                    <a:pt x="0" y="386779"/>
                    <a:pt x="0" y="381112"/>
                  </a:cubicBezTo>
                  <a:cubicBezTo>
                    <a:pt x="0" y="375444"/>
                    <a:pt x="4858" y="370587"/>
                    <a:pt x="10525" y="370587"/>
                  </a:cubicBezTo>
                  <a:lnTo>
                    <a:pt x="112133" y="370587"/>
                  </a:lnTo>
                  <a:lnTo>
                    <a:pt x="234386" y="189231"/>
                  </a:lnTo>
                  <a:cubicBezTo>
                    <a:pt x="238839" y="182754"/>
                    <a:pt x="248150" y="183159"/>
                    <a:pt x="252198" y="189636"/>
                  </a:cubicBezTo>
                  <a:lnTo>
                    <a:pt x="405217" y="436976"/>
                  </a:lnTo>
                  <a:lnTo>
                    <a:pt x="627864" y="5851"/>
                  </a:lnTo>
                  <a:cubicBezTo>
                    <a:pt x="632317" y="-3055"/>
                    <a:pt x="645271" y="-1436"/>
                    <a:pt x="647700" y="8280"/>
                  </a:cubicBezTo>
                  <a:lnTo>
                    <a:pt x="731901" y="364515"/>
                  </a:lnTo>
                  <a:lnTo>
                    <a:pt x="873990" y="364515"/>
                  </a:lnTo>
                  <a:cubicBezTo>
                    <a:pt x="880063" y="364515"/>
                    <a:pt x="884515" y="369372"/>
                    <a:pt x="884515" y="375040"/>
                  </a:cubicBezTo>
                  <a:cubicBezTo>
                    <a:pt x="884515" y="380707"/>
                    <a:pt x="879657" y="385565"/>
                    <a:pt x="873990" y="385565"/>
                  </a:cubicBezTo>
                  <a:lnTo>
                    <a:pt x="723804" y="385565"/>
                  </a:lnTo>
                  <a:cubicBezTo>
                    <a:pt x="718947" y="385565"/>
                    <a:pt x="714494" y="382326"/>
                    <a:pt x="713279" y="377469"/>
                  </a:cubicBezTo>
                  <a:lnTo>
                    <a:pt x="633532" y="41069"/>
                  </a:lnTo>
                  <a:lnTo>
                    <a:pt x="415338" y="463694"/>
                  </a:lnTo>
                  <a:cubicBezTo>
                    <a:pt x="411694" y="470980"/>
                    <a:pt x="401169" y="471385"/>
                    <a:pt x="396716" y="464099"/>
                  </a:cubicBezTo>
                  <a:close/>
                </a:path>
              </a:pathLst>
            </a:custGeom>
            <a:solidFill>
              <a:schemeClr val="accent1"/>
            </a:solidFill>
            <a:ln w="4048" cap="flat">
              <a:noFill/>
              <a:prstDash val="solid"/>
              <a:miter/>
            </a:ln>
          </p:spPr>
          <p:txBody>
            <a:bodyPr rtlCol="0" anchor="ctr"/>
            <a:lstStyle/>
            <a:p>
              <a:endParaRPr lang="en-RS"/>
            </a:p>
          </p:txBody>
        </p:sp>
        <p:grpSp>
          <p:nvGrpSpPr>
            <p:cNvPr id="67" name="Graphic 75">
              <a:extLst>
                <a:ext uri="{FF2B5EF4-FFF2-40B4-BE49-F238E27FC236}">
                  <a16:creationId xmlns:a16="http://schemas.microsoft.com/office/drawing/2014/main" id="{7A420A16-FF80-4266-98A8-02DC1F7DE681}"/>
                </a:ext>
              </a:extLst>
            </p:cNvPr>
            <p:cNvGrpSpPr/>
            <p:nvPr/>
          </p:nvGrpSpPr>
          <p:grpSpPr>
            <a:xfrm>
              <a:off x="4873846" y="2455990"/>
              <a:ext cx="2160031" cy="2384727"/>
              <a:chOff x="4873846" y="2455990"/>
              <a:chExt cx="2160031" cy="2384727"/>
            </a:xfrm>
          </p:grpSpPr>
          <p:sp>
            <p:nvSpPr>
              <p:cNvPr id="215" name="Freeform 120">
                <a:extLst>
                  <a:ext uri="{FF2B5EF4-FFF2-40B4-BE49-F238E27FC236}">
                    <a16:creationId xmlns:a16="http://schemas.microsoft.com/office/drawing/2014/main" id="{B1A9A923-7876-8BF4-9FBA-35F5BF30A92B}"/>
                  </a:ext>
                </a:extLst>
              </p:cNvPr>
              <p:cNvSpPr/>
              <p:nvPr/>
            </p:nvSpPr>
            <p:spPr>
              <a:xfrm>
                <a:off x="4873846" y="3396162"/>
                <a:ext cx="944515" cy="881030"/>
              </a:xfrm>
              <a:custGeom>
                <a:avLst/>
                <a:gdLst>
                  <a:gd name="connsiteX0" fmla="*/ 653193 w 944515"/>
                  <a:gd name="connsiteY0" fmla="*/ 14906 h 881030"/>
                  <a:gd name="connsiteX1" fmla="*/ 941824 w 944515"/>
                  <a:gd name="connsiteY1" fmla="*/ 603504 h 881030"/>
                  <a:gd name="connsiteX2" fmla="*/ 929680 w 944515"/>
                  <a:gd name="connsiteY2" fmla="*/ 639127 h 881030"/>
                  <a:gd name="connsiteX3" fmla="*/ 510294 w 944515"/>
                  <a:gd name="connsiteY3" fmla="*/ 844772 h 881030"/>
                  <a:gd name="connsiteX4" fmla="*/ 36259 w 944515"/>
                  <a:gd name="connsiteY4" fmla="*/ 682442 h 881030"/>
                  <a:gd name="connsiteX5" fmla="*/ 36259 w 944515"/>
                  <a:gd name="connsiteY5" fmla="*/ 682442 h 881030"/>
                  <a:gd name="connsiteX6" fmla="*/ 198588 w 944515"/>
                  <a:gd name="connsiteY6" fmla="*/ 208407 h 881030"/>
                  <a:gd name="connsiteX7" fmla="*/ 617974 w 944515"/>
                  <a:gd name="connsiteY7" fmla="*/ 2762 h 881030"/>
                  <a:gd name="connsiteX8" fmla="*/ 653193 w 944515"/>
                  <a:gd name="connsiteY8" fmla="*/ 14906 h 88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515" h="881030">
                    <a:moveTo>
                      <a:pt x="653193" y="14906"/>
                    </a:moveTo>
                    <a:lnTo>
                      <a:pt x="941824" y="603504"/>
                    </a:lnTo>
                    <a:cubicBezTo>
                      <a:pt x="948301" y="616863"/>
                      <a:pt x="942634" y="632650"/>
                      <a:pt x="929680" y="639127"/>
                    </a:cubicBezTo>
                    <a:lnTo>
                      <a:pt x="510294" y="844772"/>
                    </a:lnTo>
                    <a:cubicBezTo>
                      <a:pt x="334605" y="930997"/>
                      <a:pt x="122079" y="858131"/>
                      <a:pt x="36259" y="682442"/>
                    </a:cubicBezTo>
                    <a:lnTo>
                      <a:pt x="36259" y="682442"/>
                    </a:lnTo>
                    <a:cubicBezTo>
                      <a:pt x="-49967" y="506753"/>
                      <a:pt x="22900" y="294227"/>
                      <a:pt x="198588" y="208407"/>
                    </a:cubicBezTo>
                    <a:lnTo>
                      <a:pt x="617974" y="2762"/>
                    </a:lnTo>
                    <a:cubicBezTo>
                      <a:pt x="630928" y="-3715"/>
                      <a:pt x="646716" y="1548"/>
                      <a:pt x="653193" y="14906"/>
                    </a:cubicBezTo>
                    <a:close/>
                  </a:path>
                </a:pathLst>
              </a:custGeom>
              <a:solidFill>
                <a:srgbClr val="FFFFFF"/>
              </a:solidFill>
              <a:ln w="4048" cap="flat">
                <a:noFill/>
                <a:prstDash val="solid"/>
                <a:miter/>
              </a:ln>
            </p:spPr>
            <p:txBody>
              <a:bodyPr rtlCol="0" anchor="ctr"/>
              <a:lstStyle/>
              <a:p>
                <a:endParaRPr lang="en-RS"/>
              </a:p>
            </p:txBody>
          </p:sp>
          <p:sp>
            <p:nvSpPr>
              <p:cNvPr id="216" name="Freeform 121">
                <a:extLst>
                  <a:ext uri="{FF2B5EF4-FFF2-40B4-BE49-F238E27FC236}">
                    <a16:creationId xmlns:a16="http://schemas.microsoft.com/office/drawing/2014/main" id="{16708B81-A132-17D2-FABA-5DEF71A42D42}"/>
                  </a:ext>
                </a:extLst>
              </p:cNvPr>
              <p:cNvSpPr/>
              <p:nvPr/>
            </p:nvSpPr>
            <p:spPr>
              <a:xfrm>
                <a:off x="6180685" y="2455990"/>
                <a:ext cx="853192" cy="1581855"/>
              </a:xfrm>
              <a:custGeom>
                <a:avLst/>
                <a:gdLst>
                  <a:gd name="connsiteX0" fmla="*/ 145454 w 853192"/>
                  <a:gd name="connsiteY0" fmla="*/ 43036 h 1581855"/>
                  <a:gd name="connsiteX1" fmla="*/ 845375 w 853192"/>
                  <a:gd name="connsiteY1" fmla="*/ 1471620 h 1581855"/>
                  <a:gd name="connsiteX2" fmla="*/ 810156 w 853192"/>
                  <a:gd name="connsiteY2" fmla="*/ 1574037 h 1581855"/>
                  <a:gd name="connsiteX3" fmla="*/ 810156 w 853192"/>
                  <a:gd name="connsiteY3" fmla="*/ 1574037 h 1581855"/>
                  <a:gd name="connsiteX4" fmla="*/ 707739 w 853192"/>
                  <a:gd name="connsiteY4" fmla="*/ 1538819 h 1581855"/>
                  <a:gd name="connsiteX5" fmla="*/ 7818 w 853192"/>
                  <a:gd name="connsiteY5" fmla="*/ 110235 h 1581855"/>
                  <a:gd name="connsiteX6" fmla="*/ 43036 w 853192"/>
                  <a:gd name="connsiteY6" fmla="*/ 7818 h 1581855"/>
                  <a:gd name="connsiteX7" fmla="*/ 43036 w 853192"/>
                  <a:gd name="connsiteY7" fmla="*/ 7818 h 1581855"/>
                  <a:gd name="connsiteX8" fmla="*/ 145454 w 853192"/>
                  <a:gd name="connsiteY8" fmla="*/ 43036 h 158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2" h="1581855">
                    <a:moveTo>
                      <a:pt x="145454" y="43036"/>
                    </a:moveTo>
                    <a:lnTo>
                      <a:pt x="845375" y="1471620"/>
                    </a:lnTo>
                    <a:cubicBezTo>
                      <a:pt x="863996" y="1509672"/>
                      <a:pt x="848209" y="1555416"/>
                      <a:pt x="810156" y="1574037"/>
                    </a:cubicBezTo>
                    <a:lnTo>
                      <a:pt x="810156" y="1574037"/>
                    </a:lnTo>
                    <a:cubicBezTo>
                      <a:pt x="772104" y="1592659"/>
                      <a:pt x="726360" y="1576871"/>
                      <a:pt x="707739" y="1538819"/>
                    </a:cubicBezTo>
                    <a:lnTo>
                      <a:pt x="7818" y="110235"/>
                    </a:lnTo>
                    <a:cubicBezTo>
                      <a:pt x="-10804" y="72183"/>
                      <a:pt x="4984" y="26439"/>
                      <a:pt x="43036" y="7818"/>
                    </a:cubicBezTo>
                    <a:lnTo>
                      <a:pt x="43036" y="7818"/>
                    </a:lnTo>
                    <a:cubicBezTo>
                      <a:pt x="81089" y="-10804"/>
                      <a:pt x="126833" y="4984"/>
                      <a:pt x="145454" y="43036"/>
                    </a:cubicBezTo>
                    <a:close/>
                  </a:path>
                </a:pathLst>
              </a:custGeom>
              <a:solidFill>
                <a:schemeClr val="accent2"/>
              </a:solidFill>
              <a:ln w="4048" cap="flat">
                <a:noFill/>
                <a:prstDash val="solid"/>
                <a:miter/>
              </a:ln>
            </p:spPr>
            <p:txBody>
              <a:bodyPr rtlCol="0" anchor="ctr"/>
              <a:lstStyle/>
              <a:p>
                <a:endParaRPr lang="en-RS"/>
              </a:p>
            </p:txBody>
          </p:sp>
          <p:sp>
            <p:nvSpPr>
              <p:cNvPr id="217" name="Freeform 122">
                <a:extLst>
                  <a:ext uri="{FF2B5EF4-FFF2-40B4-BE49-F238E27FC236}">
                    <a16:creationId xmlns:a16="http://schemas.microsoft.com/office/drawing/2014/main" id="{1587E965-FCD1-A848-E82A-9CC8C9324BCD}"/>
                  </a:ext>
                </a:extLst>
              </p:cNvPr>
              <p:cNvSpPr/>
              <p:nvPr/>
            </p:nvSpPr>
            <p:spPr>
              <a:xfrm>
                <a:off x="5446077" y="4068079"/>
                <a:ext cx="787170" cy="772637"/>
              </a:xfrm>
              <a:custGeom>
                <a:avLst/>
                <a:gdLst>
                  <a:gd name="connsiteX0" fmla="*/ 677251 w 787170"/>
                  <a:gd name="connsiteY0" fmla="*/ 752546 h 772637"/>
                  <a:gd name="connsiteX1" fmla="*/ 677251 w 787170"/>
                  <a:gd name="connsiteY1" fmla="*/ 752546 h 772637"/>
                  <a:gd name="connsiteX2" fmla="*/ 436388 w 787170"/>
                  <a:gd name="connsiteY2" fmla="*/ 697492 h 772637"/>
                  <a:gd name="connsiteX3" fmla="*/ 0 w 787170"/>
                  <a:gd name="connsiteY3" fmla="*/ 142089 h 772637"/>
                  <a:gd name="connsiteX4" fmla="*/ 290251 w 787170"/>
                  <a:gd name="connsiteY4" fmla="*/ 0 h 772637"/>
                  <a:gd name="connsiteX5" fmla="*/ 729067 w 787170"/>
                  <a:gd name="connsiteY5" fmla="*/ 437198 h 772637"/>
                  <a:gd name="connsiteX6" fmla="*/ 677251 w 787170"/>
                  <a:gd name="connsiteY6" fmla="*/ 752546 h 77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170" h="772637">
                    <a:moveTo>
                      <a:pt x="677251" y="752546"/>
                    </a:moveTo>
                    <a:lnTo>
                      <a:pt x="677251" y="752546"/>
                    </a:lnTo>
                    <a:cubicBezTo>
                      <a:pt x="593860" y="793433"/>
                      <a:pt x="493467" y="770358"/>
                      <a:pt x="436388" y="697492"/>
                    </a:cubicBezTo>
                    <a:lnTo>
                      <a:pt x="0" y="142089"/>
                    </a:lnTo>
                    <a:lnTo>
                      <a:pt x="290251" y="0"/>
                    </a:lnTo>
                    <a:lnTo>
                      <a:pt x="729067" y="437198"/>
                    </a:lnTo>
                    <a:cubicBezTo>
                      <a:pt x="825008" y="532328"/>
                      <a:pt x="798290" y="693444"/>
                      <a:pt x="677251" y="752546"/>
                    </a:cubicBezTo>
                    <a:close/>
                  </a:path>
                </a:pathLst>
              </a:custGeom>
              <a:solidFill>
                <a:schemeClr val="accent2"/>
              </a:solidFill>
              <a:ln w="4048" cap="flat">
                <a:noFill/>
                <a:prstDash val="solid"/>
                <a:miter/>
              </a:ln>
            </p:spPr>
            <p:txBody>
              <a:bodyPr rtlCol="0" anchor="ctr"/>
              <a:lstStyle/>
              <a:p>
                <a:endParaRPr lang="en-RS"/>
              </a:p>
            </p:txBody>
          </p:sp>
          <p:sp>
            <p:nvSpPr>
              <p:cNvPr id="218" name="Freeform 123">
                <a:extLst>
                  <a:ext uri="{FF2B5EF4-FFF2-40B4-BE49-F238E27FC236}">
                    <a16:creationId xmlns:a16="http://schemas.microsoft.com/office/drawing/2014/main" id="{1113A8BC-DC78-80A7-3F26-5AF15B96C768}"/>
                  </a:ext>
                </a:extLst>
              </p:cNvPr>
              <p:cNvSpPr/>
              <p:nvPr/>
            </p:nvSpPr>
            <p:spPr>
              <a:xfrm>
                <a:off x="5801097" y="4105356"/>
                <a:ext cx="231194" cy="186988"/>
              </a:xfrm>
              <a:custGeom>
                <a:avLst/>
                <a:gdLst>
                  <a:gd name="connsiteX0" fmla="*/ 0 w 231194"/>
                  <a:gd name="connsiteY0" fmla="*/ 27088 h 186988"/>
                  <a:gd name="connsiteX1" fmla="*/ 31980 w 231194"/>
                  <a:gd name="connsiteY1" fmla="*/ 3609 h 186988"/>
                  <a:gd name="connsiteX2" fmla="*/ 52626 w 231194"/>
                  <a:gd name="connsiteY2" fmla="*/ 2799 h 186988"/>
                  <a:gd name="connsiteX3" fmla="*/ 222242 w 231194"/>
                  <a:gd name="connsiteY3" fmla="*/ 104812 h 186988"/>
                  <a:gd name="connsiteX4" fmla="*/ 224266 w 231194"/>
                  <a:gd name="connsiteY4" fmla="*/ 135173 h 186988"/>
                  <a:gd name="connsiteX5" fmla="*/ 160306 w 231194"/>
                  <a:gd name="connsiteY5" fmla="*/ 186989 h 186988"/>
                  <a:gd name="connsiteX6" fmla="*/ 0 w 231194"/>
                  <a:gd name="connsiteY6" fmla="*/ 27088 h 1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94" h="186988">
                    <a:moveTo>
                      <a:pt x="0" y="27088"/>
                    </a:moveTo>
                    <a:lnTo>
                      <a:pt x="31980" y="3609"/>
                    </a:lnTo>
                    <a:cubicBezTo>
                      <a:pt x="38052" y="-844"/>
                      <a:pt x="46148" y="-1249"/>
                      <a:pt x="52626" y="2799"/>
                    </a:cubicBezTo>
                    <a:lnTo>
                      <a:pt x="222242" y="104812"/>
                    </a:lnTo>
                    <a:cubicBezTo>
                      <a:pt x="233172" y="111289"/>
                      <a:pt x="234386" y="127077"/>
                      <a:pt x="224266" y="135173"/>
                    </a:cubicBezTo>
                    <a:lnTo>
                      <a:pt x="160306" y="186989"/>
                    </a:lnTo>
                    <a:lnTo>
                      <a:pt x="0" y="27088"/>
                    </a:lnTo>
                    <a:close/>
                  </a:path>
                </a:pathLst>
              </a:custGeom>
              <a:solidFill>
                <a:srgbClr val="FFFFFF"/>
              </a:solidFill>
              <a:ln w="4048" cap="flat">
                <a:noFill/>
                <a:prstDash val="solid"/>
                <a:miter/>
              </a:ln>
            </p:spPr>
            <p:txBody>
              <a:bodyPr rtlCol="0" anchor="ctr"/>
              <a:lstStyle/>
              <a:p>
                <a:endParaRPr lang="en-RS"/>
              </a:p>
            </p:txBody>
          </p:sp>
          <p:sp>
            <p:nvSpPr>
              <p:cNvPr id="219" name="Freeform 124">
                <a:extLst>
                  <a:ext uri="{FF2B5EF4-FFF2-40B4-BE49-F238E27FC236}">
                    <a16:creationId xmlns:a16="http://schemas.microsoft.com/office/drawing/2014/main" id="{0810BD3D-E08F-19A1-D89F-3152741EFBBB}"/>
                  </a:ext>
                </a:extLst>
              </p:cNvPr>
              <p:cNvSpPr/>
              <p:nvPr/>
            </p:nvSpPr>
            <p:spPr>
              <a:xfrm>
                <a:off x="6564573" y="2985206"/>
                <a:ext cx="258806" cy="416552"/>
              </a:xfrm>
              <a:custGeom>
                <a:avLst/>
                <a:gdLst>
                  <a:gd name="connsiteX0" fmla="*/ 174474 w 258806"/>
                  <a:gd name="connsiteY0" fmla="*/ 71652 h 416552"/>
                  <a:gd name="connsiteX1" fmla="*/ 254222 w 258806"/>
                  <a:gd name="connsiteY1" fmla="*/ 234386 h 416552"/>
                  <a:gd name="connsiteX2" fmla="*/ 256246 w 258806"/>
                  <a:gd name="connsiteY2" fmla="*/ 270010 h 416552"/>
                  <a:gd name="connsiteX3" fmla="*/ 204026 w 258806"/>
                  <a:gd name="connsiteY3" fmla="*/ 416552 h 416552"/>
                  <a:gd name="connsiteX4" fmla="*/ 0 w 258806"/>
                  <a:gd name="connsiteY4" fmla="*/ 0 h 416552"/>
                  <a:gd name="connsiteX5" fmla="*/ 147757 w 258806"/>
                  <a:gd name="connsiteY5" fmla="*/ 48578 h 416552"/>
                  <a:gd name="connsiteX6" fmla="*/ 174474 w 258806"/>
                  <a:gd name="connsiteY6" fmla="*/ 71652 h 41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06" h="416552">
                    <a:moveTo>
                      <a:pt x="174474" y="71652"/>
                    </a:moveTo>
                    <a:lnTo>
                      <a:pt x="254222" y="234386"/>
                    </a:lnTo>
                    <a:cubicBezTo>
                      <a:pt x="259485" y="245316"/>
                      <a:pt x="260294" y="258270"/>
                      <a:pt x="256246" y="270010"/>
                    </a:cubicBezTo>
                    <a:lnTo>
                      <a:pt x="204026" y="416552"/>
                    </a:lnTo>
                    <a:lnTo>
                      <a:pt x="0" y="0"/>
                    </a:lnTo>
                    <a:lnTo>
                      <a:pt x="147757" y="48578"/>
                    </a:lnTo>
                    <a:cubicBezTo>
                      <a:pt x="159496" y="52221"/>
                      <a:pt x="169212" y="60317"/>
                      <a:pt x="174474" y="71652"/>
                    </a:cubicBezTo>
                    <a:close/>
                  </a:path>
                </a:pathLst>
              </a:custGeom>
              <a:solidFill>
                <a:schemeClr val="accent1"/>
              </a:solidFill>
              <a:ln w="4048" cap="flat">
                <a:noFill/>
                <a:prstDash val="solid"/>
                <a:miter/>
              </a:ln>
            </p:spPr>
            <p:txBody>
              <a:bodyPr rtlCol="0" anchor="ctr"/>
              <a:lstStyle/>
              <a:p>
                <a:endParaRPr lang="en-RS"/>
              </a:p>
            </p:txBody>
          </p:sp>
          <p:sp>
            <p:nvSpPr>
              <p:cNvPr id="220" name="Freeform 125">
                <a:extLst>
                  <a:ext uri="{FF2B5EF4-FFF2-40B4-BE49-F238E27FC236}">
                    <a16:creationId xmlns:a16="http://schemas.microsoft.com/office/drawing/2014/main" id="{15CD2972-4CEE-65D2-AE12-2F5E2A3B38B1}"/>
                  </a:ext>
                </a:extLst>
              </p:cNvPr>
              <p:cNvSpPr/>
              <p:nvPr/>
            </p:nvSpPr>
            <p:spPr>
              <a:xfrm>
                <a:off x="5222509" y="3691493"/>
                <a:ext cx="550251" cy="546202"/>
              </a:xfrm>
              <a:custGeom>
                <a:avLst/>
                <a:gdLst>
                  <a:gd name="connsiteX0" fmla="*/ 387921 w 550251"/>
                  <a:gd name="connsiteY0" fmla="*/ 27233 h 546202"/>
                  <a:gd name="connsiteX1" fmla="*/ 550251 w 550251"/>
                  <a:gd name="connsiteY1" fmla="*/ 358775 h 546202"/>
                  <a:gd name="connsiteX2" fmla="*/ 167703 w 550251"/>
                  <a:gd name="connsiteY2" fmla="*/ 546203 h 546202"/>
                  <a:gd name="connsiteX3" fmla="*/ 4969 w 550251"/>
                  <a:gd name="connsiteY3" fmla="*/ 214662 h 546202"/>
                  <a:gd name="connsiteX4" fmla="*/ 27233 w 550251"/>
                  <a:gd name="connsiteY4" fmla="*/ 149487 h 546202"/>
                  <a:gd name="connsiteX5" fmla="*/ 322342 w 550251"/>
                  <a:gd name="connsiteY5" fmla="*/ 4969 h 546202"/>
                  <a:gd name="connsiteX6" fmla="*/ 387921 w 550251"/>
                  <a:gd name="connsiteY6" fmla="*/ 27233 h 54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251" h="546202">
                    <a:moveTo>
                      <a:pt x="387921" y="27233"/>
                    </a:moveTo>
                    <a:lnTo>
                      <a:pt x="550251" y="358775"/>
                    </a:lnTo>
                    <a:lnTo>
                      <a:pt x="167703" y="546203"/>
                    </a:lnTo>
                    <a:lnTo>
                      <a:pt x="4969" y="214662"/>
                    </a:lnTo>
                    <a:cubicBezTo>
                      <a:pt x="-6771" y="190373"/>
                      <a:pt x="2945" y="161226"/>
                      <a:pt x="27233" y="149487"/>
                    </a:cubicBezTo>
                    <a:lnTo>
                      <a:pt x="322342" y="4969"/>
                    </a:lnTo>
                    <a:cubicBezTo>
                      <a:pt x="346631" y="-6771"/>
                      <a:pt x="375777" y="2945"/>
                      <a:pt x="387921" y="27233"/>
                    </a:cubicBezTo>
                    <a:close/>
                  </a:path>
                </a:pathLst>
              </a:custGeom>
              <a:solidFill>
                <a:schemeClr val="accent1"/>
              </a:solidFill>
              <a:ln w="4048" cap="flat">
                <a:noFill/>
                <a:prstDash val="solid"/>
                <a:miter/>
              </a:ln>
            </p:spPr>
            <p:txBody>
              <a:bodyPr rtlCol="0" anchor="ctr"/>
              <a:lstStyle/>
              <a:p>
                <a:endParaRPr lang="en-RS"/>
              </a:p>
            </p:txBody>
          </p:sp>
          <p:sp>
            <p:nvSpPr>
              <p:cNvPr id="221" name="Freeform 126">
                <a:extLst>
                  <a:ext uri="{FF2B5EF4-FFF2-40B4-BE49-F238E27FC236}">
                    <a16:creationId xmlns:a16="http://schemas.microsoft.com/office/drawing/2014/main" id="{D8598F87-D776-CF0B-E1F6-8CFCA4995FF4}"/>
                  </a:ext>
                </a:extLst>
              </p:cNvPr>
              <p:cNvSpPr/>
              <p:nvPr/>
            </p:nvSpPr>
            <p:spPr>
              <a:xfrm>
                <a:off x="5269897" y="3810128"/>
                <a:ext cx="168979" cy="111900"/>
              </a:xfrm>
              <a:custGeom>
                <a:avLst/>
                <a:gdLst>
                  <a:gd name="connsiteX0" fmla="*/ 166059 w 168979"/>
                  <a:gd name="connsiteY0" fmla="*/ 15874 h 111900"/>
                  <a:gd name="connsiteX1" fmla="*/ 166059 w 168979"/>
                  <a:gd name="connsiteY1" fmla="*/ 15874 h 111900"/>
                  <a:gd name="connsiteX2" fmla="*/ 153105 w 168979"/>
                  <a:gd name="connsiteY2" fmla="*/ 53926 h 111900"/>
                  <a:gd name="connsiteX3" fmla="*/ 40972 w 168979"/>
                  <a:gd name="connsiteY3" fmla="*/ 108981 h 111900"/>
                  <a:gd name="connsiteX4" fmla="*/ 2920 w 168979"/>
                  <a:gd name="connsiteY4" fmla="*/ 96027 h 111900"/>
                  <a:gd name="connsiteX5" fmla="*/ 2920 w 168979"/>
                  <a:gd name="connsiteY5" fmla="*/ 96027 h 111900"/>
                  <a:gd name="connsiteX6" fmla="*/ 15874 w 168979"/>
                  <a:gd name="connsiteY6" fmla="*/ 57974 h 111900"/>
                  <a:gd name="connsiteX7" fmla="*/ 128007 w 168979"/>
                  <a:gd name="connsiteY7" fmla="*/ 2920 h 111900"/>
                  <a:gd name="connsiteX8" fmla="*/ 166059 w 168979"/>
                  <a:gd name="connsiteY8" fmla="*/ 15874 h 11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79" h="111900">
                    <a:moveTo>
                      <a:pt x="166059" y="15874"/>
                    </a:moveTo>
                    <a:lnTo>
                      <a:pt x="166059" y="15874"/>
                    </a:lnTo>
                    <a:cubicBezTo>
                      <a:pt x="172941" y="30042"/>
                      <a:pt x="167274" y="47044"/>
                      <a:pt x="153105" y="53926"/>
                    </a:cubicBezTo>
                    <a:lnTo>
                      <a:pt x="40972" y="108981"/>
                    </a:lnTo>
                    <a:cubicBezTo>
                      <a:pt x="26804" y="115863"/>
                      <a:pt x="9802" y="110195"/>
                      <a:pt x="2920" y="96027"/>
                    </a:cubicBezTo>
                    <a:lnTo>
                      <a:pt x="2920" y="96027"/>
                    </a:lnTo>
                    <a:cubicBezTo>
                      <a:pt x="-3962" y="81858"/>
                      <a:pt x="1706" y="64856"/>
                      <a:pt x="15874" y="57974"/>
                    </a:cubicBezTo>
                    <a:lnTo>
                      <a:pt x="128007" y="2920"/>
                    </a:lnTo>
                    <a:cubicBezTo>
                      <a:pt x="142175" y="-3962"/>
                      <a:pt x="159178" y="1705"/>
                      <a:pt x="166059" y="15874"/>
                    </a:cubicBezTo>
                    <a:close/>
                  </a:path>
                </a:pathLst>
              </a:custGeom>
              <a:solidFill>
                <a:srgbClr val="FFFFFF"/>
              </a:solidFill>
              <a:ln w="4048" cap="flat">
                <a:noFill/>
                <a:prstDash val="solid"/>
                <a:miter/>
              </a:ln>
            </p:spPr>
            <p:txBody>
              <a:bodyPr rtlCol="0" anchor="ctr"/>
              <a:lstStyle/>
              <a:p>
                <a:endParaRPr lang="en-RS"/>
              </a:p>
            </p:txBody>
          </p:sp>
        </p:grpSp>
        <p:grpSp>
          <p:nvGrpSpPr>
            <p:cNvPr id="68" name="Graphic 75">
              <a:extLst>
                <a:ext uri="{FF2B5EF4-FFF2-40B4-BE49-F238E27FC236}">
                  <a16:creationId xmlns:a16="http://schemas.microsoft.com/office/drawing/2014/main" id="{8A16B92F-9C29-39D7-74B7-C3C69AFF922B}"/>
                </a:ext>
              </a:extLst>
            </p:cNvPr>
            <p:cNvGrpSpPr/>
            <p:nvPr/>
          </p:nvGrpSpPr>
          <p:grpSpPr>
            <a:xfrm>
              <a:off x="6644322" y="1783722"/>
              <a:ext cx="779668" cy="779668"/>
              <a:chOff x="6644322" y="1783722"/>
              <a:chExt cx="779668" cy="779668"/>
            </a:xfrm>
          </p:grpSpPr>
          <p:sp>
            <p:nvSpPr>
              <p:cNvPr id="210" name="Freeform 128">
                <a:extLst>
                  <a:ext uri="{FF2B5EF4-FFF2-40B4-BE49-F238E27FC236}">
                    <a16:creationId xmlns:a16="http://schemas.microsoft.com/office/drawing/2014/main" id="{ABA72577-7091-1D74-E94F-429234D3AA72}"/>
                  </a:ext>
                </a:extLst>
              </p:cNvPr>
              <p:cNvSpPr/>
              <p:nvPr/>
            </p:nvSpPr>
            <p:spPr>
              <a:xfrm>
                <a:off x="6644322" y="1783722"/>
                <a:ext cx="779668" cy="779668"/>
              </a:xfrm>
              <a:custGeom>
                <a:avLst/>
                <a:gdLst>
                  <a:gd name="connsiteX0" fmla="*/ 779669 w 779668"/>
                  <a:gd name="connsiteY0" fmla="*/ 389834 h 779668"/>
                  <a:gd name="connsiteX1" fmla="*/ 389834 w 779668"/>
                  <a:gd name="connsiteY1" fmla="*/ 779669 h 779668"/>
                  <a:gd name="connsiteX2" fmla="*/ 0 w 779668"/>
                  <a:gd name="connsiteY2" fmla="*/ 389834 h 779668"/>
                  <a:gd name="connsiteX3" fmla="*/ 389834 w 779668"/>
                  <a:gd name="connsiteY3" fmla="*/ 0 h 779668"/>
                  <a:gd name="connsiteX4" fmla="*/ 779669 w 779668"/>
                  <a:gd name="connsiteY4" fmla="*/ 389834 h 77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68" h="779668">
                    <a:moveTo>
                      <a:pt x="779669" y="389834"/>
                    </a:moveTo>
                    <a:cubicBezTo>
                      <a:pt x="779669" y="605195"/>
                      <a:pt x="605195" y="779669"/>
                      <a:pt x="389834" y="779669"/>
                    </a:cubicBezTo>
                    <a:cubicBezTo>
                      <a:pt x="174474" y="779669"/>
                      <a:pt x="0" y="605195"/>
                      <a:pt x="0" y="389834"/>
                    </a:cubicBezTo>
                    <a:cubicBezTo>
                      <a:pt x="0" y="174474"/>
                      <a:pt x="174474" y="0"/>
                      <a:pt x="389834" y="0"/>
                    </a:cubicBezTo>
                    <a:cubicBezTo>
                      <a:pt x="605195" y="0"/>
                      <a:pt x="779669" y="174474"/>
                      <a:pt x="779669" y="389834"/>
                    </a:cubicBezTo>
                    <a:close/>
                  </a:path>
                </a:pathLst>
              </a:custGeom>
              <a:solidFill>
                <a:srgbClr val="FFFFFF"/>
              </a:solidFill>
              <a:ln w="4048" cap="flat">
                <a:noFill/>
                <a:prstDash val="solid"/>
                <a:miter/>
              </a:ln>
            </p:spPr>
            <p:txBody>
              <a:bodyPr rtlCol="0" anchor="ctr"/>
              <a:lstStyle/>
              <a:p>
                <a:endParaRPr lang="en-RS"/>
              </a:p>
            </p:txBody>
          </p:sp>
          <p:sp>
            <p:nvSpPr>
              <p:cNvPr id="211" name="Freeform 129">
                <a:extLst>
                  <a:ext uri="{FF2B5EF4-FFF2-40B4-BE49-F238E27FC236}">
                    <a16:creationId xmlns:a16="http://schemas.microsoft.com/office/drawing/2014/main" id="{98A7E84D-4A78-4FC2-306D-02BEB3C9ACEB}"/>
                  </a:ext>
                </a:extLst>
              </p:cNvPr>
              <p:cNvSpPr/>
              <p:nvPr/>
            </p:nvSpPr>
            <p:spPr>
              <a:xfrm>
                <a:off x="6683183" y="2234352"/>
                <a:ext cx="694658" cy="326610"/>
              </a:xfrm>
              <a:custGeom>
                <a:avLst/>
                <a:gdLst>
                  <a:gd name="connsiteX0" fmla="*/ 694658 w 694658"/>
                  <a:gd name="connsiteY0" fmla="*/ 129062 h 326610"/>
                  <a:gd name="connsiteX1" fmla="*/ 355426 w 694658"/>
                  <a:gd name="connsiteY1" fmla="*/ 326611 h 326610"/>
                  <a:gd name="connsiteX2" fmla="*/ 0 w 694658"/>
                  <a:gd name="connsiteY2" fmla="*/ 97487 h 326610"/>
                  <a:gd name="connsiteX3" fmla="*/ 182975 w 694658"/>
                  <a:gd name="connsiteY3" fmla="*/ 11262 h 326610"/>
                  <a:gd name="connsiteX4" fmla="*/ 678871 w 694658"/>
                  <a:gd name="connsiteY4" fmla="*/ 112870 h 326610"/>
                  <a:gd name="connsiteX5" fmla="*/ 694658 w 694658"/>
                  <a:gd name="connsiteY5" fmla="*/ 129062 h 3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58" h="326610">
                    <a:moveTo>
                      <a:pt x="694658" y="129062"/>
                    </a:moveTo>
                    <a:cubicBezTo>
                      <a:pt x="627864" y="246863"/>
                      <a:pt x="500753" y="326611"/>
                      <a:pt x="355426" y="326611"/>
                    </a:cubicBezTo>
                    <a:cubicBezTo>
                      <a:pt x="197549" y="326611"/>
                      <a:pt x="61532" y="232694"/>
                      <a:pt x="0" y="97487"/>
                    </a:cubicBezTo>
                    <a:cubicBezTo>
                      <a:pt x="55459" y="45671"/>
                      <a:pt x="120634" y="20572"/>
                      <a:pt x="182975" y="11262"/>
                    </a:cubicBezTo>
                    <a:cubicBezTo>
                      <a:pt x="300776" y="-6145"/>
                      <a:pt x="541235" y="-21528"/>
                      <a:pt x="678871" y="112870"/>
                    </a:cubicBezTo>
                    <a:cubicBezTo>
                      <a:pt x="684133" y="118132"/>
                      <a:pt x="689396" y="123800"/>
                      <a:pt x="694658" y="129062"/>
                    </a:cubicBezTo>
                    <a:close/>
                  </a:path>
                </a:pathLst>
              </a:custGeom>
              <a:solidFill>
                <a:schemeClr val="accent3"/>
              </a:solidFill>
              <a:ln w="4048" cap="flat">
                <a:noFill/>
                <a:prstDash val="solid"/>
                <a:miter/>
              </a:ln>
            </p:spPr>
            <p:txBody>
              <a:bodyPr rtlCol="0" anchor="ctr"/>
              <a:lstStyle/>
              <a:p>
                <a:endParaRPr lang="en-RS"/>
              </a:p>
            </p:txBody>
          </p:sp>
          <p:sp>
            <p:nvSpPr>
              <p:cNvPr id="212" name="Freeform 130">
                <a:extLst>
                  <a:ext uri="{FF2B5EF4-FFF2-40B4-BE49-F238E27FC236}">
                    <a16:creationId xmlns:a16="http://schemas.microsoft.com/office/drawing/2014/main" id="{3656D50C-E362-9585-660A-44B4B6A1DC61}"/>
                  </a:ext>
                </a:extLst>
              </p:cNvPr>
              <p:cNvSpPr/>
              <p:nvPr/>
            </p:nvSpPr>
            <p:spPr>
              <a:xfrm>
                <a:off x="6986793" y="2022157"/>
                <a:ext cx="101203" cy="255436"/>
              </a:xfrm>
              <a:custGeom>
                <a:avLst/>
                <a:gdLst>
                  <a:gd name="connsiteX0" fmla="*/ 101203 w 101203"/>
                  <a:gd name="connsiteY0" fmla="*/ 0 h 255436"/>
                  <a:gd name="connsiteX1" fmla="*/ 101203 w 101203"/>
                  <a:gd name="connsiteY1" fmla="*/ 204835 h 255436"/>
                  <a:gd name="connsiteX2" fmla="*/ 50602 w 101203"/>
                  <a:gd name="connsiteY2" fmla="*/ 255437 h 255436"/>
                  <a:gd name="connsiteX3" fmla="*/ 50602 w 101203"/>
                  <a:gd name="connsiteY3" fmla="*/ 255437 h 255436"/>
                  <a:gd name="connsiteX4" fmla="*/ 0 w 101203"/>
                  <a:gd name="connsiteY4" fmla="*/ 204835 h 255436"/>
                  <a:gd name="connsiteX5" fmla="*/ 0 w 101203"/>
                  <a:gd name="connsiteY5" fmla="*/ 0 h 255436"/>
                  <a:gd name="connsiteX6" fmla="*/ 101203 w 101203"/>
                  <a:gd name="connsiteY6" fmla="*/ 0 h 2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03" h="255436">
                    <a:moveTo>
                      <a:pt x="101203" y="0"/>
                    </a:moveTo>
                    <a:lnTo>
                      <a:pt x="101203" y="204835"/>
                    </a:lnTo>
                    <a:cubicBezTo>
                      <a:pt x="101203" y="232767"/>
                      <a:pt x="78534" y="255437"/>
                      <a:pt x="50602" y="255437"/>
                    </a:cubicBezTo>
                    <a:lnTo>
                      <a:pt x="50602" y="255437"/>
                    </a:lnTo>
                    <a:cubicBezTo>
                      <a:pt x="22670" y="255437"/>
                      <a:pt x="0" y="232767"/>
                      <a:pt x="0" y="204835"/>
                    </a:cubicBezTo>
                    <a:lnTo>
                      <a:pt x="0" y="0"/>
                    </a:lnTo>
                    <a:lnTo>
                      <a:pt x="101203" y="0"/>
                    </a:lnTo>
                    <a:close/>
                  </a:path>
                </a:pathLst>
              </a:custGeom>
              <a:solidFill>
                <a:srgbClr val="FFFFFF"/>
              </a:solidFill>
              <a:ln w="4048" cap="flat">
                <a:noFill/>
                <a:prstDash val="solid"/>
                <a:miter/>
              </a:ln>
            </p:spPr>
            <p:txBody>
              <a:bodyPr rtlCol="0" anchor="ctr"/>
              <a:lstStyle/>
              <a:p>
                <a:endParaRPr lang="en-RS"/>
              </a:p>
            </p:txBody>
          </p:sp>
          <p:sp>
            <p:nvSpPr>
              <p:cNvPr id="213" name="Freeform 131">
                <a:extLst>
                  <a:ext uri="{FF2B5EF4-FFF2-40B4-BE49-F238E27FC236}">
                    <a16:creationId xmlns:a16="http://schemas.microsoft.com/office/drawing/2014/main" id="{48E3F907-945D-1646-5869-455B636AC88D}"/>
                  </a:ext>
                </a:extLst>
              </p:cNvPr>
              <p:cNvSpPr/>
              <p:nvPr/>
            </p:nvSpPr>
            <p:spPr>
              <a:xfrm>
                <a:off x="6823515" y="1892479"/>
                <a:ext cx="299432" cy="299432"/>
              </a:xfrm>
              <a:custGeom>
                <a:avLst/>
                <a:gdLst>
                  <a:gd name="connsiteX0" fmla="*/ 294841 w 299432"/>
                  <a:gd name="connsiteY0" fmla="*/ 186352 h 299432"/>
                  <a:gd name="connsiteX1" fmla="*/ 113081 w 299432"/>
                  <a:gd name="connsiteY1" fmla="*/ 294842 h 299432"/>
                  <a:gd name="connsiteX2" fmla="*/ 4591 w 299432"/>
                  <a:gd name="connsiteY2" fmla="*/ 113081 h 299432"/>
                  <a:gd name="connsiteX3" fmla="*/ 186352 w 299432"/>
                  <a:gd name="connsiteY3" fmla="*/ 4591 h 299432"/>
                  <a:gd name="connsiteX4" fmla="*/ 294841 w 299432"/>
                  <a:gd name="connsiteY4" fmla="*/ 186352 h 29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32" h="299432">
                    <a:moveTo>
                      <a:pt x="294841" y="186352"/>
                    </a:moveTo>
                    <a:cubicBezTo>
                      <a:pt x="274601" y="266505"/>
                      <a:pt x="193234" y="315082"/>
                      <a:pt x="113081" y="294842"/>
                    </a:cubicBezTo>
                    <a:cubicBezTo>
                      <a:pt x="32928" y="274601"/>
                      <a:pt x="-15650" y="193234"/>
                      <a:pt x="4591" y="113081"/>
                    </a:cubicBezTo>
                    <a:cubicBezTo>
                      <a:pt x="24832" y="32928"/>
                      <a:pt x="106199" y="-15650"/>
                      <a:pt x="186352" y="4591"/>
                    </a:cubicBezTo>
                    <a:cubicBezTo>
                      <a:pt x="266504" y="24832"/>
                      <a:pt x="315082" y="106199"/>
                      <a:pt x="294841" y="186352"/>
                    </a:cubicBezTo>
                    <a:close/>
                  </a:path>
                </a:pathLst>
              </a:custGeom>
              <a:solidFill>
                <a:srgbClr val="FFFFFF"/>
              </a:solidFill>
              <a:ln w="4048" cap="flat">
                <a:noFill/>
                <a:prstDash val="solid"/>
                <a:miter/>
              </a:ln>
            </p:spPr>
            <p:txBody>
              <a:bodyPr rtlCol="0" anchor="ctr"/>
              <a:lstStyle/>
              <a:p>
                <a:endParaRPr lang="en-RS"/>
              </a:p>
            </p:txBody>
          </p:sp>
          <p:sp>
            <p:nvSpPr>
              <p:cNvPr id="214" name="Freeform 132">
                <a:extLst>
                  <a:ext uri="{FF2B5EF4-FFF2-40B4-BE49-F238E27FC236}">
                    <a16:creationId xmlns:a16="http://schemas.microsoft.com/office/drawing/2014/main" id="{C9ACEC93-39CD-D32D-101A-CF2D003CAD9E}"/>
                  </a:ext>
                </a:extLst>
              </p:cNvPr>
              <p:cNvSpPr/>
              <p:nvPr/>
            </p:nvSpPr>
            <p:spPr>
              <a:xfrm>
                <a:off x="7034156" y="2047789"/>
                <a:ext cx="55832" cy="66131"/>
              </a:xfrm>
              <a:custGeom>
                <a:avLst/>
                <a:gdLst>
                  <a:gd name="connsiteX0" fmla="*/ 0 w 55832"/>
                  <a:gd name="connsiteY0" fmla="*/ 26184 h 66131"/>
                  <a:gd name="connsiteX1" fmla="*/ 35623 w 55832"/>
                  <a:gd name="connsiteY1" fmla="*/ 681 h 66131"/>
                  <a:gd name="connsiteX2" fmla="*/ 54650 w 55832"/>
                  <a:gd name="connsiteY2" fmla="*/ 39948 h 66131"/>
                  <a:gd name="connsiteX3" fmla="*/ 19026 w 55832"/>
                  <a:gd name="connsiteY3" fmla="*/ 65451 h 66131"/>
                </a:gdLst>
                <a:ahLst/>
                <a:cxnLst>
                  <a:cxn ang="0">
                    <a:pos x="connsiteX0" y="connsiteY0"/>
                  </a:cxn>
                  <a:cxn ang="0">
                    <a:pos x="connsiteX1" y="connsiteY1"/>
                  </a:cxn>
                  <a:cxn ang="0">
                    <a:pos x="connsiteX2" y="connsiteY2"/>
                  </a:cxn>
                  <a:cxn ang="0">
                    <a:pos x="connsiteX3" y="connsiteY3"/>
                  </a:cxn>
                </a:cxnLst>
                <a:rect l="l" t="t" r="r" b="b"/>
                <a:pathLst>
                  <a:path w="55832" h="66131">
                    <a:moveTo>
                      <a:pt x="0" y="26184"/>
                    </a:moveTo>
                    <a:cubicBezTo>
                      <a:pt x="4453" y="8372"/>
                      <a:pt x="20241" y="-2963"/>
                      <a:pt x="35623" y="681"/>
                    </a:cubicBezTo>
                    <a:cubicBezTo>
                      <a:pt x="50602" y="4324"/>
                      <a:pt x="59103" y="22136"/>
                      <a:pt x="54650" y="39948"/>
                    </a:cubicBezTo>
                    <a:cubicBezTo>
                      <a:pt x="50197" y="57759"/>
                      <a:pt x="34409" y="69094"/>
                      <a:pt x="19026" y="65451"/>
                    </a:cubicBezTo>
                  </a:path>
                </a:pathLst>
              </a:custGeom>
              <a:solidFill>
                <a:srgbClr val="FFFFFF"/>
              </a:solidFill>
              <a:ln w="4048" cap="flat">
                <a:noFill/>
                <a:prstDash val="solid"/>
                <a:miter/>
              </a:ln>
            </p:spPr>
            <p:txBody>
              <a:bodyPr rtlCol="0" anchor="ctr"/>
              <a:lstStyle/>
              <a:p>
                <a:endParaRPr lang="en-RS"/>
              </a:p>
            </p:txBody>
          </p:sp>
        </p:grpSp>
        <p:grpSp>
          <p:nvGrpSpPr>
            <p:cNvPr id="69" name="Graphic 75">
              <a:extLst>
                <a:ext uri="{FF2B5EF4-FFF2-40B4-BE49-F238E27FC236}">
                  <a16:creationId xmlns:a16="http://schemas.microsoft.com/office/drawing/2014/main" id="{EAB3CB31-C6FF-A72D-F78A-F4B7633D62C1}"/>
                </a:ext>
              </a:extLst>
            </p:cNvPr>
            <p:cNvGrpSpPr/>
            <p:nvPr/>
          </p:nvGrpSpPr>
          <p:grpSpPr>
            <a:xfrm>
              <a:off x="7442207" y="3540203"/>
              <a:ext cx="919734" cy="920139"/>
              <a:chOff x="7442207" y="3540203"/>
              <a:chExt cx="919734" cy="920139"/>
            </a:xfrm>
          </p:grpSpPr>
          <p:sp>
            <p:nvSpPr>
              <p:cNvPr id="205" name="Freeform 134">
                <a:extLst>
                  <a:ext uri="{FF2B5EF4-FFF2-40B4-BE49-F238E27FC236}">
                    <a16:creationId xmlns:a16="http://schemas.microsoft.com/office/drawing/2014/main" id="{788A95D7-464E-64F0-5C05-842190AF7C7F}"/>
                  </a:ext>
                </a:extLst>
              </p:cNvPr>
              <p:cNvSpPr/>
              <p:nvPr/>
            </p:nvSpPr>
            <p:spPr>
              <a:xfrm>
                <a:off x="7442207" y="3540203"/>
                <a:ext cx="919734" cy="920139"/>
              </a:xfrm>
              <a:custGeom>
                <a:avLst/>
                <a:gdLst>
                  <a:gd name="connsiteX0" fmla="*/ 919734 w 919734"/>
                  <a:gd name="connsiteY0" fmla="*/ 459868 h 920139"/>
                  <a:gd name="connsiteX1" fmla="*/ 459867 w 919734"/>
                  <a:gd name="connsiteY1" fmla="*/ 920139 h 920139"/>
                  <a:gd name="connsiteX2" fmla="*/ 0 w 919734"/>
                  <a:gd name="connsiteY2" fmla="*/ 459868 h 920139"/>
                  <a:gd name="connsiteX3" fmla="*/ 459867 w 919734"/>
                  <a:gd name="connsiteY3" fmla="*/ 1 h 920139"/>
                  <a:gd name="connsiteX4" fmla="*/ 919734 w 919734"/>
                  <a:gd name="connsiteY4" fmla="*/ 459868 h 920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734" h="920139">
                    <a:moveTo>
                      <a:pt x="919734" y="459868"/>
                    </a:moveTo>
                    <a:cubicBezTo>
                      <a:pt x="919734" y="714090"/>
                      <a:pt x="713685" y="920139"/>
                      <a:pt x="459867" y="920139"/>
                    </a:cubicBezTo>
                    <a:cubicBezTo>
                      <a:pt x="206050" y="920139"/>
                      <a:pt x="0" y="714090"/>
                      <a:pt x="0" y="459868"/>
                    </a:cubicBezTo>
                    <a:cubicBezTo>
                      <a:pt x="0" y="206050"/>
                      <a:pt x="206050" y="1"/>
                      <a:pt x="459867" y="1"/>
                    </a:cubicBezTo>
                    <a:cubicBezTo>
                      <a:pt x="713685" y="-404"/>
                      <a:pt x="919734" y="205645"/>
                      <a:pt x="919734" y="459868"/>
                    </a:cubicBezTo>
                    <a:close/>
                  </a:path>
                </a:pathLst>
              </a:custGeom>
              <a:solidFill>
                <a:srgbClr val="FFFFFF"/>
              </a:solidFill>
              <a:ln w="4048" cap="flat">
                <a:noFill/>
                <a:prstDash val="solid"/>
                <a:miter/>
              </a:ln>
            </p:spPr>
            <p:txBody>
              <a:bodyPr rtlCol="0" anchor="ctr"/>
              <a:lstStyle/>
              <a:p>
                <a:endParaRPr lang="en-RS"/>
              </a:p>
            </p:txBody>
          </p:sp>
          <p:sp>
            <p:nvSpPr>
              <p:cNvPr id="206" name="Freeform 135">
                <a:extLst>
                  <a:ext uri="{FF2B5EF4-FFF2-40B4-BE49-F238E27FC236}">
                    <a16:creationId xmlns:a16="http://schemas.microsoft.com/office/drawing/2014/main" id="{BDF7C6CC-E65F-AE57-D17F-9160517B6AD1}"/>
                  </a:ext>
                </a:extLst>
              </p:cNvPr>
              <p:cNvSpPr/>
              <p:nvPr/>
            </p:nvSpPr>
            <p:spPr>
              <a:xfrm>
                <a:off x="7482283" y="4075033"/>
                <a:ext cx="819745" cy="385309"/>
              </a:xfrm>
              <a:custGeom>
                <a:avLst/>
                <a:gdLst>
                  <a:gd name="connsiteX0" fmla="*/ 819745 w 819745"/>
                  <a:gd name="connsiteY0" fmla="*/ 152138 h 385309"/>
                  <a:gd name="connsiteX1" fmla="*/ 419386 w 819745"/>
                  <a:gd name="connsiteY1" fmla="*/ 385310 h 385309"/>
                  <a:gd name="connsiteX2" fmla="*/ 0 w 819745"/>
                  <a:gd name="connsiteY2" fmla="*/ 114895 h 385309"/>
                  <a:gd name="connsiteX3" fmla="*/ 215765 w 819745"/>
                  <a:gd name="connsiteY3" fmla="*/ 13287 h 385309"/>
                  <a:gd name="connsiteX4" fmla="*/ 800719 w 819745"/>
                  <a:gd name="connsiteY4" fmla="*/ 133111 h 385309"/>
                  <a:gd name="connsiteX5" fmla="*/ 819745 w 819745"/>
                  <a:gd name="connsiteY5" fmla="*/ 152138 h 3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45" h="385309">
                    <a:moveTo>
                      <a:pt x="819745" y="152138"/>
                    </a:moveTo>
                    <a:cubicBezTo>
                      <a:pt x="740807" y="291393"/>
                      <a:pt x="591026" y="385310"/>
                      <a:pt x="419386" y="385310"/>
                    </a:cubicBezTo>
                    <a:cubicBezTo>
                      <a:pt x="233172" y="385310"/>
                      <a:pt x="72462" y="274391"/>
                      <a:pt x="0" y="114895"/>
                    </a:cubicBezTo>
                    <a:cubicBezTo>
                      <a:pt x="65579" y="53768"/>
                      <a:pt x="142089" y="24217"/>
                      <a:pt x="215765" y="13287"/>
                    </a:cubicBezTo>
                    <a:cubicBezTo>
                      <a:pt x="355020" y="-7359"/>
                      <a:pt x="638794" y="-25170"/>
                      <a:pt x="800719" y="133111"/>
                    </a:cubicBezTo>
                    <a:cubicBezTo>
                      <a:pt x="807601" y="139184"/>
                      <a:pt x="813673" y="145256"/>
                      <a:pt x="819745" y="152138"/>
                    </a:cubicBezTo>
                    <a:close/>
                  </a:path>
                </a:pathLst>
              </a:custGeom>
              <a:solidFill>
                <a:schemeClr val="accent5"/>
              </a:solidFill>
              <a:ln w="4048" cap="flat">
                <a:noFill/>
                <a:prstDash val="solid"/>
                <a:miter/>
              </a:ln>
            </p:spPr>
            <p:txBody>
              <a:bodyPr rtlCol="0" anchor="ctr"/>
              <a:lstStyle/>
              <a:p>
                <a:endParaRPr lang="en-RS"/>
              </a:p>
            </p:txBody>
          </p:sp>
          <p:sp>
            <p:nvSpPr>
              <p:cNvPr id="207" name="Freeform 136">
                <a:extLst>
                  <a:ext uri="{FF2B5EF4-FFF2-40B4-BE49-F238E27FC236}">
                    <a16:creationId xmlns:a16="http://schemas.microsoft.com/office/drawing/2014/main" id="{FBB7A4A1-72AD-1FF7-80E4-D17A4644627F}"/>
                  </a:ext>
                </a:extLst>
              </p:cNvPr>
              <p:cNvSpPr/>
              <p:nvPr/>
            </p:nvSpPr>
            <p:spPr>
              <a:xfrm>
                <a:off x="7840947" y="3824382"/>
                <a:ext cx="119014" cy="301180"/>
              </a:xfrm>
              <a:custGeom>
                <a:avLst/>
                <a:gdLst>
                  <a:gd name="connsiteX0" fmla="*/ 119015 w 119014"/>
                  <a:gd name="connsiteY0" fmla="*/ 0 h 301180"/>
                  <a:gd name="connsiteX1" fmla="*/ 119015 w 119014"/>
                  <a:gd name="connsiteY1" fmla="*/ 241673 h 301180"/>
                  <a:gd name="connsiteX2" fmla="*/ 59508 w 119014"/>
                  <a:gd name="connsiteY2" fmla="*/ 301180 h 301180"/>
                  <a:gd name="connsiteX3" fmla="*/ 59508 w 119014"/>
                  <a:gd name="connsiteY3" fmla="*/ 301180 h 301180"/>
                  <a:gd name="connsiteX4" fmla="*/ 0 w 119014"/>
                  <a:gd name="connsiteY4" fmla="*/ 241673 h 301180"/>
                  <a:gd name="connsiteX5" fmla="*/ 0 w 119014"/>
                  <a:gd name="connsiteY5" fmla="*/ 0 h 301180"/>
                  <a:gd name="connsiteX6" fmla="*/ 119015 w 119014"/>
                  <a:gd name="connsiteY6" fmla="*/ 0 h 30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014" h="301180">
                    <a:moveTo>
                      <a:pt x="119015" y="0"/>
                    </a:moveTo>
                    <a:lnTo>
                      <a:pt x="119015" y="241673"/>
                    </a:lnTo>
                    <a:cubicBezTo>
                      <a:pt x="119015" y="274463"/>
                      <a:pt x="92297" y="301180"/>
                      <a:pt x="59508" y="301180"/>
                    </a:cubicBezTo>
                    <a:lnTo>
                      <a:pt x="59508" y="301180"/>
                    </a:lnTo>
                    <a:cubicBezTo>
                      <a:pt x="26718" y="301180"/>
                      <a:pt x="0" y="274463"/>
                      <a:pt x="0" y="241673"/>
                    </a:cubicBezTo>
                    <a:lnTo>
                      <a:pt x="0" y="0"/>
                    </a:lnTo>
                    <a:lnTo>
                      <a:pt x="119015" y="0"/>
                    </a:lnTo>
                    <a:close/>
                  </a:path>
                </a:pathLst>
              </a:custGeom>
              <a:solidFill>
                <a:srgbClr val="FFFFFF"/>
              </a:solidFill>
              <a:ln w="4048" cap="flat">
                <a:noFill/>
                <a:prstDash val="solid"/>
                <a:miter/>
              </a:ln>
            </p:spPr>
            <p:txBody>
              <a:bodyPr rtlCol="0" anchor="ctr"/>
              <a:lstStyle/>
              <a:p>
                <a:endParaRPr lang="en-RS"/>
              </a:p>
            </p:txBody>
          </p:sp>
          <p:sp>
            <p:nvSpPr>
              <p:cNvPr id="208" name="Freeform 137">
                <a:extLst>
                  <a:ext uri="{FF2B5EF4-FFF2-40B4-BE49-F238E27FC236}">
                    <a16:creationId xmlns:a16="http://schemas.microsoft.com/office/drawing/2014/main" id="{9EC0E66C-B7B3-07EE-1D0A-7F2EADBD5054}"/>
                  </a:ext>
                </a:extLst>
              </p:cNvPr>
              <p:cNvSpPr/>
              <p:nvPr/>
            </p:nvSpPr>
            <p:spPr>
              <a:xfrm>
                <a:off x="7648087" y="3671193"/>
                <a:ext cx="353311" cy="353335"/>
              </a:xfrm>
              <a:custGeom>
                <a:avLst/>
                <a:gdLst>
                  <a:gd name="connsiteX0" fmla="*/ 347904 w 353311"/>
                  <a:gd name="connsiteY0" fmla="*/ 219983 h 353335"/>
                  <a:gd name="connsiteX1" fmla="*/ 133353 w 353311"/>
                  <a:gd name="connsiteY1" fmla="*/ 347904 h 353335"/>
                  <a:gd name="connsiteX2" fmla="*/ 5432 w 353311"/>
                  <a:gd name="connsiteY2" fmla="*/ 133353 h 353335"/>
                  <a:gd name="connsiteX3" fmla="*/ 219983 w 353311"/>
                  <a:gd name="connsiteY3" fmla="*/ 5432 h 353335"/>
                  <a:gd name="connsiteX4" fmla="*/ 347904 w 353311"/>
                  <a:gd name="connsiteY4" fmla="*/ 219983 h 35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11" h="353335">
                    <a:moveTo>
                      <a:pt x="347904" y="219983"/>
                    </a:moveTo>
                    <a:cubicBezTo>
                      <a:pt x="324020" y="314709"/>
                      <a:pt x="228079" y="371788"/>
                      <a:pt x="133353" y="347904"/>
                    </a:cubicBezTo>
                    <a:cubicBezTo>
                      <a:pt x="38627" y="324020"/>
                      <a:pt x="-18452" y="228079"/>
                      <a:pt x="5432" y="133353"/>
                    </a:cubicBezTo>
                    <a:cubicBezTo>
                      <a:pt x="29316" y="38627"/>
                      <a:pt x="125257" y="-18452"/>
                      <a:pt x="219983" y="5432"/>
                    </a:cubicBezTo>
                    <a:cubicBezTo>
                      <a:pt x="314304" y="29316"/>
                      <a:pt x="371788" y="125257"/>
                      <a:pt x="347904" y="219983"/>
                    </a:cubicBezTo>
                    <a:close/>
                  </a:path>
                </a:pathLst>
              </a:custGeom>
              <a:solidFill>
                <a:srgbClr val="FFFFFF"/>
              </a:solidFill>
              <a:ln w="4048" cap="flat">
                <a:noFill/>
                <a:prstDash val="solid"/>
                <a:miter/>
              </a:ln>
            </p:spPr>
            <p:txBody>
              <a:bodyPr rtlCol="0" anchor="ctr"/>
              <a:lstStyle/>
              <a:p>
                <a:endParaRPr lang="en-RS"/>
              </a:p>
            </p:txBody>
          </p:sp>
          <p:sp>
            <p:nvSpPr>
              <p:cNvPr id="209" name="Freeform 138">
                <a:extLst>
                  <a:ext uri="{FF2B5EF4-FFF2-40B4-BE49-F238E27FC236}">
                    <a16:creationId xmlns:a16="http://schemas.microsoft.com/office/drawing/2014/main" id="{44CF152A-77DB-D9C6-1538-CBBE0AC18072}"/>
                  </a:ext>
                </a:extLst>
              </p:cNvPr>
              <p:cNvSpPr/>
              <p:nvPr/>
            </p:nvSpPr>
            <p:spPr>
              <a:xfrm>
                <a:off x="7896811" y="3854697"/>
                <a:ext cx="66161" cy="78221"/>
              </a:xfrm>
              <a:custGeom>
                <a:avLst/>
                <a:gdLst>
                  <a:gd name="connsiteX0" fmla="*/ 0 w 66161"/>
                  <a:gd name="connsiteY0" fmla="*/ 30812 h 78221"/>
                  <a:gd name="connsiteX1" fmla="*/ 42101 w 66161"/>
                  <a:gd name="connsiteY1" fmla="*/ 856 h 78221"/>
                  <a:gd name="connsiteX2" fmla="*/ 64770 w 66161"/>
                  <a:gd name="connsiteY2" fmla="*/ 47409 h 78221"/>
                  <a:gd name="connsiteX3" fmla="*/ 23074 w 66161"/>
                  <a:gd name="connsiteY3" fmla="*/ 77365 h 78221"/>
                </a:gdLst>
                <a:ahLst/>
                <a:cxnLst>
                  <a:cxn ang="0">
                    <a:pos x="connsiteX0" y="connsiteY0"/>
                  </a:cxn>
                  <a:cxn ang="0">
                    <a:pos x="connsiteX1" y="connsiteY1"/>
                  </a:cxn>
                  <a:cxn ang="0">
                    <a:pos x="connsiteX2" y="connsiteY2"/>
                  </a:cxn>
                  <a:cxn ang="0">
                    <a:pos x="connsiteX3" y="connsiteY3"/>
                  </a:cxn>
                </a:cxnLst>
                <a:rect l="l" t="t" r="r" b="b"/>
                <a:pathLst>
                  <a:path w="66161" h="78221">
                    <a:moveTo>
                      <a:pt x="0" y="30812"/>
                    </a:moveTo>
                    <a:cubicBezTo>
                      <a:pt x="5262" y="9762"/>
                      <a:pt x="24289" y="-3597"/>
                      <a:pt x="42101" y="856"/>
                    </a:cubicBezTo>
                    <a:cubicBezTo>
                      <a:pt x="59912" y="5309"/>
                      <a:pt x="70032" y="25954"/>
                      <a:pt x="64770" y="47409"/>
                    </a:cubicBezTo>
                    <a:cubicBezTo>
                      <a:pt x="59507" y="68459"/>
                      <a:pt x="40886" y="81818"/>
                      <a:pt x="23074" y="77365"/>
                    </a:cubicBezTo>
                  </a:path>
                </a:pathLst>
              </a:custGeom>
              <a:solidFill>
                <a:srgbClr val="FFFFFF"/>
              </a:solidFill>
              <a:ln w="4048" cap="flat">
                <a:noFill/>
                <a:prstDash val="solid"/>
                <a:miter/>
              </a:ln>
            </p:spPr>
            <p:txBody>
              <a:bodyPr rtlCol="0" anchor="ctr"/>
              <a:lstStyle/>
              <a:p>
                <a:endParaRPr lang="en-RS"/>
              </a:p>
            </p:txBody>
          </p:sp>
        </p:grpSp>
        <p:grpSp>
          <p:nvGrpSpPr>
            <p:cNvPr id="70" name="Graphic 75">
              <a:extLst>
                <a:ext uri="{FF2B5EF4-FFF2-40B4-BE49-F238E27FC236}">
                  <a16:creationId xmlns:a16="http://schemas.microsoft.com/office/drawing/2014/main" id="{0151BDEA-526F-F1B1-AFCE-739ACD9C7B2A}"/>
                </a:ext>
              </a:extLst>
            </p:cNvPr>
            <p:cNvGrpSpPr/>
            <p:nvPr/>
          </p:nvGrpSpPr>
          <p:grpSpPr>
            <a:xfrm>
              <a:off x="7553126" y="2342768"/>
              <a:ext cx="955357" cy="955357"/>
              <a:chOff x="7553126" y="2342768"/>
              <a:chExt cx="955357" cy="955357"/>
            </a:xfrm>
          </p:grpSpPr>
          <p:sp>
            <p:nvSpPr>
              <p:cNvPr id="199" name="Freeform 140">
                <a:extLst>
                  <a:ext uri="{FF2B5EF4-FFF2-40B4-BE49-F238E27FC236}">
                    <a16:creationId xmlns:a16="http://schemas.microsoft.com/office/drawing/2014/main" id="{F1BFE269-C27A-B8C4-0D00-DCB3D02CEF47}"/>
                  </a:ext>
                </a:extLst>
              </p:cNvPr>
              <p:cNvSpPr/>
              <p:nvPr/>
            </p:nvSpPr>
            <p:spPr>
              <a:xfrm>
                <a:off x="7553126" y="2342768"/>
                <a:ext cx="955357" cy="955357"/>
              </a:xfrm>
              <a:custGeom>
                <a:avLst/>
                <a:gdLst>
                  <a:gd name="connsiteX0" fmla="*/ 955358 w 955357"/>
                  <a:gd name="connsiteY0" fmla="*/ 477679 h 955357"/>
                  <a:gd name="connsiteX1" fmla="*/ 477679 w 955357"/>
                  <a:gd name="connsiteY1" fmla="*/ 955358 h 955357"/>
                  <a:gd name="connsiteX2" fmla="*/ 0 w 955357"/>
                  <a:gd name="connsiteY2" fmla="*/ 477679 h 955357"/>
                  <a:gd name="connsiteX3" fmla="*/ 477679 w 955357"/>
                  <a:gd name="connsiteY3" fmla="*/ 0 h 955357"/>
                  <a:gd name="connsiteX4" fmla="*/ 955358 w 955357"/>
                  <a:gd name="connsiteY4" fmla="*/ 477679 h 95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357" h="955357">
                    <a:moveTo>
                      <a:pt x="955358" y="477679"/>
                    </a:moveTo>
                    <a:cubicBezTo>
                      <a:pt x="955358" y="741617"/>
                      <a:pt x="741616" y="955358"/>
                      <a:pt x="477679" y="955358"/>
                    </a:cubicBezTo>
                    <a:cubicBezTo>
                      <a:pt x="214146" y="955358"/>
                      <a:pt x="0" y="741617"/>
                      <a:pt x="0" y="477679"/>
                    </a:cubicBezTo>
                    <a:cubicBezTo>
                      <a:pt x="0" y="214146"/>
                      <a:pt x="213741" y="0"/>
                      <a:pt x="477679" y="0"/>
                    </a:cubicBezTo>
                    <a:cubicBezTo>
                      <a:pt x="741616" y="0"/>
                      <a:pt x="955358" y="213741"/>
                      <a:pt x="955358" y="477679"/>
                    </a:cubicBezTo>
                    <a:close/>
                  </a:path>
                </a:pathLst>
              </a:custGeom>
              <a:solidFill>
                <a:srgbClr val="FFFFFF"/>
              </a:solidFill>
              <a:ln w="4048" cap="flat">
                <a:noFill/>
                <a:prstDash val="solid"/>
                <a:miter/>
              </a:ln>
            </p:spPr>
            <p:txBody>
              <a:bodyPr rtlCol="0" anchor="ctr"/>
              <a:lstStyle/>
              <a:p>
                <a:endParaRPr lang="en-RS"/>
              </a:p>
            </p:txBody>
          </p:sp>
          <p:sp>
            <p:nvSpPr>
              <p:cNvPr id="200" name="Freeform 141">
                <a:extLst>
                  <a:ext uri="{FF2B5EF4-FFF2-40B4-BE49-F238E27FC236}">
                    <a16:creationId xmlns:a16="http://schemas.microsoft.com/office/drawing/2014/main" id="{5EE41D2F-A3C2-4EFD-3169-0355E508D1A5}"/>
                  </a:ext>
                </a:extLst>
              </p:cNvPr>
              <p:cNvSpPr/>
              <p:nvPr/>
            </p:nvSpPr>
            <p:spPr>
              <a:xfrm>
                <a:off x="7596036" y="2898108"/>
                <a:ext cx="850510" cy="400017"/>
              </a:xfrm>
              <a:custGeom>
                <a:avLst/>
                <a:gdLst>
                  <a:gd name="connsiteX0" fmla="*/ 850511 w 850510"/>
                  <a:gd name="connsiteY0" fmla="*/ 157940 h 400017"/>
                  <a:gd name="connsiteX1" fmla="*/ 435173 w 850510"/>
                  <a:gd name="connsiteY1" fmla="*/ 400018 h 400017"/>
                  <a:gd name="connsiteX2" fmla="*/ 0 w 850510"/>
                  <a:gd name="connsiteY2" fmla="*/ 119078 h 400017"/>
                  <a:gd name="connsiteX3" fmla="*/ 224266 w 850510"/>
                  <a:gd name="connsiteY3" fmla="*/ 13826 h 400017"/>
                  <a:gd name="connsiteX4" fmla="*/ 831890 w 850510"/>
                  <a:gd name="connsiteY4" fmla="*/ 138509 h 400017"/>
                  <a:gd name="connsiteX5" fmla="*/ 850511 w 850510"/>
                  <a:gd name="connsiteY5" fmla="*/ 157940 h 40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10" h="400017">
                    <a:moveTo>
                      <a:pt x="850511" y="157940"/>
                    </a:moveTo>
                    <a:cubicBezTo>
                      <a:pt x="768334" y="302458"/>
                      <a:pt x="613291" y="400018"/>
                      <a:pt x="435173" y="400018"/>
                    </a:cubicBezTo>
                    <a:cubicBezTo>
                      <a:pt x="241673" y="400018"/>
                      <a:pt x="74890" y="284646"/>
                      <a:pt x="0" y="119078"/>
                    </a:cubicBezTo>
                    <a:cubicBezTo>
                      <a:pt x="68009" y="55522"/>
                      <a:pt x="147757" y="24756"/>
                      <a:pt x="224266" y="13826"/>
                    </a:cubicBezTo>
                    <a:cubicBezTo>
                      <a:pt x="368784" y="-7629"/>
                      <a:pt x="663488" y="-26250"/>
                      <a:pt x="831890" y="138509"/>
                    </a:cubicBezTo>
                    <a:cubicBezTo>
                      <a:pt x="837962" y="144581"/>
                      <a:pt x="844034" y="151058"/>
                      <a:pt x="850511" y="157940"/>
                    </a:cubicBezTo>
                    <a:close/>
                  </a:path>
                </a:pathLst>
              </a:custGeom>
              <a:solidFill>
                <a:schemeClr val="accent4"/>
              </a:solidFill>
              <a:ln w="4048" cap="flat">
                <a:noFill/>
                <a:prstDash val="solid"/>
                <a:miter/>
              </a:ln>
            </p:spPr>
            <p:txBody>
              <a:bodyPr rtlCol="0" anchor="ctr"/>
              <a:lstStyle/>
              <a:p>
                <a:endParaRPr lang="en-RS"/>
              </a:p>
            </p:txBody>
          </p:sp>
          <p:sp>
            <p:nvSpPr>
              <p:cNvPr id="201" name="Freeform 142">
                <a:extLst>
                  <a:ext uri="{FF2B5EF4-FFF2-40B4-BE49-F238E27FC236}">
                    <a16:creationId xmlns:a16="http://schemas.microsoft.com/office/drawing/2014/main" id="{30B864A3-883C-80AD-ADBF-579E68DC4A44}"/>
                  </a:ext>
                </a:extLst>
              </p:cNvPr>
              <p:cNvSpPr/>
              <p:nvPr/>
            </p:nvSpPr>
            <p:spPr>
              <a:xfrm>
                <a:off x="7967654" y="2637877"/>
                <a:ext cx="123872" cy="312920"/>
              </a:xfrm>
              <a:custGeom>
                <a:avLst/>
                <a:gdLst>
                  <a:gd name="connsiteX0" fmla="*/ 123873 w 123872"/>
                  <a:gd name="connsiteY0" fmla="*/ 0 h 312920"/>
                  <a:gd name="connsiteX1" fmla="*/ 123873 w 123872"/>
                  <a:gd name="connsiteY1" fmla="*/ 250984 h 312920"/>
                  <a:gd name="connsiteX2" fmla="*/ 61936 w 123872"/>
                  <a:gd name="connsiteY2" fmla="*/ 312920 h 312920"/>
                  <a:gd name="connsiteX3" fmla="*/ 61936 w 123872"/>
                  <a:gd name="connsiteY3" fmla="*/ 312920 h 312920"/>
                  <a:gd name="connsiteX4" fmla="*/ 0 w 123872"/>
                  <a:gd name="connsiteY4" fmla="*/ 250984 h 312920"/>
                  <a:gd name="connsiteX5" fmla="*/ 0 w 123872"/>
                  <a:gd name="connsiteY5" fmla="*/ 0 h 312920"/>
                  <a:gd name="connsiteX6" fmla="*/ 123873 w 123872"/>
                  <a:gd name="connsiteY6" fmla="*/ 0 h 31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72" h="312920">
                    <a:moveTo>
                      <a:pt x="123873" y="0"/>
                    </a:moveTo>
                    <a:lnTo>
                      <a:pt x="123873" y="250984"/>
                    </a:lnTo>
                    <a:cubicBezTo>
                      <a:pt x="123873" y="284988"/>
                      <a:pt x="96345" y="312920"/>
                      <a:pt x="61936" y="312920"/>
                    </a:cubicBezTo>
                    <a:lnTo>
                      <a:pt x="61936" y="312920"/>
                    </a:lnTo>
                    <a:cubicBezTo>
                      <a:pt x="27932" y="312920"/>
                      <a:pt x="0" y="285393"/>
                      <a:pt x="0" y="250984"/>
                    </a:cubicBezTo>
                    <a:lnTo>
                      <a:pt x="0" y="0"/>
                    </a:lnTo>
                    <a:lnTo>
                      <a:pt x="123873" y="0"/>
                    </a:lnTo>
                    <a:close/>
                  </a:path>
                </a:pathLst>
              </a:custGeom>
              <a:solidFill>
                <a:srgbClr val="FFFFFF"/>
              </a:solidFill>
              <a:ln w="4048" cap="flat">
                <a:noFill/>
                <a:prstDash val="solid"/>
                <a:miter/>
              </a:ln>
            </p:spPr>
            <p:txBody>
              <a:bodyPr rtlCol="0" anchor="ctr"/>
              <a:lstStyle/>
              <a:p>
                <a:endParaRPr lang="en-RS"/>
              </a:p>
            </p:txBody>
          </p:sp>
          <p:sp>
            <p:nvSpPr>
              <p:cNvPr id="202" name="Freeform 143">
                <a:extLst>
                  <a:ext uri="{FF2B5EF4-FFF2-40B4-BE49-F238E27FC236}">
                    <a16:creationId xmlns:a16="http://schemas.microsoft.com/office/drawing/2014/main" id="{25DCC7BA-5EC4-A915-E8A1-E13CF5658991}"/>
                  </a:ext>
                </a:extLst>
              </p:cNvPr>
              <p:cNvSpPr/>
              <p:nvPr/>
            </p:nvSpPr>
            <p:spPr>
              <a:xfrm>
                <a:off x="7767330" y="2478710"/>
                <a:ext cx="366777" cy="366777"/>
              </a:xfrm>
              <a:custGeom>
                <a:avLst/>
                <a:gdLst>
                  <a:gd name="connsiteX0" fmla="*/ 361034 w 366777"/>
                  <a:gd name="connsiteY0" fmla="*/ 228390 h 366777"/>
                  <a:gd name="connsiteX1" fmla="*/ 138388 w 366777"/>
                  <a:gd name="connsiteY1" fmla="*/ 361169 h 366777"/>
                  <a:gd name="connsiteX2" fmla="*/ 5609 w 366777"/>
                  <a:gd name="connsiteY2" fmla="*/ 138522 h 366777"/>
                  <a:gd name="connsiteX3" fmla="*/ 228256 w 366777"/>
                  <a:gd name="connsiteY3" fmla="*/ 5743 h 366777"/>
                  <a:gd name="connsiteX4" fmla="*/ 361034 w 366777"/>
                  <a:gd name="connsiteY4" fmla="*/ 228390 h 36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77" h="366777">
                    <a:moveTo>
                      <a:pt x="361034" y="228390"/>
                    </a:moveTo>
                    <a:cubicBezTo>
                      <a:pt x="336341" y="326759"/>
                      <a:pt x="236757" y="385862"/>
                      <a:pt x="138388" y="361169"/>
                    </a:cubicBezTo>
                    <a:cubicBezTo>
                      <a:pt x="40018" y="336475"/>
                      <a:pt x="-19085" y="236891"/>
                      <a:pt x="5609" y="138522"/>
                    </a:cubicBezTo>
                    <a:cubicBezTo>
                      <a:pt x="30303" y="40152"/>
                      <a:pt x="129887" y="-19355"/>
                      <a:pt x="228256" y="5743"/>
                    </a:cubicBezTo>
                    <a:cubicBezTo>
                      <a:pt x="326625" y="30841"/>
                      <a:pt x="386133" y="130425"/>
                      <a:pt x="361034" y="228390"/>
                    </a:cubicBezTo>
                    <a:close/>
                  </a:path>
                </a:pathLst>
              </a:custGeom>
              <a:solidFill>
                <a:srgbClr val="FFFFFF"/>
              </a:solidFill>
              <a:ln w="4048" cap="flat">
                <a:noFill/>
                <a:prstDash val="solid"/>
                <a:miter/>
              </a:ln>
            </p:spPr>
            <p:txBody>
              <a:bodyPr rtlCol="0" anchor="ctr"/>
              <a:lstStyle/>
              <a:p>
                <a:endParaRPr lang="en-RS"/>
              </a:p>
            </p:txBody>
          </p:sp>
          <p:sp>
            <p:nvSpPr>
              <p:cNvPr id="203" name="Freeform 144">
                <a:extLst>
                  <a:ext uri="{FF2B5EF4-FFF2-40B4-BE49-F238E27FC236}">
                    <a16:creationId xmlns:a16="http://schemas.microsoft.com/office/drawing/2014/main" id="{9B1E89A8-9F53-F9E8-9466-C09A52DBBFCD}"/>
                  </a:ext>
                </a:extLst>
              </p:cNvPr>
              <p:cNvSpPr/>
              <p:nvPr/>
            </p:nvSpPr>
            <p:spPr>
              <a:xfrm>
                <a:off x="8025542" y="2669307"/>
                <a:ext cx="68328" cy="81253"/>
              </a:xfrm>
              <a:custGeom>
                <a:avLst/>
                <a:gdLst>
                  <a:gd name="connsiteX0" fmla="*/ 0 w 68328"/>
                  <a:gd name="connsiteY0" fmla="*/ 32126 h 81253"/>
                  <a:gd name="connsiteX1" fmla="*/ 43315 w 68328"/>
                  <a:gd name="connsiteY1" fmla="*/ 955 h 81253"/>
                  <a:gd name="connsiteX2" fmla="*/ 66794 w 68328"/>
                  <a:gd name="connsiteY2" fmla="*/ 49128 h 81253"/>
                  <a:gd name="connsiteX3" fmla="*/ 23479 w 68328"/>
                  <a:gd name="connsiteY3" fmla="*/ 80298 h 81253"/>
                </a:gdLst>
                <a:ahLst/>
                <a:cxnLst>
                  <a:cxn ang="0">
                    <a:pos x="connsiteX0" y="connsiteY0"/>
                  </a:cxn>
                  <a:cxn ang="0">
                    <a:pos x="connsiteX1" y="connsiteY1"/>
                  </a:cxn>
                  <a:cxn ang="0">
                    <a:pos x="connsiteX2" y="connsiteY2"/>
                  </a:cxn>
                  <a:cxn ang="0">
                    <a:pos x="connsiteX3" y="connsiteY3"/>
                  </a:cxn>
                </a:cxnLst>
                <a:rect l="l" t="t" r="r" b="b"/>
                <a:pathLst>
                  <a:path w="68328" h="81253">
                    <a:moveTo>
                      <a:pt x="0" y="32126"/>
                    </a:moveTo>
                    <a:cubicBezTo>
                      <a:pt x="5667" y="10266"/>
                      <a:pt x="25099" y="-3903"/>
                      <a:pt x="43315" y="955"/>
                    </a:cubicBezTo>
                    <a:cubicBezTo>
                      <a:pt x="61937" y="5813"/>
                      <a:pt x="72462" y="27268"/>
                      <a:pt x="66794" y="49128"/>
                    </a:cubicBezTo>
                    <a:cubicBezTo>
                      <a:pt x="61127" y="70988"/>
                      <a:pt x="41696" y="85156"/>
                      <a:pt x="23479" y="80298"/>
                    </a:cubicBezTo>
                  </a:path>
                </a:pathLst>
              </a:custGeom>
              <a:solidFill>
                <a:srgbClr val="FFFFFF"/>
              </a:solidFill>
              <a:ln w="4048" cap="flat">
                <a:noFill/>
                <a:prstDash val="solid"/>
                <a:miter/>
              </a:ln>
            </p:spPr>
            <p:txBody>
              <a:bodyPr rtlCol="0" anchor="ctr"/>
              <a:lstStyle/>
              <a:p>
                <a:endParaRPr lang="en-RS"/>
              </a:p>
            </p:txBody>
          </p:sp>
          <p:sp>
            <p:nvSpPr>
              <p:cNvPr id="204" name="Freeform 145">
                <a:extLst>
                  <a:ext uri="{FF2B5EF4-FFF2-40B4-BE49-F238E27FC236}">
                    <a16:creationId xmlns:a16="http://schemas.microsoft.com/office/drawing/2014/main" id="{B1468298-A8B0-56C8-5E23-1A8DE4E6E432}"/>
                  </a:ext>
                </a:extLst>
              </p:cNvPr>
              <p:cNvSpPr/>
              <p:nvPr/>
            </p:nvSpPr>
            <p:spPr>
              <a:xfrm>
                <a:off x="7837304" y="2755579"/>
                <a:ext cx="52220" cy="13456"/>
              </a:xfrm>
              <a:custGeom>
                <a:avLst/>
                <a:gdLst>
                  <a:gd name="connsiteX0" fmla="*/ 52221 w 52220"/>
                  <a:gd name="connsiteY0" fmla="*/ 8599 h 13456"/>
                  <a:gd name="connsiteX1" fmla="*/ 0 w 52220"/>
                  <a:gd name="connsiteY1" fmla="*/ 13457 h 13456"/>
                </a:gdLst>
                <a:ahLst/>
                <a:cxnLst>
                  <a:cxn ang="0">
                    <a:pos x="connsiteX0" y="connsiteY0"/>
                  </a:cxn>
                  <a:cxn ang="0">
                    <a:pos x="connsiteX1" y="connsiteY1"/>
                  </a:cxn>
                </a:cxnLst>
                <a:rect l="l" t="t" r="r" b="b"/>
                <a:pathLst>
                  <a:path w="52220" h="13456">
                    <a:moveTo>
                      <a:pt x="52221" y="8599"/>
                    </a:moveTo>
                    <a:cubicBezTo>
                      <a:pt x="52221" y="8599"/>
                      <a:pt x="25908" y="-13666"/>
                      <a:pt x="0" y="13457"/>
                    </a:cubicBezTo>
                  </a:path>
                </a:pathLst>
              </a:custGeom>
              <a:solidFill>
                <a:srgbClr val="FFFFFF"/>
              </a:solidFill>
              <a:ln w="4048" cap="flat">
                <a:noFill/>
                <a:prstDash val="solid"/>
                <a:miter/>
              </a:ln>
            </p:spPr>
            <p:txBody>
              <a:bodyPr rtlCol="0" anchor="ctr"/>
              <a:lstStyle/>
              <a:p>
                <a:endParaRPr lang="en-RS"/>
              </a:p>
            </p:txBody>
          </p:sp>
        </p:grpSp>
        <p:grpSp>
          <p:nvGrpSpPr>
            <p:cNvPr id="71" name="Graphic 75">
              <a:extLst>
                <a:ext uri="{FF2B5EF4-FFF2-40B4-BE49-F238E27FC236}">
                  <a16:creationId xmlns:a16="http://schemas.microsoft.com/office/drawing/2014/main" id="{59449479-587B-2BDE-66B4-5DA1C03CD75B}"/>
                </a:ext>
              </a:extLst>
            </p:cNvPr>
            <p:cNvGrpSpPr/>
            <p:nvPr/>
          </p:nvGrpSpPr>
          <p:grpSpPr>
            <a:xfrm>
              <a:off x="4868315" y="1564719"/>
              <a:ext cx="3645431" cy="3280752"/>
              <a:chOff x="4868315" y="1564719"/>
              <a:chExt cx="3645431" cy="3280752"/>
            </a:xfrm>
            <a:solidFill>
              <a:srgbClr val="00002D"/>
            </a:solidFill>
          </p:grpSpPr>
          <p:sp>
            <p:nvSpPr>
              <p:cNvPr id="72" name="Freeform 147">
                <a:extLst>
                  <a:ext uri="{FF2B5EF4-FFF2-40B4-BE49-F238E27FC236}">
                    <a16:creationId xmlns:a16="http://schemas.microsoft.com/office/drawing/2014/main" id="{5B682BF3-7CB0-517D-254E-3A263E490DE7}"/>
                  </a:ext>
                </a:extLst>
              </p:cNvPr>
              <p:cNvSpPr/>
              <p:nvPr/>
            </p:nvSpPr>
            <p:spPr>
              <a:xfrm>
                <a:off x="5646459"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525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525" y="90678"/>
                      <a:pt x="10525" y="61936"/>
                    </a:cubicBezTo>
                    <a:cubicBezTo>
                      <a:pt x="10525" y="33599"/>
                      <a:pt x="33599"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3" name="Freeform 148">
                <a:extLst>
                  <a:ext uri="{FF2B5EF4-FFF2-40B4-BE49-F238E27FC236}">
                    <a16:creationId xmlns:a16="http://schemas.microsoft.com/office/drawing/2014/main" id="{5911CF16-F83D-C8C1-E09B-404A6D28763A}"/>
                  </a:ext>
                </a:extLst>
              </p:cNvPr>
              <p:cNvSpPr/>
              <p:nvPr/>
            </p:nvSpPr>
            <p:spPr>
              <a:xfrm>
                <a:off x="5852508"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0678"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4" name="Freeform 149">
                <a:extLst>
                  <a:ext uri="{FF2B5EF4-FFF2-40B4-BE49-F238E27FC236}">
                    <a16:creationId xmlns:a16="http://schemas.microsoft.com/office/drawing/2014/main" id="{6975B52B-5FE7-D847-ECA0-A626C6D06F00}"/>
                  </a:ext>
                </a:extLst>
              </p:cNvPr>
              <p:cNvSpPr/>
              <p:nvPr/>
            </p:nvSpPr>
            <p:spPr>
              <a:xfrm>
                <a:off x="6058153"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5" name="Freeform 150">
                <a:extLst>
                  <a:ext uri="{FF2B5EF4-FFF2-40B4-BE49-F238E27FC236}">
                    <a16:creationId xmlns:a16="http://schemas.microsoft.com/office/drawing/2014/main" id="{DE8D645D-4EEC-C885-3836-0589342A9CD6}"/>
                  </a:ext>
                </a:extLst>
              </p:cNvPr>
              <p:cNvSpPr/>
              <p:nvPr/>
            </p:nvSpPr>
            <p:spPr>
              <a:xfrm>
                <a:off x="5264969" y="3804865"/>
                <a:ext cx="179238" cy="122162"/>
              </a:xfrm>
              <a:custGeom>
                <a:avLst/>
                <a:gdLst>
                  <a:gd name="connsiteX0" fmla="*/ 130910 w 179238"/>
                  <a:gd name="connsiteY0" fmla="*/ 3325 h 122162"/>
                  <a:gd name="connsiteX1" fmla="*/ 18777 w 179238"/>
                  <a:gd name="connsiteY1" fmla="*/ 58379 h 122162"/>
                  <a:gd name="connsiteX2" fmla="*/ 3394 w 179238"/>
                  <a:gd name="connsiteY2" fmla="*/ 103314 h 122162"/>
                  <a:gd name="connsiteX3" fmla="*/ 48329 w 179238"/>
                  <a:gd name="connsiteY3" fmla="*/ 118697 h 122162"/>
                  <a:gd name="connsiteX4" fmla="*/ 160462 w 179238"/>
                  <a:gd name="connsiteY4" fmla="*/ 63642 h 122162"/>
                  <a:gd name="connsiteX5" fmla="*/ 175845 w 179238"/>
                  <a:gd name="connsiteY5" fmla="*/ 18708 h 122162"/>
                  <a:gd name="connsiteX6" fmla="*/ 130910 w 179238"/>
                  <a:gd name="connsiteY6" fmla="*/ 3325 h 122162"/>
                  <a:gd name="connsiteX7" fmla="*/ 155604 w 179238"/>
                  <a:gd name="connsiteY7" fmla="*/ 54331 h 122162"/>
                  <a:gd name="connsiteX8" fmla="*/ 43471 w 179238"/>
                  <a:gd name="connsiteY8" fmla="*/ 109386 h 122162"/>
                  <a:gd name="connsiteX9" fmla="*/ 12705 w 179238"/>
                  <a:gd name="connsiteY9" fmla="*/ 98861 h 122162"/>
                  <a:gd name="connsiteX10" fmla="*/ 23230 w 179238"/>
                  <a:gd name="connsiteY10" fmla="*/ 68095 h 122162"/>
                  <a:gd name="connsiteX11" fmla="*/ 135363 w 179238"/>
                  <a:gd name="connsiteY11" fmla="*/ 13040 h 122162"/>
                  <a:gd name="connsiteX12" fmla="*/ 166129 w 179238"/>
                  <a:gd name="connsiteY12" fmla="*/ 23566 h 122162"/>
                  <a:gd name="connsiteX13" fmla="*/ 155604 w 179238"/>
                  <a:gd name="connsiteY13" fmla="*/ 54331 h 1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38" h="122162">
                    <a:moveTo>
                      <a:pt x="130910" y="3325"/>
                    </a:moveTo>
                    <a:lnTo>
                      <a:pt x="18777" y="58379"/>
                    </a:lnTo>
                    <a:cubicBezTo>
                      <a:pt x="2180" y="66476"/>
                      <a:pt x="-4702" y="86716"/>
                      <a:pt x="3394" y="103314"/>
                    </a:cubicBezTo>
                    <a:cubicBezTo>
                      <a:pt x="11896" y="120316"/>
                      <a:pt x="32136" y="126793"/>
                      <a:pt x="48329" y="118697"/>
                    </a:cubicBezTo>
                    <a:lnTo>
                      <a:pt x="160462" y="63642"/>
                    </a:lnTo>
                    <a:cubicBezTo>
                      <a:pt x="177059" y="55546"/>
                      <a:pt x="183941" y="35305"/>
                      <a:pt x="175845" y="18708"/>
                    </a:cubicBezTo>
                    <a:cubicBezTo>
                      <a:pt x="168153" y="2515"/>
                      <a:pt x="147912" y="-4771"/>
                      <a:pt x="130910" y="3325"/>
                    </a:cubicBezTo>
                    <a:close/>
                    <a:moveTo>
                      <a:pt x="155604" y="54331"/>
                    </a:moveTo>
                    <a:lnTo>
                      <a:pt x="43471" y="109386"/>
                    </a:lnTo>
                    <a:cubicBezTo>
                      <a:pt x="32136" y="115053"/>
                      <a:pt x="18372" y="110195"/>
                      <a:pt x="12705" y="98861"/>
                    </a:cubicBezTo>
                    <a:cubicBezTo>
                      <a:pt x="7038" y="87526"/>
                      <a:pt x="11896" y="73762"/>
                      <a:pt x="23230" y="68095"/>
                    </a:cubicBezTo>
                    <a:lnTo>
                      <a:pt x="135363" y="13040"/>
                    </a:lnTo>
                    <a:cubicBezTo>
                      <a:pt x="146698" y="7373"/>
                      <a:pt x="160462" y="12231"/>
                      <a:pt x="166129" y="23566"/>
                    </a:cubicBezTo>
                    <a:cubicBezTo>
                      <a:pt x="171796" y="34496"/>
                      <a:pt x="167343" y="48664"/>
                      <a:pt x="155604" y="54331"/>
                    </a:cubicBezTo>
                    <a:close/>
                  </a:path>
                </a:pathLst>
              </a:custGeom>
              <a:solidFill>
                <a:srgbClr val="00002D"/>
              </a:solidFill>
              <a:ln w="4048" cap="flat">
                <a:noFill/>
                <a:prstDash val="solid"/>
                <a:miter/>
              </a:ln>
            </p:spPr>
            <p:txBody>
              <a:bodyPr rtlCol="0" anchor="ctr"/>
              <a:lstStyle/>
              <a:p>
                <a:endParaRPr lang="en-RS"/>
              </a:p>
            </p:txBody>
          </p:sp>
          <p:sp>
            <p:nvSpPr>
              <p:cNvPr id="76" name="Freeform 151">
                <a:extLst>
                  <a:ext uri="{FF2B5EF4-FFF2-40B4-BE49-F238E27FC236}">
                    <a16:creationId xmlns:a16="http://schemas.microsoft.com/office/drawing/2014/main" id="{65995876-7246-5174-E643-2B1E82ED47C0}"/>
                  </a:ext>
                </a:extLst>
              </p:cNvPr>
              <p:cNvSpPr/>
              <p:nvPr/>
            </p:nvSpPr>
            <p:spPr>
              <a:xfrm>
                <a:off x="6885428" y="2052462"/>
                <a:ext cx="23696" cy="40614"/>
              </a:xfrm>
              <a:custGeom>
                <a:avLst/>
                <a:gdLst>
                  <a:gd name="connsiteX0" fmla="*/ 19998 w 23696"/>
                  <a:gd name="connsiteY0" fmla="*/ 37704 h 40614"/>
                  <a:gd name="connsiteX1" fmla="*/ 17164 w 23696"/>
                  <a:gd name="connsiteY1" fmla="*/ 33655 h 40614"/>
                  <a:gd name="connsiteX2" fmla="*/ 7044 w 23696"/>
                  <a:gd name="connsiteY2" fmla="*/ 28393 h 40614"/>
                  <a:gd name="connsiteX3" fmla="*/ 22426 w 23696"/>
                  <a:gd name="connsiteY3" fmla="*/ 6128 h 40614"/>
                  <a:gd name="connsiteX4" fmla="*/ 22831 w 23696"/>
                  <a:gd name="connsiteY4" fmla="*/ 1270 h 40614"/>
                  <a:gd name="connsiteX5" fmla="*/ 17974 w 23696"/>
                  <a:gd name="connsiteY5" fmla="*/ 866 h 40614"/>
                  <a:gd name="connsiteX6" fmla="*/ 16354 w 23696"/>
                  <a:gd name="connsiteY6" fmla="*/ 40537 h 40614"/>
                  <a:gd name="connsiteX7" fmla="*/ 19998 w 23696"/>
                  <a:gd name="connsiteY7" fmla="*/ 37704 h 4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6" h="40614">
                    <a:moveTo>
                      <a:pt x="19998" y="37704"/>
                    </a:moveTo>
                    <a:cubicBezTo>
                      <a:pt x="20402" y="35680"/>
                      <a:pt x="18783" y="34060"/>
                      <a:pt x="17164" y="33655"/>
                    </a:cubicBezTo>
                    <a:cubicBezTo>
                      <a:pt x="13925" y="33251"/>
                      <a:pt x="7853" y="31631"/>
                      <a:pt x="7044" y="28393"/>
                    </a:cubicBezTo>
                    <a:cubicBezTo>
                      <a:pt x="5424" y="23130"/>
                      <a:pt x="15140" y="12200"/>
                      <a:pt x="22426" y="6128"/>
                    </a:cubicBezTo>
                    <a:cubicBezTo>
                      <a:pt x="24046" y="4914"/>
                      <a:pt x="24046" y="2485"/>
                      <a:pt x="22831" y="1270"/>
                    </a:cubicBezTo>
                    <a:cubicBezTo>
                      <a:pt x="21617" y="-349"/>
                      <a:pt x="19188" y="-349"/>
                      <a:pt x="17974" y="866"/>
                    </a:cubicBezTo>
                    <a:cubicBezTo>
                      <a:pt x="-1862" y="17058"/>
                      <a:pt x="-9149" y="36894"/>
                      <a:pt x="16354" y="40537"/>
                    </a:cubicBezTo>
                    <a:cubicBezTo>
                      <a:pt x="17974" y="40942"/>
                      <a:pt x="19593" y="39728"/>
                      <a:pt x="19998" y="37704"/>
                    </a:cubicBezTo>
                    <a:close/>
                  </a:path>
                </a:pathLst>
              </a:custGeom>
              <a:solidFill>
                <a:srgbClr val="00002D"/>
              </a:solidFill>
              <a:ln w="4048" cap="flat">
                <a:noFill/>
                <a:prstDash val="solid"/>
                <a:miter/>
              </a:ln>
            </p:spPr>
            <p:txBody>
              <a:bodyPr rtlCol="0" anchor="ctr"/>
              <a:lstStyle/>
              <a:p>
                <a:endParaRPr lang="en-RS"/>
              </a:p>
            </p:txBody>
          </p:sp>
          <p:sp>
            <p:nvSpPr>
              <p:cNvPr id="77" name="Freeform 152">
                <a:extLst>
                  <a:ext uri="{FF2B5EF4-FFF2-40B4-BE49-F238E27FC236}">
                    <a16:creationId xmlns:a16="http://schemas.microsoft.com/office/drawing/2014/main" id="{83F5B7DF-4731-314F-D2E1-536BA69977CC}"/>
                  </a:ext>
                </a:extLst>
              </p:cNvPr>
              <p:cNvSpPr/>
              <p:nvPr/>
            </p:nvSpPr>
            <p:spPr>
              <a:xfrm>
                <a:off x="6891352" y="2121943"/>
                <a:ext cx="47774" cy="20864"/>
              </a:xfrm>
              <a:custGeom>
                <a:avLst/>
                <a:gdLst>
                  <a:gd name="connsiteX0" fmla="*/ 41196 w 47774"/>
                  <a:gd name="connsiteY0" fmla="*/ 1012 h 20864"/>
                  <a:gd name="connsiteX1" fmla="*/ 17312 w 47774"/>
                  <a:gd name="connsiteY1" fmla="*/ 13561 h 20864"/>
                  <a:gd name="connsiteX2" fmla="*/ 6787 w 47774"/>
                  <a:gd name="connsiteY2" fmla="*/ 3441 h 20864"/>
                  <a:gd name="connsiteX3" fmla="*/ 2334 w 47774"/>
                  <a:gd name="connsiteY3" fmla="*/ 1417 h 20864"/>
                  <a:gd name="connsiteX4" fmla="*/ 310 w 47774"/>
                  <a:gd name="connsiteY4" fmla="*/ 5870 h 20864"/>
                  <a:gd name="connsiteX5" fmla="*/ 16098 w 47774"/>
                  <a:gd name="connsiteY5" fmla="*/ 20443 h 20864"/>
                  <a:gd name="connsiteX6" fmla="*/ 46864 w 47774"/>
                  <a:gd name="connsiteY6" fmla="*/ 6275 h 20864"/>
                  <a:gd name="connsiteX7" fmla="*/ 46864 w 47774"/>
                  <a:gd name="connsiteY7" fmla="*/ 1417 h 20864"/>
                  <a:gd name="connsiteX8" fmla="*/ 41196 w 47774"/>
                  <a:gd name="connsiteY8" fmla="*/ 1012 h 2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4" h="20864">
                    <a:moveTo>
                      <a:pt x="41196" y="1012"/>
                    </a:moveTo>
                    <a:cubicBezTo>
                      <a:pt x="31886" y="10323"/>
                      <a:pt x="23385" y="14776"/>
                      <a:pt x="17312" y="13561"/>
                    </a:cubicBezTo>
                    <a:cubicBezTo>
                      <a:pt x="10026" y="11942"/>
                      <a:pt x="6787" y="3846"/>
                      <a:pt x="6787" y="3441"/>
                    </a:cubicBezTo>
                    <a:cubicBezTo>
                      <a:pt x="5978" y="1417"/>
                      <a:pt x="3954" y="607"/>
                      <a:pt x="2334" y="1417"/>
                    </a:cubicBezTo>
                    <a:cubicBezTo>
                      <a:pt x="310" y="2226"/>
                      <a:pt x="-499" y="4251"/>
                      <a:pt x="310" y="5870"/>
                    </a:cubicBezTo>
                    <a:cubicBezTo>
                      <a:pt x="310" y="6275"/>
                      <a:pt x="4763" y="18014"/>
                      <a:pt x="16098" y="20443"/>
                    </a:cubicBezTo>
                    <a:cubicBezTo>
                      <a:pt x="27433" y="22872"/>
                      <a:pt x="38767" y="14371"/>
                      <a:pt x="46864" y="6275"/>
                    </a:cubicBezTo>
                    <a:cubicBezTo>
                      <a:pt x="48078" y="5060"/>
                      <a:pt x="48078" y="2631"/>
                      <a:pt x="46864" y="1417"/>
                    </a:cubicBezTo>
                    <a:cubicBezTo>
                      <a:pt x="44840" y="-607"/>
                      <a:pt x="42815" y="-202"/>
                      <a:pt x="41196" y="1012"/>
                    </a:cubicBezTo>
                    <a:close/>
                  </a:path>
                </a:pathLst>
              </a:custGeom>
              <a:solidFill>
                <a:srgbClr val="00002D"/>
              </a:solidFill>
              <a:ln w="4048" cap="flat">
                <a:noFill/>
                <a:prstDash val="solid"/>
                <a:miter/>
              </a:ln>
            </p:spPr>
            <p:txBody>
              <a:bodyPr rtlCol="0" anchor="ctr"/>
              <a:lstStyle/>
              <a:p>
                <a:endParaRPr lang="en-RS"/>
              </a:p>
            </p:txBody>
          </p:sp>
          <p:sp>
            <p:nvSpPr>
              <p:cNvPr id="78" name="Freeform 153">
                <a:extLst>
                  <a:ext uri="{FF2B5EF4-FFF2-40B4-BE49-F238E27FC236}">
                    <a16:creationId xmlns:a16="http://schemas.microsoft.com/office/drawing/2014/main" id="{17FBFD8D-8F7D-1C0C-ED35-9FD45A5B3D7C}"/>
                  </a:ext>
                </a:extLst>
              </p:cNvPr>
              <p:cNvSpPr/>
              <p:nvPr/>
            </p:nvSpPr>
            <p:spPr>
              <a:xfrm>
                <a:off x="6857347" y="2010375"/>
                <a:ext cx="41902" cy="21394"/>
              </a:xfrm>
              <a:custGeom>
                <a:avLst/>
                <a:gdLst>
                  <a:gd name="connsiteX0" fmla="*/ 4763 w 41902"/>
                  <a:gd name="connsiteY0" fmla="*/ 8949 h 21394"/>
                  <a:gd name="connsiteX1" fmla="*/ 35529 w 41902"/>
                  <a:gd name="connsiteY1" fmla="*/ 19879 h 21394"/>
                  <a:gd name="connsiteX2" fmla="*/ 40387 w 41902"/>
                  <a:gd name="connsiteY2" fmla="*/ 20688 h 21394"/>
                  <a:gd name="connsiteX3" fmla="*/ 41196 w 41902"/>
                  <a:gd name="connsiteY3" fmla="*/ 15830 h 21394"/>
                  <a:gd name="connsiteX4" fmla="*/ 2334 w 41902"/>
                  <a:gd name="connsiteY4" fmla="*/ 2067 h 21394"/>
                  <a:gd name="connsiteX5" fmla="*/ 310 w 41902"/>
                  <a:gd name="connsiteY5" fmla="*/ 6520 h 21394"/>
                  <a:gd name="connsiteX6" fmla="*/ 4763 w 41902"/>
                  <a:gd name="connsiteY6" fmla="*/ 8949 h 2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2" h="21394">
                    <a:moveTo>
                      <a:pt x="4763" y="8949"/>
                    </a:moveTo>
                    <a:cubicBezTo>
                      <a:pt x="17312" y="4496"/>
                      <a:pt x="27433" y="8139"/>
                      <a:pt x="35529" y="19879"/>
                    </a:cubicBezTo>
                    <a:cubicBezTo>
                      <a:pt x="36743" y="21498"/>
                      <a:pt x="38767" y="21903"/>
                      <a:pt x="40387" y="20688"/>
                    </a:cubicBezTo>
                    <a:cubicBezTo>
                      <a:pt x="42006" y="19474"/>
                      <a:pt x="42411" y="17450"/>
                      <a:pt x="41196" y="15830"/>
                    </a:cubicBezTo>
                    <a:cubicBezTo>
                      <a:pt x="31481" y="1662"/>
                      <a:pt x="18122" y="-3196"/>
                      <a:pt x="2334" y="2067"/>
                    </a:cubicBezTo>
                    <a:cubicBezTo>
                      <a:pt x="310" y="2876"/>
                      <a:pt x="-499" y="4901"/>
                      <a:pt x="310" y="6520"/>
                    </a:cubicBezTo>
                    <a:cubicBezTo>
                      <a:pt x="1120" y="8544"/>
                      <a:pt x="3144" y="9758"/>
                      <a:pt x="4763" y="8949"/>
                    </a:cubicBezTo>
                    <a:close/>
                  </a:path>
                </a:pathLst>
              </a:custGeom>
              <a:solidFill>
                <a:srgbClr val="00002D"/>
              </a:solidFill>
              <a:ln w="4048" cap="flat">
                <a:noFill/>
                <a:prstDash val="solid"/>
                <a:miter/>
              </a:ln>
            </p:spPr>
            <p:txBody>
              <a:bodyPr rtlCol="0" anchor="ctr"/>
              <a:lstStyle/>
              <a:p>
                <a:endParaRPr lang="en-RS"/>
              </a:p>
            </p:txBody>
          </p:sp>
          <p:sp>
            <p:nvSpPr>
              <p:cNvPr id="79" name="Freeform 154">
                <a:extLst>
                  <a:ext uri="{FF2B5EF4-FFF2-40B4-BE49-F238E27FC236}">
                    <a16:creationId xmlns:a16="http://schemas.microsoft.com/office/drawing/2014/main" id="{85550F71-7F82-9F21-6F4B-C70C7CFEAAA6}"/>
                  </a:ext>
                </a:extLst>
              </p:cNvPr>
              <p:cNvSpPr/>
              <p:nvPr/>
            </p:nvSpPr>
            <p:spPr>
              <a:xfrm>
                <a:off x="6938440" y="2026750"/>
                <a:ext cx="43191" cy="16963"/>
              </a:xfrm>
              <a:custGeom>
                <a:avLst/>
                <a:gdLst>
                  <a:gd name="connsiteX0" fmla="*/ 1799 w 43191"/>
                  <a:gd name="connsiteY0" fmla="*/ 4718 h 16963"/>
                  <a:gd name="connsiteX1" fmla="*/ 585 w 43191"/>
                  <a:gd name="connsiteY1" fmla="*/ 9576 h 16963"/>
                  <a:gd name="connsiteX2" fmla="*/ 5442 w 43191"/>
                  <a:gd name="connsiteY2" fmla="*/ 10790 h 16963"/>
                  <a:gd name="connsiteX3" fmla="*/ 37423 w 43191"/>
                  <a:gd name="connsiteY3" fmla="*/ 16053 h 16963"/>
                  <a:gd name="connsiteX4" fmla="*/ 42280 w 43191"/>
                  <a:gd name="connsiteY4" fmla="*/ 16053 h 16963"/>
                  <a:gd name="connsiteX5" fmla="*/ 42280 w 43191"/>
                  <a:gd name="connsiteY5" fmla="*/ 11195 h 16963"/>
                  <a:gd name="connsiteX6" fmla="*/ 1799 w 43191"/>
                  <a:gd name="connsiteY6" fmla="*/ 4718 h 1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 h="16963">
                    <a:moveTo>
                      <a:pt x="1799" y="4718"/>
                    </a:moveTo>
                    <a:cubicBezTo>
                      <a:pt x="180" y="5528"/>
                      <a:pt x="-630" y="7957"/>
                      <a:pt x="585" y="9576"/>
                    </a:cubicBezTo>
                    <a:cubicBezTo>
                      <a:pt x="1394" y="11195"/>
                      <a:pt x="3823" y="12005"/>
                      <a:pt x="5442" y="10790"/>
                    </a:cubicBezTo>
                    <a:cubicBezTo>
                      <a:pt x="17182" y="4313"/>
                      <a:pt x="27707" y="5932"/>
                      <a:pt x="37423" y="16053"/>
                    </a:cubicBezTo>
                    <a:cubicBezTo>
                      <a:pt x="38637" y="17267"/>
                      <a:pt x="41066" y="17267"/>
                      <a:pt x="42280" y="16053"/>
                    </a:cubicBezTo>
                    <a:cubicBezTo>
                      <a:pt x="43495" y="14838"/>
                      <a:pt x="43495" y="12409"/>
                      <a:pt x="42280" y="11195"/>
                    </a:cubicBezTo>
                    <a:cubicBezTo>
                      <a:pt x="30136" y="-949"/>
                      <a:pt x="15968" y="-3378"/>
                      <a:pt x="1799" y="4718"/>
                    </a:cubicBezTo>
                    <a:close/>
                  </a:path>
                </a:pathLst>
              </a:custGeom>
              <a:solidFill>
                <a:srgbClr val="00002D"/>
              </a:solidFill>
              <a:ln w="4048" cap="flat">
                <a:noFill/>
                <a:prstDash val="solid"/>
                <a:miter/>
              </a:ln>
            </p:spPr>
            <p:txBody>
              <a:bodyPr rtlCol="0" anchor="ctr"/>
              <a:lstStyle/>
              <a:p>
                <a:endParaRPr lang="en-RS"/>
              </a:p>
            </p:txBody>
          </p:sp>
          <p:sp>
            <p:nvSpPr>
              <p:cNvPr id="80" name="Freeform 155">
                <a:extLst>
                  <a:ext uri="{FF2B5EF4-FFF2-40B4-BE49-F238E27FC236}">
                    <a16:creationId xmlns:a16="http://schemas.microsoft.com/office/drawing/2014/main" id="{B3860E6E-5BDE-DCB8-8E4A-60A788BC270D}"/>
                  </a:ext>
                </a:extLst>
              </p:cNvPr>
              <p:cNvSpPr/>
              <p:nvPr/>
            </p:nvSpPr>
            <p:spPr>
              <a:xfrm>
                <a:off x="6938266" y="2060665"/>
                <a:ext cx="26595" cy="26616"/>
              </a:xfrm>
              <a:custGeom>
                <a:avLst/>
                <a:gdLst>
                  <a:gd name="connsiteX0" fmla="*/ 16547 w 26595"/>
                  <a:gd name="connsiteY0" fmla="*/ 354 h 26616"/>
                  <a:gd name="connsiteX1" fmla="*/ 354 w 26595"/>
                  <a:gd name="connsiteY1" fmla="*/ 10070 h 26616"/>
                  <a:gd name="connsiteX2" fmla="*/ 10070 w 26595"/>
                  <a:gd name="connsiteY2" fmla="*/ 26262 h 26616"/>
                  <a:gd name="connsiteX3" fmla="*/ 26262 w 26595"/>
                  <a:gd name="connsiteY3" fmla="*/ 16547 h 26616"/>
                  <a:gd name="connsiteX4" fmla="*/ 16547 w 26595"/>
                  <a:gd name="connsiteY4" fmla="*/ 354 h 2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95" h="26616">
                    <a:moveTo>
                      <a:pt x="16547" y="354"/>
                    </a:moveTo>
                    <a:cubicBezTo>
                      <a:pt x="9665" y="-1265"/>
                      <a:pt x="2379" y="2783"/>
                      <a:pt x="354" y="10070"/>
                    </a:cubicBezTo>
                    <a:cubicBezTo>
                      <a:pt x="-1265" y="16952"/>
                      <a:pt x="2783" y="24238"/>
                      <a:pt x="10070" y="26262"/>
                    </a:cubicBezTo>
                    <a:cubicBezTo>
                      <a:pt x="16952" y="27882"/>
                      <a:pt x="24238" y="23834"/>
                      <a:pt x="26262" y="16547"/>
                    </a:cubicBezTo>
                    <a:cubicBezTo>
                      <a:pt x="27882" y="9665"/>
                      <a:pt x="23429" y="2378"/>
                      <a:pt x="16547" y="354"/>
                    </a:cubicBezTo>
                    <a:close/>
                  </a:path>
                </a:pathLst>
              </a:custGeom>
              <a:solidFill>
                <a:srgbClr val="00002D"/>
              </a:solidFill>
              <a:ln w="4048" cap="flat">
                <a:noFill/>
                <a:prstDash val="solid"/>
                <a:miter/>
              </a:ln>
            </p:spPr>
            <p:txBody>
              <a:bodyPr rtlCol="0" anchor="ctr"/>
              <a:lstStyle/>
              <a:p>
                <a:endParaRPr lang="en-RS"/>
              </a:p>
            </p:txBody>
          </p:sp>
          <p:sp>
            <p:nvSpPr>
              <p:cNvPr id="81" name="Freeform 156">
                <a:extLst>
                  <a:ext uri="{FF2B5EF4-FFF2-40B4-BE49-F238E27FC236}">
                    <a16:creationId xmlns:a16="http://schemas.microsoft.com/office/drawing/2014/main" id="{B073DE4C-6B8B-9482-DAA6-F334AFA36DF7}"/>
                  </a:ext>
                </a:extLst>
              </p:cNvPr>
              <p:cNvSpPr/>
              <p:nvPr/>
            </p:nvSpPr>
            <p:spPr>
              <a:xfrm>
                <a:off x="6855301" y="2036781"/>
                <a:ext cx="26574" cy="26595"/>
              </a:xfrm>
              <a:custGeom>
                <a:avLst/>
                <a:gdLst>
                  <a:gd name="connsiteX0" fmla="*/ 10048 w 26574"/>
                  <a:gd name="connsiteY0" fmla="*/ 354 h 26595"/>
                  <a:gd name="connsiteX1" fmla="*/ 333 w 26574"/>
                  <a:gd name="connsiteY1" fmla="*/ 16547 h 26595"/>
                  <a:gd name="connsiteX2" fmla="*/ 16526 w 26574"/>
                  <a:gd name="connsiteY2" fmla="*/ 26262 h 26595"/>
                  <a:gd name="connsiteX3" fmla="*/ 26241 w 26574"/>
                  <a:gd name="connsiteY3" fmla="*/ 10070 h 26595"/>
                  <a:gd name="connsiteX4" fmla="*/ 10048 w 26574"/>
                  <a:gd name="connsiteY4" fmla="*/ 354 h 2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6595">
                    <a:moveTo>
                      <a:pt x="10048" y="354"/>
                    </a:moveTo>
                    <a:cubicBezTo>
                      <a:pt x="3167" y="1974"/>
                      <a:pt x="-1286" y="9260"/>
                      <a:pt x="333" y="16547"/>
                    </a:cubicBezTo>
                    <a:cubicBezTo>
                      <a:pt x="1952" y="23429"/>
                      <a:pt x="9239" y="27882"/>
                      <a:pt x="16526" y="26262"/>
                    </a:cubicBezTo>
                    <a:cubicBezTo>
                      <a:pt x="23407" y="24643"/>
                      <a:pt x="27860" y="17357"/>
                      <a:pt x="26241" y="10070"/>
                    </a:cubicBezTo>
                    <a:cubicBezTo>
                      <a:pt x="24217" y="2783"/>
                      <a:pt x="17335" y="-1265"/>
                      <a:pt x="10048" y="354"/>
                    </a:cubicBezTo>
                    <a:close/>
                  </a:path>
                </a:pathLst>
              </a:custGeom>
              <a:solidFill>
                <a:srgbClr val="00002D"/>
              </a:solidFill>
              <a:ln w="4048" cap="flat">
                <a:noFill/>
                <a:prstDash val="solid"/>
                <a:miter/>
              </a:ln>
            </p:spPr>
            <p:txBody>
              <a:bodyPr rtlCol="0" anchor="ctr"/>
              <a:lstStyle/>
              <a:p>
                <a:endParaRPr lang="en-RS"/>
              </a:p>
            </p:txBody>
          </p:sp>
          <p:sp>
            <p:nvSpPr>
              <p:cNvPr id="82" name="Freeform 157">
                <a:extLst>
                  <a:ext uri="{FF2B5EF4-FFF2-40B4-BE49-F238E27FC236}">
                    <a16:creationId xmlns:a16="http://schemas.microsoft.com/office/drawing/2014/main" id="{21952F64-90D6-0195-CB0C-298F744E21E0}"/>
                  </a:ext>
                </a:extLst>
              </p:cNvPr>
              <p:cNvSpPr/>
              <p:nvPr/>
            </p:nvSpPr>
            <p:spPr>
              <a:xfrm>
                <a:off x="7048280" y="2067840"/>
                <a:ext cx="26823" cy="27228"/>
              </a:xfrm>
              <a:custGeom>
                <a:avLst/>
                <a:gdLst>
                  <a:gd name="connsiteX0" fmla="*/ 6116 w 26823"/>
                  <a:gd name="connsiteY0" fmla="*/ 27184 h 27228"/>
                  <a:gd name="connsiteX1" fmla="*/ 26762 w 26823"/>
                  <a:gd name="connsiteY1" fmla="*/ 6133 h 27228"/>
                  <a:gd name="connsiteX2" fmla="*/ 22309 w 26823"/>
                  <a:gd name="connsiteY2" fmla="*/ 61 h 27228"/>
                  <a:gd name="connsiteX3" fmla="*/ 16237 w 26823"/>
                  <a:gd name="connsiteY3" fmla="*/ 4514 h 27228"/>
                  <a:gd name="connsiteX4" fmla="*/ 4902 w 26823"/>
                  <a:gd name="connsiteY4" fmla="*/ 17063 h 27228"/>
                  <a:gd name="connsiteX5" fmla="*/ 44 w 26823"/>
                  <a:gd name="connsiteY5" fmla="*/ 22731 h 27228"/>
                  <a:gd name="connsiteX6" fmla="*/ 6116 w 26823"/>
                  <a:gd name="connsiteY6" fmla="*/ 27184 h 2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23" h="27228">
                    <a:moveTo>
                      <a:pt x="6116" y="27184"/>
                    </a:moveTo>
                    <a:cubicBezTo>
                      <a:pt x="23119" y="25969"/>
                      <a:pt x="26762" y="6943"/>
                      <a:pt x="26762" y="6133"/>
                    </a:cubicBezTo>
                    <a:cubicBezTo>
                      <a:pt x="27167" y="3300"/>
                      <a:pt x="25547" y="466"/>
                      <a:pt x="22309" y="61"/>
                    </a:cubicBezTo>
                    <a:cubicBezTo>
                      <a:pt x="19475" y="-344"/>
                      <a:pt x="16642" y="1276"/>
                      <a:pt x="16237" y="4514"/>
                    </a:cubicBezTo>
                    <a:cubicBezTo>
                      <a:pt x="16237" y="4514"/>
                      <a:pt x="13808" y="16254"/>
                      <a:pt x="4902" y="17063"/>
                    </a:cubicBezTo>
                    <a:cubicBezTo>
                      <a:pt x="2068" y="17468"/>
                      <a:pt x="-360" y="19897"/>
                      <a:pt x="44" y="22731"/>
                    </a:cubicBezTo>
                    <a:cubicBezTo>
                      <a:pt x="854" y="25160"/>
                      <a:pt x="3283" y="27588"/>
                      <a:pt x="6116" y="27184"/>
                    </a:cubicBezTo>
                    <a:close/>
                  </a:path>
                </a:pathLst>
              </a:custGeom>
              <a:solidFill>
                <a:srgbClr val="00002D"/>
              </a:solidFill>
              <a:ln w="4048" cap="flat">
                <a:noFill/>
                <a:prstDash val="solid"/>
                <a:miter/>
              </a:ln>
            </p:spPr>
            <p:txBody>
              <a:bodyPr rtlCol="0" anchor="ctr"/>
              <a:lstStyle/>
              <a:p>
                <a:endParaRPr lang="en-RS"/>
              </a:p>
            </p:txBody>
          </p:sp>
          <p:sp>
            <p:nvSpPr>
              <p:cNvPr id="83" name="Freeform 158">
                <a:extLst>
                  <a:ext uri="{FF2B5EF4-FFF2-40B4-BE49-F238E27FC236}">
                    <a16:creationId xmlns:a16="http://schemas.microsoft.com/office/drawing/2014/main" id="{004B845E-C01C-5B0A-87E3-F938450CE7D2}"/>
                  </a:ext>
                </a:extLst>
              </p:cNvPr>
              <p:cNvSpPr/>
              <p:nvPr/>
            </p:nvSpPr>
            <p:spPr>
              <a:xfrm>
                <a:off x="7721524" y="3861164"/>
                <a:ext cx="26777" cy="46609"/>
              </a:xfrm>
              <a:custGeom>
                <a:avLst/>
                <a:gdLst>
                  <a:gd name="connsiteX0" fmla="*/ 19030 w 26777"/>
                  <a:gd name="connsiteY0" fmla="*/ 46205 h 46609"/>
                  <a:gd name="connsiteX1" fmla="*/ 22673 w 26777"/>
                  <a:gd name="connsiteY1" fmla="*/ 43371 h 46609"/>
                  <a:gd name="connsiteX2" fmla="*/ 19840 w 26777"/>
                  <a:gd name="connsiteY2" fmla="*/ 39323 h 46609"/>
                  <a:gd name="connsiteX3" fmla="*/ 7291 w 26777"/>
                  <a:gd name="connsiteY3" fmla="*/ 32846 h 46609"/>
                  <a:gd name="connsiteX4" fmla="*/ 25507 w 26777"/>
                  <a:gd name="connsiteY4" fmla="*/ 6128 h 46609"/>
                  <a:gd name="connsiteX5" fmla="*/ 25912 w 26777"/>
                  <a:gd name="connsiteY5" fmla="*/ 1270 h 46609"/>
                  <a:gd name="connsiteX6" fmla="*/ 21054 w 26777"/>
                  <a:gd name="connsiteY6" fmla="*/ 866 h 46609"/>
                  <a:gd name="connsiteX7" fmla="*/ 408 w 26777"/>
                  <a:gd name="connsiteY7" fmla="*/ 34870 h 46609"/>
                  <a:gd name="connsiteX8" fmla="*/ 18625 w 26777"/>
                  <a:gd name="connsiteY8" fmla="*/ 46609 h 46609"/>
                  <a:gd name="connsiteX9" fmla="*/ 19030 w 26777"/>
                  <a:gd name="connsiteY9" fmla="*/ 46609 h 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7" h="46609">
                    <a:moveTo>
                      <a:pt x="19030" y="46205"/>
                    </a:moveTo>
                    <a:cubicBezTo>
                      <a:pt x="20649" y="46205"/>
                      <a:pt x="22268" y="44990"/>
                      <a:pt x="22673" y="43371"/>
                    </a:cubicBezTo>
                    <a:cubicBezTo>
                      <a:pt x="23078" y="41347"/>
                      <a:pt x="21864" y="39728"/>
                      <a:pt x="19840" y="39323"/>
                    </a:cubicBezTo>
                    <a:cubicBezTo>
                      <a:pt x="14982" y="38513"/>
                      <a:pt x="8505" y="36894"/>
                      <a:pt x="7291" y="32846"/>
                    </a:cubicBezTo>
                    <a:cubicBezTo>
                      <a:pt x="5266" y="25559"/>
                      <a:pt x="17411" y="12605"/>
                      <a:pt x="25507" y="6128"/>
                    </a:cubicBezTo>
                    <a:cubicBezTo>
                      <a:pt x="27126" y="4914"/>
                      <a:pt x="27126" y="2485"/>
                      <a:pt x="25912" y="1270"/>
                    </a:cubicBezTo>
                    <a:cubicBezTo>
                      <a:pt x="24697" y="-349"/>
                      <a:pt x="22268" y="-349"/>
                      <a:pt x="21054" y="866"/>
                    </a:cubicBezTo>
                    <a:cubicBezTo>
                      <a:pt x="18625" y="2890"/>
                      <a:pt x="-3234" y="21106"/>
                      <a:pt x="408" y="34870"/>
                    </a:cubicBezTo>
                    <a:cubicBezTo>
                      <a:pt x="2028" y="40942"/>
                      <a:pt x="8100" y="44990"/>
                      <a:pt x="18625" y="46609"/>
                    </a:cubicBezTo>
                    <a:lnTo>
                      <a:pt x="19030" y="46609"/>
                    </a:lnTo>
                    <a:close/>
                  </a:path>
                </a:pathLst>
              </a:custGeom>
              <a:solidFill>
                <a:srgbClr val="00002D"/>
              </a:solidFill>
              <a:ln w="4048" cap="flat">
                <a:noFill/>
                <a:prstDash val="solid"/>
                <a:miter/>
              </a:ln>
            </p:spPr>
            <p:txBody>
              <a:bodyPr rtlCol="0" anchor="ctr"/>
              <a:lstStyle/>
              <a:p>
                <a:endParaRPr lang="en-RS"/>
              </a:p>
            </p:txBody>
          </p:sp>
          <p:sp>
            <p:nvSpPr>
              <p:cNvPr id="84" name="Freeform 159">
                <a:extLst>
                  <a:ext uri="{FF2B5EF4-FFF2-40B4-BE49-F238E27FC236}">
                    <a16:creationId xmlns:a16="http://schemas.microsoft.com/office/drawing/2014/main" id="{BB5E0D0D-0C99-FEB0-EC2E-F1462E24D600}"/>
                  </a:ext>
                </a:extLst>
              </p:cNvPr>
              <p:cNvSpPr/>
              <p:nvPr/>
            </p:nvSpPr>
            <p:spPr>
              <a:xfrm>
                <a:off x="7728504" y="3942486"/>
                <a:ext cx="54656" cy="23175"/>
              </a:xfrm>
              <a:custGeom>
                <a:avLst/>
                <a:gdLst>
                  <a:gd name="connsiteX0" fmla="*/ 48888 w 54656"/>
                  <a:gd name="connsiteY0" fmla="*/ 911 h 23175"/>
                  <a:gd name="connsiteX1" fmla="*/ 19741 w 54656"/>
                  <a:gd name="connsiteY1" fmla="*/ 15889 h 23175"/>
                  <a:gd name="connsiteX2" fmla="*/ 6787 w 54656"/>
                  <a:gd name="connsiteY2" fmla="*/ 3745 h 23175"/>
                  <a:gd name="connsiteX3" fmla="*/ 2334 w 54656"/>
                  <a:gd name="connsiteY3" fmla="*/ 1720 h 23175"/>
                  <a:gd name="connsiteX4" fmla="*/ 310 w 54656"/>
                  <a:gd name="connsiteY4" fmla="*/ 6174 h 23175"/>
                  <a:gd name="connsiteX5" fmla="*/ 18122 w 54656"/>
                  <a:gd name="connsiteY5" fmla="*/ 22771 h 23175"/>
                  <a:gd name="connsiteX6" fmla="*/ 22575 w 54656"/>
                  <a:gd name="connsiteY6" fmla="*/ 23175 h 23175"/>
                  <a:gd name="connsiteX7" fmla="*/ 53745 w 54656"/>
                  <a:gd name="connsiteY7" fmla="*/ 5769 h 23175"/>
                  <a:gd name="connsiteX8" fmla="*/ 53745 w 54656"/>
                  <a:gd name="connsiteY8" fmla="*/ 911 h 23175"/>
                  <a:gd name="connsiteX9" fmla="*/ 48888 w 54656"/>
                  <a:gd name="connsiteY9" fmla="*/ 911 h 2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56" h="23175">
                    <a:moveTo>
                      <a:pt x="48888" y="911"/>
                    </a:moveTo>
                    <a:cubicBezTo>
                      <a:pt x="37553" y="12246"/>
                      <a:pt x="27837" y="17508"/>
                      <a:pt x="19741" y="15889"/>
                    </a:cubicBezTo>
                    <a:cubicBezTo>
                      <a:pt x="10835" y="13865"/>
                      <a:pt x="6787" y="3745"/>
                      <a:pt x="6787" y="3745"/>
                    </a:cubicBezTo>
                    <a:cubicBezTo>
                      <a:pt x="5978" y="2125"/>
                      <a:pt x="3954" y="911"/>
                      <a:pt x="2334" y="1720"/>
                    </a:cubicBezTo>
                    <a:cubicBezTo>
                      <a:pt x="310" y="2530"/>
                      <a:pt x="-500" y="4554"/>
                      <a:pt x="310" y="6174"/>
                    </a:cubicBezTo>
                    <a:cubicBezTo>
                      <a:pt x="715" y="6578"/>
                      <a:pt x="5573" y="19937"/>
                      <a:pt x="18122" y="22771"/>
                    </a:cubicBezTo>
                    <a:cubicBezTo>
                      <a:pt x="19741" y="23175"/>
                      <a:pt x="20956" y="23175"/>
                      <a:pt x="22575" y="23175"/>
                    </a:cubicBezTo>
                    <a:cubicBezTo>
                      <a:pt x="31885" y="23175"/>
                      <a:pt x="42411" y="17508"/>
                      <a:pt x="53745" y="5769"/>
                    </a:cubicBezTo>
                    <a:cubicBezTo>
                      <a:pt x="54960" y="4149"/>
                      <a:pt x="54960" y="2125"/>
                      <a:pt x="53745" y="911"/>
                    </a:cubicBezTo>
                    <a:cubicBezTo>
                      <a:pt x="52531" y="-304"/>
                      <a:pt x="50507" y="-304"/>
                      <a:pt x="48888" y="911"/>
                    </a:cubicBezTo>
                    <a:close/>
                  </a:path>
                </a:pathLst>
              </a:custGeom>
              <a:solidFill>
                <a:srgbClr val="00002D"/>
              </a:solidFill>
              <a:ln w="4048" cap="flat">
                <a:noFill/>
                <a:prstDash val="solid"/>
                <a:miter/>
              </a:ln>
            </p:spPr>
            <p:txBody>
              <a:bodyPr rtlCol="0" anchor="ctr"/>
              <a:lstStyle/>
              <a:p>
                <a:endParaRPr lang="en-RS"/>
              </a:p>
            </p:txBody>
          </p:sp>
          <p:sp>
            <p:nvSpPr>
              <p:cNvPr id="85" name="Freeform 160">
                <a:extLst>
                  <a:ext uri="{FF2B5EF4-FFF2-40B4-BE49-F238E27FC236}">
                    <a16:creationId xmlns:a16="http://schemas.microsoft.com/office/drawing/2014/main" id="{586E7C9F-3974-B33D-DBE1-8EF686B8DC19}"/>
                  </a:ext>
                </a:extLst>
              </p:cNvPr>
              <p:cNvSpPr/>
              <p:nvPr/>
            </p:nvSpPr>
            <p:spPr>
              <a:xfrm>
                <a:off x="7688637" y="3810772"/>
                <a:ext cx="48170" cy="24031"/>
              </a:xfrm>
              <a:custGeom>
                <a:avLst/>
                <a:gdLst>
                  <a:gd name="connsiteX0" fmla="*/ 4959 w 48170"/>
                  <a:gd name="connsiteY0" fmla="*/ 9562 h 24031"/>
                  <a:gd name="connsiteX1" fmla="*/ 41797 w 48170"/>
                  <a:gd name="connsiteY1" fmla="*/ 22516 h 24031"/>
                  <a:gd name="connsiteX2" fmla="*/ 46655 w 48170"/>
                  <a:gd name="connsiteY2" fmla="*/ 23325 h 24031"/>
                  <a:gd name="connsiteX3" fmla="*/ 47464 w 48170"/>
                  <a:gd name="connsiteY3" fmla="*/ 18468 h 24031"/>
                  <a:gd name="connsiteX4" fmla="*/ 2530 w 48170"/>
                  <a:gd name="connsiteY4" fmla="*/ 2680 h 24031"/>
                  <a:gd name="connsiteX5" fmla="*/ 101 w 48170"/>
                  <a:gd name="connsiteY5" fmla="*/ 7133 h 24031"/>
                  <a:gd name="connsiteX6" fmla="*/ 4959 w 48170"/>
                  <a:gd name="connsiteY6" fmla="*/ 9562 h 2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0" h="24031">
                    <a:moveTo>
                      <a:pt x="4959" y="9562"/>
                    </a:moveTo>
                    <a:cubicBezTo>
                      <a:pt x="20342" y="4299"/>
                      <a:pt x="32486" y="8752"/>
                      <a:pt x="41797" y="22516"/>
                    </a:cubicBezTo>
                    <a:cubicBezTo>
                      <a:pt x="43011" y="24135"/>
                      <a:pt x="45440" y="24540"/>
                      <a:pt x="46655" y="23325"/>
                    </a:cubicBezTo>
                    <a:cubicBezTo>
                      <a:pt x="48274" y="22111"/>
                      <a:pt x="48679" y="20087"/>
                      <a:pt x="47464" y="18468"/>
                    </a:cubicBezTo>
                    <a:cubicBezTo>
                      <a:pt x="36130" y="1466"/>
                      <a:pt x="20747" y="-3797"/>
                      <a:pt x="2530" y="2680"/>
                    </a:cubicBezTo>
                    <a:cubicBezTo>
                      <a:pt x="506" y="3490"/>
                      <a:pt x="-304" y="5109"/>
                      <a:pt x="101" y="7133"/>
                    </a:cubicBezTo>
                    <a:cubicBezTo>
                      <a:pt x="911" y="9157"/>
                      <a:pt x="2935" y="10372"/>
                      <a:pt x="4959" y="9562"/>
                    </a:cubicBezTo>
                    <a:close/>
                  </a:path>
                </a:pathLst>
              </a:custGeom>
              <a:solidFill>
                <a:srgbClr val="00002D"/>
              </a:solidFill>
              <a:ln w="4048" cap="flat">
                <a:noFill/>
                <a:prstDash val="solid"/>
                <a:miter/>
              </a:ln>
            </p:spPr>
            <p:txBody>
              <a:bodyPr rtlCol="0" anchor="ctr"/>
              <a:lstStyle/>
              <a:p>
                <a:endParaRPr lang="en-RS"/>
              </a:p>
            </p:txBody>
          </p:sp>
          <p:sp>
            <p:nvSpPr>
              <p:cNvPr id="86" name="Freeform 161">
                <a:extLst>
                  <a:ext uri="{FF2B5EF4-FFF2-40B4-BE49-F238E27FC236}">
                    <a16:creationId xmlns:a16="http://schemas.microsoft.com/office/drawing/2014/main" id="{48478475-8FAB-2BEC-0D65-6E037E510B12}"/>
                  </a:ext>
                </a:extLst>
              </p:cNvPr>
              <p:cNvSpPr/>
              <p:nvPr/>
            </p:nvSpPr>
            <p:spPr>
              <a:xfrm>
                <a:off x="7784094" y="3830179"/>
                <a:ext cx="50230" cy="18750"/>
              </a:xfrm>
              <a:custGeom>
                <a:avLst/>
                <a:gdLst>
                  <a:gd name="connsiteX0" fmla="*/ 1799 w 50230"/>
                  <a:gd name="connsiteY0" fmla="*/ 5538 h 18750"/>
                  <a:gd name="connsiteX1" fmla="*/ 585 w 50230"/>
                  <a:gd name="connsiteY1" fmla="*/ 10396 h 18750"/>
                  <a:gd name="connsiteX2" fmla="*/ 5443 w 50230"/>
                  <a:gd name="connsiteY2" fmla="*/ 11610 h 18750"/>
                  <a:gd name="connsiteX3" fmla="*/ 44305 w 50230"/>
                  <a:gd name="connsiteY3" fmla="*/ 17683 h 18750"/>
                  <a:gd name="connsiteX4" fmla="*/ 49162 w 50230"/>
                  <a:gd name="connsiteY4" fmla="*/ 17683 h 18750"/>
                  <a:gd name="connsiteX5" fmla="*/ 49162 w 50230"/>
                  <a:gd name="connsiteY5" fmla="*/ 12825 h 18750"/>
                  <a:gd name="connsiteX6" fmla="*/ 1799 w 50230"/>
                  <a:gd name="connsiteY6" fmla="*/ 5538 h 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0" h="18750">
                    <a:moveTo>
                      <a:pt x="1799" y="5538"/>
                    </a:moveTo>
                    <a:cubicBezTo>
                      <a:pt x="180" y="6348"/>
                      <a:pt x="-630" y="8777"/>
                      <a:pt x="585" y="10396"/>
                    </a:cubicBezTo>
                    <a:cubicBezTo>
                      <a:pt x="1394" y="12015"/>
                      <a:pt x="3823" y="12825"/>
                      <a:pt x="5443" y="11610"/>
                    </a:cubicBezTo>
                    <a:cubicBezTo>
                      <a:pt x="19611" y="3919"/>
                      <a:pt x="32160" y="5943"/>
                      <a:pt x="44305" y="17683"/>
                    </a:cubicBezTo>
                    <a:cubicBezTo>
                      <a:pt x="45924" y="19302"/>
                      <a:pt x="47948" y="18897"/>
                      <a:pt x="49162" y="17683"/>
                    </a:cubicBezTo>
                    <a:cubicBezTo>
                      <a:pt x="50377" y="16468"/>
                      <a:pt x="50781" y="14039"/>
                      <a:pt x="49162" y="12825"/>
                    </a:cubicBezTo>
                    <a:cubicBezTo>
                      <a:pt x="34994" y="-1344"/>
                      <a:pt x="18801" y="-3772"/>
                      <a:pt x="1799" y="5538"/>
                    </a:cubicBezTo>
                    <a:close/>
                  </a:path>
                </a:pathLst>
              </a:custGeom>
              <a:solidFill>
                <a:srgbClr val="00002D"/>
              </a:solidFill>
              <a:ln w="4048" cap="flat">
                <a:noFill/>
                <a:prstDash val="solid"/>
                <a:miter/>
              </a:ln>
            </p:spPr>
            <p:txBody>
              <a:bodyPr rtlCol="0" anchor="ctr"/>
              <a:lstStyle/>
              <a:p>
                <a:endParaRPr lang="en-RS"/>
              </a:p>
            </p:txBody>
          </p:sp>
          <p:sp>
            <p:nvSpPr>
              <p:cNvPr id="87" name="Freeform 162">
                <a:extLst>
                  <a:ext uri="{FF2B5EF4-FFF2-40B4-BE49-F238E27FC236}">
                    <a16:creationId xmlns:a16="http://schemas.microsoft.com/office/drawing/2014/main" id="{67EB2A7C-45D6-A594-A8A8-7CA5A4B5C6EF}"/>
                  </a:ext>
                </a:extLst>
              </p:cNvPr>
              <p:cNvSpPr/>
              <p:nvPr/>
            </p:nvSpPr>
            <p:spPr>
              <a:xfrm>
                <a:off x="7783411" y="3869669"/>
                <a:ext cx="31275" cy="31275"/>
              </a:xfrm>
              <a:custGeom>
                <a:avLst/>
                <a:gdLst>
                  <a:gd name="connsiteX0" fmla="*/ 19483 w 31275"/>
                  <a:gd name="connsiteY0" fmla="*/ 457 h 31275"/>
                  <a:gd name="connsiteX1" fmla="*/ 457 w 31275"/>
                  <a:gd name="connsiteY1" fmla="*/ 11792 h 31275"/>
                  <a:gd name="connsiteX2" fmla="*/ 11792 w 31275"/>
                  <a:gd name="connsiteY2" fmla="*/ 30818 h 31275"/>
                  <a:gd name="connsiteX3" fmla="*/ 30818 w 31275"/>
                  <a:gd name="connsiteY3" fmla="*/ 19484 h 31275"/>
                  <a:gd name="connsiteX4" fmla="*/ 19483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9483" y="457"/>
                    </a:moveTo>
                    <a:cubicBezTo>
                      <a:pt x="10982" y="-1567"/>
                      <a:pt x="2886" y="3291"/>
                      <a:pt x="457" y="11792"/>
                    </a:cubicBezTo>
                    <a:cubicBezTo>
                      <a:pt x="-1567" y="20293"/>
                      <a:pt x="3291" y="28390"/>
                      <a:pt x="11792" y="30818"/>
                    </a:cubicBezTo>
                    <a:cubicBezTo>
                      <a:pt x="20293" y="32842"/>
                      <a:pt x="28390" y="27985"/>
                      <a:pt x="30818" y="19484"/>
                    </a:cubicBezTo>
                    <a:cubicBezTo>
                      <a:pt x="32842" y="10982"/>
                      <a:pt x="27985" y="2481"/>
                      <a:pt x="19483" y="457"/>
                    </a:cubicBezTo>
                    <a:close/>
                  </a:path>
                </a:pathLst>
              </a:custGeom>
              <a:solidFill>
                <a:srgbClr val="00002D"/>
              </a:solidFill>
              <a:ln w="4048" cap="flat">
                <a:noFill/>
                <a:prstDash val="solid"/>
                <a:miter/>
              </a:ln>
            </p:spPr>
            <p:txBody>
              <a:bodyPr rtlCol="0" anchor="ctr"/>
              <a:lstStyle/>
              <a:p>
                <a:endParaRPr lang="en-RS"/>
              </a:p>
            </p:txBody>
          </p:sp>
          <p:sp>
            <p:nvSpPr>
              <p:cNvPr id="88" name="Freeform 163">
                <a:extLst>
                  <a:ext uri="{FF2B5EF4-FFF2-40B4-BE49-F238E27FC236}">
                    <a16:creationId xmlns:a16="http://schemas.microsoft.com/office/drawing/2014/main" id="{A1C4BF56-92BF-9BF6-B7F2-9D57B7C34664}"/>
                  </a:ext>
                </a:extLst>
              </p:cNvPr>
              <p:cNvSpPr/>
              <p:nvPr/>
            </p:nvSpPr>
            <p:spPr>
              <a:xfrm>
                <a:off x="7685852" y="3841332"/>
                <a:ext cx="31275" cy="31275"/>
              </a:xfrm>
              <a:custGeom>
                <a:avLst/>
                <a:gdLst>
                  <a:gd name="connsiteX0" fmla="*/ 11792 w 31275"/>
                  <a:gd name="connsiteY0" fmla="*/ 457 h 31275"/>
                  <a:gd name="connsiteX1" fmla="*/ 457 w 31275"/>
                  <a:gd name="connsiteY1" fmla="*/ 19484 h 31275"/>
                  <a:gd name="connsiteX2" fmla="*/ 19483 w 31275"/>
                  <a:gd name="connsiteY2" fmla="*/ 30818 h 31275"/>
                  <a:gd name="connsiteX3" fmla="*/ 30818 w 31275"/>
                  <a:gd name="connsiteY3" fmla="*/ 11792 h 31275"/>
                  <a:gd name="connsiteX4" fmla="*/ 11792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1792" y="457"/>
                    </a:moveTo>
                    <a:cubicBezTo>
                      <a:pt x="3291" y="2481"/>
                      <a:pt x="-1567" y="10982"/>
                      <a:pt x="457" y="19484"/>
                    </a:cubicBezTo>
                    <a:cubicBezTo>
                      <a:pt x="2481" y="27985"/>
                      <a:pt x="10982" y="32842"/>
                      <a:pt x="19483" y="30818"/>
                    </a:cubicBezTo>
                    <a:cubicBezTo>
                      <a:pt x="27984" y="28794"/>
                      <a:pt x="32842" y="20293"/>
                      <a:pt x="30818" y="11792"/>
                    </a:cubicBezTo>
                    <a:cubicBezTo>
                      <a:pt x="28390" y="3291"/>
                      <a:pt x="20293" y="-1567"/>
                      <a:pt x="11792" y="457"/>
                    </a:cubicBezTo>
                    <a:close/>
                  </a:path>
                </a:pathLst>
              </a:custGeom>
              <a:solidFill>
                <a:srgbClr val="00002D"/>
              </a:solidFill>
              <a:ln w="4048" cap="flat">
                <a:noFill/>
                <a:prstDash val="solid"/>
                <a:miter/>
              </a:ln>
            </p:spPr>
            <p:txBody>
              <a:bodyPr rtlCol="0" anchor="ctr"/>
              <a:lstStyle/>
              <a:p>
                <a:endParaRPr lang="en-RS"/>
              </a:p>
            </p:txBody>
          </p:sp>
          <p:sp>
            <p:nvSpPr>
              <p:cNvPr id="89" name="Freeform 164">
                <a:extLst>
                  <a:ext uri="{FF2B5EF4-FFF2-40B4-BE49-F238E27FC236}">
                    <a16:creationId xmlns:a16="http://schemas.microsoft.com/office/drawing/2014/main" id="{8C533D9E-963C-6839-4CE2-47985E946ECB}"/>
                  </a:ext>
                </a:extLst>
              </p:cNvPr>
              <p:cNvSpPr/>
              <p:nvPr/>
            </p:nvSpPr>
            <p:spPr>
              <a:xfrm>
                <a:off x="7914579" y="3878970"/>
                <a:ext cx="29646" cy="30422"/>
              </a:xfrm>
              <a:custGeom>
                <a:avLst/>
                <a:gdLst>
                  <a:gd name="connsiteX0" fmla="*/ 5711 w 29646"/>
                  <a:gd name="connsiteY0" fmla="*/ 30423 h 30422"/>
                  <a:gd name="connsiteX1" fmla="*/ 6117 w 29646"/>
                  <a:gd name="connsiteY1" fmla="*/ 30423 h 30422"/>
                  <a:gd name="connsiteX2" fmla="*/ 29595 w 29646"/>
                  <a:gd name="connsiteY2" fmla="*/ 6134 h 30422"/>
                  <a:gd name="connsiteX3" fmla="*/ 25143 w 29646"/>
                  <a:gd name="connsiteY3" fmla="*/ 62 h 30422"/>
                  <a:gd name="connsiteX4" fmla="*/ 19070 w 29646"/>
                  <a:gd name="connsiteY4" fmla="*/ 4110 h 30422"/>
                  <a:gd name="connsiteX5" fmla="*/ 4902 w 29646"/>
                  <a:gd name="connsiteY5" fmla="*/ 19493 h 30422"/>
                  <a:gd name="connsiteX6" fmla="*/ 44 w 29646"/>
                  <a:gd name="connsiteY6" fmla="*/ 25160 h 30422"/>
                  <a:gd name="connsiteX7" fmla="*/ 5711 w 29646"/>
                  <a:gd name="connsiteY7" fmla="*/ 30423 h 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46" h="30422">
                    <a:moveTo>
                      <a:pt x="5711" y="30423"/>
                    </a:moveTo>
                    <a:lnTo>
                      <a:pt x="6117" y="30423"/>
                    </a:lnTo>
                    <a:cubicBezTo>
                      <a:pt x="25547" y="28803"/>
                      <a:pt x="29595" y="7348"/>
                      <a:pt x="29595" y="6134"/>
                    </a:cubicBezTo>
                    <a:cubicBezTo>
                      <a:pt x="30000" y="3300"/>
                      <a:pt x="27976" y="466"/>
                      <a:pt x="25143" y="62"/>
                    </a:cubicBezTo>
                    <a:cubicBezTo>
                      <a:pt x="22309" y="-343"/>
                      <a:pt x="19475" y="1276"/>
                      <a:pt x="19070" y="4110"/>
                    </a:cubicBezTo>
                    <a:cubicBezTo>
                      <a:pt x="19070" y="4919"/>
                      <a:pt x="16237" y="18683"/>
                      <a:pt x="4902" y="19493"/>
                    </a:cubicBezTo>
                    <a:cubicBezTo>
                      <a:pt x="2068" y="19897"/>
                      <a:pt x="-361" y="22326"/>
                      <a:pt x="44" y="25160"/>
                    </a:cubicBezTo>
                    <a:cubicBezTo>
                      <a:pt x="449" y="27994"/>
                      <a:pt x="2878" y="30423"/>
                      <a:pt x="5711" y="30423"/>
                    </a:cubicBezTo>
                    <a:close/>
                  </a:path>
                </a:pathLst>
              </a:custGeom>
              <a:solidFill>
                <a:srgbClr val="00002D"/>
              </a:solidFill>
              <a:ln w="4048" cap="flat">
                <a:noFill/>
                <a:prstDash val="solid"/>
                <a:miter/>
              </a:ln>
            </p:spPr>
            <p:txBody>
              <a:bodyPr rtlCol="0" anchor="ctr"/>
              <a:lstStyle/>
              <a:p>
                <a:endParaRPr lang="en-RS"/>
              </a:p>
            </p:txBody>
          </p:sp>
          <p:sp>
            <p:nvSpPr>
              <p:cNvPr id="90" name="Freeform 165">
                <a:extLst>
                  <a:ext uri="{FF2B5EF4-FFF2-40B4-BE49-F238E27FC236}">
                    <a16:creationId xmlns:a16="http://schemas.microsoft.com/office/drawing/2014/main" id="{EBB47FE9-9939-4324-5DB4-257B69F69334}"/>
                  </a:ext>
                </a:extLst>
              </p:cNvPr>
              <p:cNvSpPr/>
              <p:nvPr/>
            </p:nvSpPr>
            <p:spPr>
              <a:xfrm>
                <a:off x="4868315" y="1564719"/>
                <a:ext cx="3645431" cy="3280752"/>
              </a:xfrm>
              <a:custGeom>
                <a:avLst/>
                <a:gdLst>
                  <a:gd name="connsiteX0" fmla="*/ 3645431 w 3645431"/>
                  <a:gd name="connsiteY0" fmla="*/ 1255728 h 3280752"/>
                  <a:gd name="connsiteX1" fmla="*/ 3375826 w 3645431"/>
                  <a:gd name="connsiteY1" fmla="*/ 822579 h 3280752"/>
                  <a:gd name="connsiteX2" fmla="*/ 3375826 w 3645431"/>
                  <a:gd name="connsiteY2" fmla="*/ 5263 h 3280752"/>
                  <a:gd name="connsiteX3" fmla="*/ 3370563 w 3645431"/>
                  <a:gd name="connsiteY3" fmla="*/ 0 h 3280752"/>
                  <a:gd name="connsiteX4" fmla="*/ 606503 w 3645431"/>
                  <a:gd name="connsiteY4" fmla="*/ 0 h 3280752"/>
                  <a:gd name="connsiteX5" fmla="*/ 601241 w 3645431"/>
                  <a:gd name="connsiteY5" fmla="*/ 5263 h 3280752"/>
                  <a:gd name="connsiteX6" fmla="*/ 601241 w 3645431"/>
                  <a:gd name="connsiteY6" fmla="*/ 1839063 h 3280752"/>
                  <a:gd name="connsiteX7" fmla="*/ 201286 w 3645431"/>
                  <a:gd name="connsiteY7" fmla="*/ 2034588 h 3280752"/>
                  <a:gd name="connsiteX8" fmla="*/ 92392 w 3645431"/>
                  <a:gd name="connsiteY8" fmla="*/ 2598896 h 3280752"/>
                  <a:gd name="connsiteX9" fmla="*/ 517850 w 3645431"/>
                  <a:gd name="connsiteY9" fmla="*/ 2680669 h 3280752"/>
                  <a:gd name="connsiteX10" fmla="*/ 576142 w 3645431"/>
                  <a:gd name="connsiteY10" fmla="*/ 2651927 h 3280752"/>
                  <a:gd name="connsiteX11" fmla="*/ 1009697 w 3645431"/>
                  <a:gd name="connsiteY11" fmla="*/ 3203686 h 3280752"/>
                  <a:gd name="connsiteX12" fmla="*/ 1257037 w 3645431"/>
                  <a:gd name="connsiteY12" fmla="*/ 3260360 h 3280752"/>
                  <a:gd name="connsiteX13" fmla="*/ 1310472 w 3645431"/>
                  <a:gd name="connsiteY13" fmla="*/ 2936510 h 3280752"/>
                  <a:gd name="connsiteX14" fmla="*/ 1101589 w 3645431"/>
                  <a:gd name="connsiteY14" fmla="*/ 2728436 h 3280752"/>
                  <a:gd name="connsiteX15" fmla="*/ 1160692 w 3645431"/>
                  <a:gd name="connsiteY15" fmla="*/ 2680264 h 3280752"/>
                  <a:gd name="connsiteX16" fmla="*/ 1157858 w 3645431"/>
                  <a:gd name="connsiteY16" fmla="*/ 2640997 h 3280752"/>
                  <a:gd name="connsiteX17" fmla="*/ 1091064 w 3645431"/>
                  <a:gd name="connsiteY17" fmla="*/ 2600920 h 3280752"/>
                  <a:gd name="connsiteX18" fmla="*/ 2598586 w 3645431"/>
                  <a:gd name="connsiteY18" fmla="*/ 2600920 h 3280752"/>
                  <a:gd name="connsiteX19" fmla="*/ 3293244 w 3645431"/>
                  <a:gd name="connsiteY19" fmla="*/ 2821543 h 3280752"/>
                  <a:gd name="connsiteX20" fmla="*/ 3375826 w 3645431"/>
                  <a:gd name="connsiteY20" fmla="*/ 2120813 h 3280752"/>
                  <a:gd name="connsiteX21" fmla="*/ 3375826 w 3645431"/>
                  <a:gd name="connsiteY21" fmla="*/ 1688878 h 3280752"/>
                  <a:gd name="connsiteX22" fmla="*/ 3645431 w 3645431"/>
                  <a:gd name="connsiteY22" fmla="*/ 1255728 h 3280752"/>
                  <a:gd name="connsiteX23" fmla="*/ 3376231 w 3645431"/>
                  <a:gd name="connsiteY23" fmla="*/ 834319 h 3280752"/>
                  <a:gd name="connsiteX24" fmla="*/ 3634906 w 3645431"/>
                  <a:gd name="connsiteY24" fmla="*/ 1255324 h 3280752"/>
                  <a:gd name="connsiteX25" fmla="*/ 3577018 w 3645431"/>
                  <a:gd name="connsiteY25" fmla="*/ 1482019 h 3280752"/>
                  <a:gd name="connsiteX26" fmla="*/ 3228069 w 3645431"/>
                  <a:gd name="connsiteY26" fmla="*/ 1331833 h 3280752"/>
                  <a:gd name="connsiteX27" fmla="*/ 3228474 w 3645431"/>
                  <a:gd name="connsiteY27" fmla="*/ 1216866 h 3280752"/>
                  <a:gd name="connsiteX28" fmla="*/ 3236165 w 3645431"/>
                  <a:gd name="connsiteY28" fmla="*/ 1206746 h 3280752"/>
                  <a:gd name="connsiteX29" fmla="*/ 3356395 w 3645431"/>
                  <a:gd name="connsiteY29" fmla="*/ 950500 h 3280752"/>
                  <a:gd name="connsiteX30" fmla="*/ 2976681 w 3645431"/>
                  <a:gd name="connsiteY30" fmla="*/ 821365 h 3280752"/>
                  <a:gd name="connsiteX31" fmla="*/ 3365705 w 3645431"/>
                  <a:gd name="connsiteY31" fmla="*/ 828651 h 3280752"/>
                  <a:gd name="connsiteX32" fmla="*/ 3376231 w 3645431"/>
                  <a:gd name="connsiteY32" fmla="*/ 834319 h 3280752"/>
                  <a:gd name="connsiteX33" fmla="*/ 3215115 w 3645431"/>
                  <a:gd name="connsiteY33" fmla="*/ 1341549 h 3280752"/>
                  <a:gd name="connsiteX34" fmla="*/ 3161275 w 3645431"/>
                  <a:gd name="connsiteY34" fmla="*/ 1380816 h 3280752"/>
                  <a:gd name="connsiteX35" fmla="*/ 3104601 w 3645431"/>
                  <a:gd name="connsiteY35" fmla="*/ 1324547 h 3280752"/>
                  <a:gd name="connsiteX36" fmla="*/ 3104601 w 3645431"/>
                  <a:gd name="connsiteY36" fmla="*/ 1285280 h 3280752"/>
                  <a:gd name="connsiteX37" fmla="*/ 3217544 w 3645431"/>
                  <a:gd name="connsiteY37" fmla="*/ 1229416 h 3280752"/>
                  <a:gd name="connsiteX38" fmla="*/ 3215115 w 3645431"/>
                  <a:gd name="connsiteY38" fmla="*/ 1341549 h 3280752"/>
                  <a:gd name="connsiteX39" fmla="*/ 3173825 w 3645431"/>
                  <a:gd name="connsiteY39" fmla="*/ 1250466 h 3280752"/>
                  <a:gd name="connsiteX40" fmla="*/ 3039022 w 3645431"/>
                  <a:gd name="connsiteY40" fmla="*/ 1270302 h 3280752"/>
                  <a:gd name="connsiteX41" fmla="*/ 2934175 w 3645431"/>
                  <a:gd name="connsiteY41" fmla="*/ 999482 h 3280752"/>
                  <a:gd name="connsiteX42" fmla="*/ 3151560 w 3645431"/>
                  <a:gd name="connsiteY42" fmla="*/ 1041987 h 3280752"/>
                  <a:gd name="connsiteX43" fmla="*/ 3159656 w 3645431"/>
                  <a:gd name="connsiteY43" fmla="*/ 1118497 h 3280752"/>
                  <a:gd name="connsiteX44" fmla="*/ 3151965 w 3645431"/>
                  <a:gd name="connsiteY44" fmla="*/ 1135094 h 3280752"/>
                  <a:gd name="connsiteX45" fmla="*/ 3155608 w 3645431"/>
                  <a:gd name="connsiteY45" fmla="*/ 1141571 h 3280752"/>
                  <a:gd name="connsiteX46" fmla="*/ 3162085 w 3645431"/>
                  <a:gd name="connsiteY46" fmla="*/ 1137928 h 3280752"/>
                  <a:gd name="connsiteX47" fmla="*/ 3216330 w 3645431"/>
                  <a:gd name="connsiteY47" fmla="*/ 1125379 h 3280752"/>
                  <a:gd name="connsiteX48" fmla="*/ 3181516 w 3645431"/>
                  <a:gd name="connsiteY48" fmla="*/ 1179624 h 3280752"/>
                  <a:gd name="connsiteX49" fmla="*/ 3175039 w 3645431"/>
                  <a:gd name="connsiteY49" fmla="*/ 1183267 h 3280752"/>
                  <a:gd name="connsiteX50" fmla="*/ 3178682 w 3645431"/>
                  <a:gd name="connsiteY50" fmla="*/ 1189744 h 3280752"/>
                  <a:gd name="connsiteX51" fmla="*/ 3213091 w 3645431"/>
                  <a:gd name="connsiteY51" fmla="*/ 1180433 h 3280752"/>
                  <a:gd name="connsiteX52" fmla="*/ 3226045 w 3645431"/>
                  <a:gd name="connsiteY52" fmla="*/ 1201888 h 3280752"/>
                  <a:gd name="connsiteX53" fmla="*/ 3173825 w 3645431"/>
                  <a:gd name="connsiteY53" fmla="*/ 1250466 h 3280752"/>
                  <a:gd name="connsiteX54" fmla="*/ 2924460 w 3645431"/>
                  <a:gd name="connsiteY54" fmla="*/ 994624 h 3280752"/>
                  <a:gd name="connsiteX55" fmla="*/ 3094481 w 3645431"/>
                  <a:gd name="connsiteY55" fmla="*/ 1285685 h 3280752"/>
                  <a:gd name="connsiteX56" fmla="*/ 3094481 w 3645431"/>
                  <a:gd name="connsiteY56" fmla="*/ 1328190 h 3280752"/>
                  <a:gd name="connsiteX57" fmla="*/ 2950773 w 3645431"/>
                  <a:gd name="connsiteY57" fmla="*/ 1341549 h 3280752"/>
                  <a:gd name="connsiteX58" fmla="*/ 2729340 w 3645431"/>
                  <a:gd name="connsiteY58" fmla="*/ 1443157 h 3280752"/>
                  <a:gd name="connsiteX59" fmla="*/ 2690478 w 3645431"/>
                  <a:gd name="connsiteY59" fmla="*/ 1255324 h 3280752"/>
                  <a:gd name="connsiteX60" fmla="*/ 2962917 w 3645431"/>
                  <a:gd name="connsiteY60" fmla="*/ 827437 h 3280752"/>
                  <a:gd name="connsiteX61" fmla="*/ 2934985 w 3645431"/>
                  <a:gd name="connsiteY61" fmla="*/ 845249 h 3280752"/>
                  <a:gd name="connsiteX62" fmla="*/ 2924460 w 3645431"/>
                  <a:gd name="connsiteY62" fmla="*/ 994624 h 3280752"/>
                  <a:gd name="connsiteX63" fmla="*/ 611766 w 3645431"/>
                  <a:gd name="connsiteY63" fmla="*/ 10525 h 3280752"/>
                  <a:gd name="connsiteX64" fmla="*/ 3365705 w 3645431"/>
                  <a:gd name="connsiteY64" fmla="*/ 10525 h 3280752"/>
                  <a:gd name="connsiteX65" fmla="*/ 3365705 w 3645431"/>
                  <a:gd name="connsiteY65" fmla="*/ 410075 h 3280752"/>
                  <a:gd name="connsiteX66" fmla="*/ 3068978 w 3645431"/>
                  <a:gd name="connsiteY66" fmla="*/ 410075 h 3280752"/>
                  <a:gd name="connsiteX67" fmla="*/ 3068978 w 3645431"/>
                  <a:gd name="connsiteY67" fmla="*/ 267176 h 3280752"/>
                  <a:gd name="connsiteX68" fmla="*/ 3063715 w 3645431"/>
                  <a:gd name="connsiteY68" fmla="*/ 261914 h 3280752"/>
                  <a:gd name="connsiteX69" fmla="*/ 2634209 w 3645431"/>
                  <a:gd name="connsiteY69" fmla="*/ 261914 h 3280752"/>
                  <a:gd name="connsiteX70" fmla="*/ 2629757 w 3645431"/>
                  <a:gd name="connsiteY70" fmla="*/ 264343 h 3280752"/>
                  <a:gd name="connsiteX71" fmla="*/ 2526934 w 3645431"/>
                  <a:gd name="connsiteY71" fmla="*/ 410075 h 3280752"/>
                  <a:gd name="connsiteX72" fmla="*/ 2513575 w 3645431"/>
                  <a:gd name="connsiteY72" fmla="*/ 410075 h 3280752"/>
                  <a:gd name="connsiteX73" fmla="*/ 2047231 w 3645431"/>
                  <a:gd name="connsiteY73" fmla="*/ 231148 h 3280752"/>
                  <a:gd name="connsiteX74" fmla="*/ 2008369 w 3645431"/>
                  <a:gd name="connsiteY74" fmla="*/ 225076 h 3280752"/>
                  <a:gd name="connsiteX75" fmla="*/ 1954934 w 3645431"/>
                  <a:gd name="connsiteY75" fmla="*/ 242888 h 3280752"/>
                  <a:gd name="connsiteX76" fmla="*/ 1914857 w 3645431"/>
                  <a:gd name="connsiteY76" fmla="*/ 304824 h 3280752"/>
                  <a:gd name="connsiteX77" fmla="*/ 1914857 w 3645431"/>
                  <a:gd name="connsiteY77" fmla="*/ 304824 h 3280752"/>
                  <a:gd name="connsiteX78" fmla="*/ 1827418 w 3645431"/>
                  <a:gd name="connsiteY78" fmla="*/ 410075 h 3280752"/>
                  <a:gd name="connsiteX79" fmla="*/ 611766 w 3645431"/>
                  <a:gd name="connsiteY79" fmla="*/ 410075 h 3280752"/>
                  <a:gd name="connsiteX80" fmla="*/ 611766 w 3645431"/>
                  <a:gd name="connsiteY80" fmla="*/ 10525 h 3280752"/>
                  <a:gd name="connsiteX81" fmla="*/ 2167056 w 3645431"/>
                  <a:gd name="connsiteY81" fmla="*/ 493871 h 3280752"/>
                  <a:gd name="connsiteX82" fmla="*/ 2160579 w 3645431"/>
                  <a:gd name="connsiteY82" fmla="*/ 508040 h 3280752"/>
                  <a:gd name="connsiteX83" fmla="*/ 2164627 w 3645431"/>
                  <a:gd name="connsiteY83" fmla="*/ 514517 h 3280752"/>
                  <a:gd name="connsiteX84" fmla="*/ 2171104 w 3645431"/>
                  <a:gd name="connsiteY84" fmla="*/ 510873 h 3280752"/>
                  <a:gd name="connsiteX85" fmla="*/ 2214824 w 3645431"/>
                  <a:gd name="connsiteY85" fmla="*/ 503587 h 3280752"/>
                  <a:gd name="connsiteX86" fmla="*/ 2186487 w 3645431"/>
                  <a:gd name="connsiteY86" fmla="*/ 543663 h 3280752"/>
                  <a:gd name="connsiteX87" fmla="*/ 2180010 w 3645431"/>
                  <a:gd name="connsiteY87" fmla="*/ 547307 h 3280752"/>
                  <a:gd name="connsiteX88" fmla="*/ 2183653 w 3645431"/>
                  <a:gd name="connsiteY88" fmla="*/ 553784 h 3280752"/>
                  <a:gd name="connsiteX89" fmla="*/ 2212395 w 3645431"/>
                  <a:gd name="connsiteY89" fmla="*/ 546092 h 3280752"/>
                  <a:gd name="connsiteX90" fmla="*/ 2221705 w 3645431"/>
                  <a:gd name="connsiteY90" fmla="*/ 561880 h 3280752"/>
                  <a:gd name="connsiteX91" fmla="*/ 2181224 w 3645431"/>
                  <a:gd name="connsiteY91" fmla="*/ 599527 h 3280752"/>
                  <a:gd name="connsiteX92" fmla="*/ 2123741 w 3645431"/>
                  <a:gd name="connsiteY92" fmla="*/ 620173 h 3280752"/>
                  <a:gd name="connsiteX93" fmla="*/ 2113216 w 3645431"/>
                  <a:gd name="connsiteY93" fmla="*/ 621387 h 3280752"/>
                  <a:gd name="connsiteX94" fmla="*/ 2069496 w 3645431"/>
                  <a:gd name="connsiteY94" fmla="*/ 617339 h 3280752"/>
                  <a:gd name="connsiteX95" fmla="*/ 1984485 w 3645431"/>
                  <a:gd name="connsiteY95" fmla="*/ 397526 h 3280752"/>
                  <a:gd name="connsiteX96" fmla="*/ 2160983 w 3645431"/>
                  <a:gd name="connsiteY96" fmla="*/ 431935 h 3280752"/>
                  <a:gd name="connsiteX97" fmla="*/ 2167056 w 3645431"/>
                  <a:gd name="connsiteY97" fmla="*/ 493871 h 3280752"/>
                  <a:gd name="connsiteX98" fmla="*/ 2214419 w 3645431"/>
                  <a:gd name="connsiteY98" fmla="*/ 587383 h 3280752"/>
                  <a:gd name="connsiteX99" fmla="*/ 2211990 w 3645431"/>
                  <a:gd name="connsiteY99" fmla="*/ 677656 h 3280752"/>
                  <a:gd name="connsiteX100" fmla="*/ 2169485 w 3645431"/>
                  <a:gd name="connsiteY100" fmla="*/ 707612 h 3280752"/>
                  <a:gd name="connsiteX101" fmla="*/ 2126170 w 3645431"/>
                  <a:gd name="connsiteY101" fmla="*/ 675227 h 3280752"/>
                  <a:gd name="connsiteX102" fmla="*/ 2124146 w 3645431"/>
                  <a:gd name="connsiteY102" fmla="*/ 631508 h 3280752"/>
                  <a:gd name="connsiteX103" fmla="*/ 2214419 w 3645431"/>
                  <a:gd name="connsiteY103" fmla="*/ 587383 h 3280752"/>
                  <a:gd name="connsiteX104" fmla="*/ 2113621 w 3645431"/>
                  <a:gd name="connsiteY104" fmla="*/ 632317 h 3280752"/>
                  <a:gd name="connsiteX105" fmla="*/ 2113621 w 3645431"/>
                  <a:gd name="connsiteY105" fmla="*/ 665107 h 3280752"/>
                  <a:gd name="connsiteX106" fmla="*/ 1997439 w 3645431"/>
                  <a:gd name="connsiteY106" fmla="*/ 676037 h 3280752"/>
                  <a:gd name="connsiteX107" fmla="*/ 1817298 w 3645431"/>
                  <a:gd name="connsiteY107" fmla="*/ 758619 h 3280752"/>
                  <a:gd name="connsiteX108" fmla="*/ 1915667 w 3645431"/>
                  <a:gd name="connsiteY108" fmla="*/ 319397 h 3280752"/>
                  <a:gd name="connsiteX109" fmla="*/ 1915667 w 3645431"/>
                  <a:gd name="connsiteY109" fmla="*/ 319397 h 3280752"/>
                  <a:gd name="connsiteX110" fmla="*/ 1974770 w 3645431"/>
                  <a:gd name="connsiteY110" fmla="*/ 393883 h 3280752"/>
                  <a:gd name="connsiteX111" fmla="*/ 2113621 w 3645431"/>
                  <a:gd name="connsiteY111" fmla="*/ 632317 h 3280752"/>
                  <a:gd name="connsiteX112" fmla="*/ 1998654 w 3645431"/>
                  <a:gd name="connsiteY112" fmla="*/ 686157 h 3280752"/>
                  <a:gd name="connsiteX113" fmla="*/ 2114835 w 3645431"/>
                  <a:gd name="connsiteY113" fmla="*/ 675227 h 3280752"/>
                  <a:gd name="connsiteX114" fmla="*/ 2169080 w 3645431"/>
                  <a:gd name="connsiteY114" fmla="*/ 717733 h 3280752"/>
                  <a:gd name="connsiteX115" fmla="*/ 2222515 w 3645431"/>
                  <a:gd name="connsiteY115" fmla="*/ 678061 h 3280752"/>
                  <a:gd name="connsiteX116" fmla="*/ 2502645 w 3645431"/>
                  <a:gd name="connsiteY116" fmla="*/ 799100 h 3280752"/>
                  <a:gd name="connsiteX117" fmla="*/ 2170294 w 3645431"/>
                  <a:gd name="connsiteY117" fmla="*/ 990171 h 3280752"/>
                  <a:gd name="connsiteX118" fmla="*/ 1821751 w 3645431"/>
                  <a:gd name="connsiteY118" fmla="*/ 767929 h 3280752"/>
                  <a:gd name="connsiteX119" fmla="*/ 1998654 w 3645431"/>
                  <a:gd name="connsiteY119" fmla="*/ 686157 h 3280752"/>
                  <a:gd name="connsiteX120" fmla="*/ 2224539 w 3645431"/>
                  <a:gd name="connsiteY120" fmla="*/ 667941 h 3280752"/>
                  <a:gd name="connsiteX121" fmla="*/ 2224944 w 3645431"/>
                  <a:gd name="connsiteY121" fmla="*/ 575643 h 3280752"/>
                  <a:gd name="connsiteX122" fmla="*/ 2233850 w 3645431"/>
                  <a:gd name="connsiteY122" fmla="*/ 563094 h 3280752"/>
                  <a:gd name="connsiteX123" fmla="*/ 2328171 w 3645431"/>
                  <a:gd name="connsiteY123" fmla="*/ 357854 h 3280752"/>
                  <a:gd name="connsiteX124" fmla="*/ 2226563 w 3645431"/>
                  <a:gd name="connsiteY124" fmla="*/ 351782 h 3280752"/>
                  <a:gd name="connsiteX125" fmla="*/ 2064233 w 3645431"/>
                  <a:gd name="connsiteY125" fmla="*/ 236815 h 3280752"/>
                  <a:gd name="connsiteX126" fmla="*/ 2064233 w 3645431"/>
                  <a:gd name="connsiteY126" fmla="*/ 236815 h 3280752"/>
                  <a:gd name="connsiteX127" fmla="*/ 2506693 w 3645431"/>
                  <a:gd name="connsiteY127" fmla="*/ 420600 h 3280752"/>
                  <a:gd name="connsiteX128" fmla="*/ 2508313 w 3645431"/>
                  <a:gd name="connsiteY128" fmla="*/ 789789 h 3280752"/>
                  <a:gd name="connsiteX129" fmla="*/ 2224539 w 3645431"/>
                  <a:gd name="connsiteY129" fmla="*/ 667941 h 3280752"/>
                  <a:gd name="connsiteX130" fmla="*/ 246625 w 3645431"/>
                  <a:gd name="connsiteY130" fmla="*/ 2687955 h 3280752"/>
                  <a:gd name="connsiteX131" fmla="*/ 191166 w 3645431"/>
                  <a:gd name="connsiteY131" fmla="*/ 2663666 h 3280752"/>
                  <a:gd name="connsiteX132" fmla="*/ 303299 w 3645431"/>
                  <a:gd name="connsiteY132" fmla="*/ 2608612 h 3280752"/>
                  <a:gd name="connsiteX133" fmla="*/ 305728 w 3645431"/>
                  <a:gd name="connsiteY133" fmla="*/ 2601325 h 3280752"/>
                  <a:gd name="connsiteX134" fmla="*/ 298441 w 3645431"/>
                  <a:gd name="connsiteY134" fmla="*/ 2598896 h 3280752"/>
                  <a:gd name="connsiteX135" fmla="*/ 180236 w 3645431"/>
                  <a:gd name="connsiteY135" fmla="*/ 2656785 h 3280752"/>
                  <a:gd name="connsiteX136" fmla="*/ 105345 w 3645431"/>
                  <a:gd name="connsiteY136" fmla="*/ 2596468 h 3280752"/>
                  <a:gd name="connsiteX137" fmla="*/ 260389 w 3645431"/>
                  <a:gd name="connsiteY137" fmla="*/ 2520768 h 3280752"/>
                  <a:gd name="connsiteX138" fmla="*/ 262818 w 3645431"/>
                  <a:gd name="connsiteY138" fmla="*/ 2513481 h 3280752"/>
                  <a:gd name="connsiteX139" fmla="*/ 255531 w 3645431"/>
                  <a:gd name="connsiteY139" fmla="*/ 2511052 h 3280752"/>
                  <a:gd name="connsiteX140" fmla="*/ 97654 w 3645431"/>
                  <a:gd name="connsiteY140" fmla="*/ 2588371 h 3280752"/>
                  <a:gd name="connsiteX141" fmla="*/ 48267 w 3645431"/>
                  <a:gd name="connsiteY141" fmla="*/ 2515505 h 3280752"/>
                  <a:gd name="connsiteX142" fmla="*/ 217074 w 3645431"/>
                  <a:gd name="connsiteY142" fmla="*/ 2432923 h 3280752"/>
                  <a:gd name="connsiteX143" fmla="*/ 219503 w 3645431"/>
                  <a:gd name="connsiteY143" fmla="*/ 2425637 h 3280752"/>
                  <a:gd name="connsiteX144" fmla="*/ 212216 w 3645431"/>
                  <a:gd name="connsiteY144" fmla="*/ 2423208 h 3280752"/>
                  <a:gd name="connsiteX145" fmla="*/ 43409 w 3645431"/>
                  <a:gd name="connsiteY145" fmla="*/ 2505790 h 3280752"/>
                  <a:gd name="connsiteX146" fmla="*/ 16287 w 3645431"/>
                  <a:gd name="connsiteY146" fmla="*/ 2422398 h 3280752"/>
                  <a:gd name="connsiteX147" fmla="*/ 173759 w 3645431"/>
                  <a:gd name="connsiteY147" fmla="*/ 2345079 h 3280752"/>
                  <a:gd name="connsiteX148" fmla="*/ 176188 w 3645431"/>
                  <a:gd name="connsiteY148" fmla="*/ 2337792 h 3280752"/>
                  <a:gd name="connsiteX149" fmla="*/ 168901 w 3645431"/>
                  <a:gd name="connsiteY149" fmla="*/ 2335364 h 3280752"/>
                  <a:gd name="connsiteX150" fmla="*/ 15072 w 3645431"/>
                  <a:gd name="connsiteY150" fmla="*/ 2412278 h 3280752"/>
                  <a:gd name="connsiteX151" fmla="*/ 13453 w 3645431"/>
                  <a:gd name="connsiteY151" fmla="*/ 2316337 h 3280752"/>
                  <a:gd name="connsiteX152" fmla="*/ 13453 w 3645431"/>
                  <a:gd name="connsiteY152" fmla="*/ 2316337 h 3280752"/>
                  <a:gd name="connsiteX153" fmla="*/ 131658 w 3645431"/>
                  <a:gd name="connsiteY153" fmla="*/ 2258449 h 3280752"/>
                  <a:gd name="connsiteX154" fmla="*/ 134087 w 3645431"/>
                  <a:gd name="connsiteY154" fmla="*/ 2251162 h 3280752"/>
                  <a:gd name="connsiteX155" fmla="*/ 126801 w 3645431"/>
                  <a:gd name="connsiteY155" fmla="*/ 2248734 h 3280752"/>
                  <a:gd name="connsiteX156" fmla="*/ 15072 w 3645431"/>
                  <a:gd name="connsiteY156" fmla="*/ 2303383 h 3280752"/>
                  <a:gd name="connsiteX157" fmla="*/ 77413 w 3645431"/>
                  <a:gd name="connsiteY157" fmla="*/ 2152793 h 3280752"/>
                  <a:gd name="connsiteX158" fmla="*/ 206144 w 3645431"/>
                  <a:gd name="connsiteY158" fmla="*/ 2044708 h 3280752"/>
                  <a:gd name="connsiteX159" fmla="*/ 634840 w 3645431"/>
                  <a:gd name="connsiteY159" fmla="*/ 1837039 h 3280752"/>
                  <a:gd name="connsiteX160" fmla="*/ 653866 w 3645431"/>
                  <a:gd name="connsiteY160" fmla="*/ 1848779 h 3280752"/>
                  <a:gd name="connsiteX161" fmla="*/ 942498 w 3645431"/>
                  <a:gd name="connsiteY161" fmla="*/ 2437376 h 3280752"/>
                  <a:gd name="connsiteX162" fmla="*/ 942903 w 3645431"/>
                  <a:gd name="connsiteY162" fmla="*/ 2438186 h 3280752"/>
                  <a:gd name="connsiteX163" fmla="*/ 943307 w 3645431"/>
                  <a:gd name="connsiteY163" fmla="*/ 2438591 h 3280752"/>
                  <a:gd name="connsiteX164" fmla="*/ 942903 w 3645431"/>
                  <a:gd name="connsiteY164" fmla="*/ 2438186 h 3280752"/>
                  <a:gd name="connsiteX165" fmla="*/ 932782 w 3645431"/>
                  <a:gd name="connsiteY165" fmla="*/ 2465713 h 3280752"/>
                  <a:gd name="connsiteX166" fmla="*/ 906874 w 3645431"/>
                  <a:gd name="connsiteY166" fmla="*/ 2478262 h 3280752"/>
                  <a:gd name="connsiteX167" fmla="*/ 746973 w 3645431"/>
                  <a:gd name="connsiteY167" fmla="*/ 2151579 h 3280752"/>
                  <a:gd name="connsiteX168" fmla="*/ 674512 w 3645431"/>
                  <a:gd name="connsiteY168" fmla="*/ 2126885 h 3280752"/>
                  <a:gd name="connsiteX169" fmla="*/ 379404 w 3645431"/>
                  <a:gd name="connsiteY169" fmla="*/ 2271403 h 3280752"/>
                  <a:gd name="connsiteX170" fmla="*/ 354710 w 3645431"/>
                  <a:gd name="connsiteY170" fmla="*/ 2343865 h 3280752"/>
                  <a:gd name="connsiteX171" fmla="*/ 514611 w 3645431"/>
                  <a:gd name="connsiteY171" fmla="*/ 2670548 h 3280752"/>
                  <a:gd name="connsiteX172" fmla="*/ 246625 w 3645431"/>
                  <a:gd name="connsiteY172" fmla="*/ 2687955 h 3280752"/>
                  <a:gd name="connsiteX173" fmla="*/ 2152887 w 3645431"/>
                  <a:gd name="connsiteY173" fmla="*/ 2364915 h 3280752"/>
                  <a:gd name="connsiteX174" fmla="*/ 2120097 w 3645431"/>
                  <a:gd name="connsiteY174" fmla="*/ 2460450 h 3280752"/>
                  <a:gd name="connsiteX175" fmla="*/ 2024562 w 3645431"/>
                  <a:gd name="connsiteY175" fmla="*/ 2427661 h 3280752"/>
                  <a:gd name="connsiteX176" fmla="*/ 1325046 w 3645431"/>
                  <a:gd name="connsiteY176" fmla="*/ 999077 h 3280752"/>
                  <a:gd name="connsiteX177" fmla="*/ 1357836 w 3645431"/>
                  <a:gd name="connsiteY177" fmla="*/ 903542 h 3280752"/>
                  <a:gd name="connsiteX178" fmla="*/ 1453371 w 3645431"/>
                  <a:gd name="connsiteY178" fmla="*/ 936331 h 3280752"/>
                  <a:gd name="connsiteX179" fmla="*/ 2152887 w 3645431"/>
                  <a:gd name="connsiteY179" fmla="*/ 2364915 h 3280752"/>
                  <a:gd name="connsiteX180" fmla="*/ 1706379 w 3645431"/>
                  <a:gd name="connsiteY180" fmla="*/ 1428988 h 3280752"/>
                  <a:gd name="connsiteX181" fmla="*/ 1842396 w 3645431"/>
                  <a:gd name="connsiteY181" fmla="*/ 1473518 h 3280752"/>
                  <a:gd name="connsiteX182" fmla="*/ 1866280 w 3645431"/>
                  <a:gd name="connsiteY182" fmla="*/ 1494163 h 3280752"/>
                  <a:gd name="connsiteX183" fmla="*/ 1946028 w 3645431"/>
                  <a:gd name="connsiteY183" fmla="*/ 1656898 h 3280752"/>
                  <a:gd name="connsiteX184" fmla="*/ 1947647 w 3645431"/>
                  <a:gd name="connsiteY184" fmla="*/ 1688473 h 3280752"/>
                  <a:gd name="connsiteX185" fmla="*/ 1899475 w 3645431"/>
                  <a:gd name="connsiteY185" fmla="*/ 1823276 h 3280752"/>
                  <a:gd name="connsiteX186" fmla="*/ 1706379 w 3645431"/>
                  <a:gd name="connsiteY186" fmla="*/ 1428988 h 3280752"/>
                  <a:gd name="connsiteX187" fmla="*/ 1970721 w 3645431"/>
                  <a:gd name="connsiteY187" fmla="*/ 2341840 h 3280752"/>
                  <a:gd name="connsiteX188" fmla="*/ 938450 w 3645431"/>
                  <a:gd name="connsiteY188" fmla="*/ 2404586 h 3280752"/>
                  <a:gd name="connsiteX189" fmla="*/ 677750 w 3645431"/>
                  <a:gd name="connsiteY189" fmla="*/ 1872258 h 3280752"/>
                  <a:gd name="connsiteX190" fmla="*/ 1359860 w 3645431"/>
                  <a:gd name="connsiteY190" fmla="*/ 1095018 h 3280752"/>
                  <a:gd name="connsiteX191" fmla="*/ 1970721 w 3645431"/>
                  <a:gd name="connsiteY191" fmla="*/ 2341840 h 3280752"/>
                  <a:gd name="connsiteX192" fmla="*/ 524326 w 3645431"/>
                  <a:gd name="connsiteY192" fmla="*/ 2666095 h 3280752"/>
                  <a:gd name="connsiteX193" fmla="*/ 364425 w 3645431"/>
                  <a:gd name="connsiteY193" fmla="*/ 2339412 h 3280752"/>
                  <a:gd name="connsiteX194" fmla="*/ 384261 w 3645431"/>
                  <a:gd name="connsiteY194" fmla="*/ 2281119 h 3280752"/>
                  <a:gd name="connsiteX195" fmla="*/ 679370 w 3645431"/>
                  <a:gd name="connsiteY195" fmla="*/ 2136600 h 3280752"/>
                  <a:gd name="connsiteX196" fmla="*/ 737663 w 3645431"/>
                  <a:gd name="connsiteY196" fmla="*/ 2156436 h 3280752"/>
                  <a:gd name="connsiteX197" fmla="*/ 897564 w 3645431"/>
                  <a:gd name="connsiteY197" fmla="*/ 2483120 h 3280752"/>
                  <a:gd name="connsiteX198" fmla="*/ 524326 w 3645431"/>
                  <a:gd name="connsiteY198" fmla="*/ 2666095 h 3280752"/>
                  <a:gd name="connsiteX199" fmla="*/ 1303186 w 3645431"/>
                  <a:gd name="connsiteY199" fmla="*/ 2944201 h 3280752"/>
                  <a:gd name="connsiteX200" fmla="*/ 1252584 w 3645431"/>
                  <a:gd name="connsiteY200" fmla="*/ 3251049 h 3280752"/>
                  <a:gd name="connsiteX201" fmla="*/ 1018198 w 3645431"/>
                  <a:gd name="connsiteY201" fmla="*/ 3197614 h 3280752"/>
                  <a:gd name="connsiteX202" fmla="*/ 586263 w 3645431"/>
                  <a:gd name="connsiteY202" fmla="*/ 2647474 h 3280752"/>
                  <a:gd name="connsiteX203" fmla="*/ 867203 w 3645431"/>
                  <a:gd name="connsiteY203" fmla="*/ 2509838 h 3280752"/>
                  <a:gd name="connsiteX204" fmla="*/ 1303186 w 3645431"/>
                  <a:gd name="connsiteY204" fmla="*/ 2944201 h 3280752"/>
                  <a:gd name="connsiteX205" fmla="*/ 1152596 w 3645431"/>
                  <a:gd name="connsiteY205" fmla="*/ 2649903 h 3280752"/>
                  <a:gd name="connsiteX206" fmla="*/ 1154215 w 3645431"/>
                  <a:gd name="connsiteY206" fmla="*/ 2671763 h 3280752"/>
                  <a:gd name="connsiteX207" fmla="*/ 1093898 w 3645431"/>
                  <a:gd name="connsiteY207" fmla="*/ 2720745 h 3280752"/>
                  <a:gd name="connsiteX208" fmla="*/ 940879 w 3645431"/>
                  <a:gd name="connsiteY208" fmla="*/ 2568535 h 3280752"/>
                  <a:gd name="connsiteX209" fmla="*/ 968001 w 3645431"/>
                  <a:gd name="connsiteY209" fmla="*/ 2548700 h 3280752"/>
                  <a:gd name="connsiteX210" fmla="*/ 982574 w 3645431"/>
                  <a:gd name="connsiteY210" fmla="*/ 2547890 h 3280752"/>
                  <a:gd name="connsiteX211" fmla="*/ 1152596 w 3645431"/>
                  <a:gd name="connsiteY211" fmla="*/ 2649903 h 3280752"/>
                  <a:gd name="connsiteX212" fmla="*/ 1073657 w 3645431"/>
                  <a:gd name="connsiteY212" fmla="*/ 2589990 h 3280752"/>
                  <a:gd name="connsiteX213" fmla="*/ 988242 w 3645431"/>
                  <a:gd name="connsiteY213" fmla="*/ 2538579 h 3280752"/>
                  <a:gd name="connsiteX214" fmla="*/ 961929 w 3645431"/>
                  <a:gd name="connsiteY214" fmla="*/ 2539794 h 3280752"/>
                  <a:gd name="connsiteX215" fmla="*/ 933592 w 3645431"/>
                  <a:gd name="connsiteY215" fmla="*/ 2560439 h 3280752"/>
                  <a:gd name="connsiteX216" fmla="*/ 877323 w 3645431"/>
                  <a:gd name="connsiteY216" fmla="*/ 2504980 h 3280752"/>
                  <a:gd name="connsiteX217" fmla="*/ 937640 w 3645431"/>
                  <a:gd name="connsiteY217" fmla="*/ 2475429 h 3280752"/>
                  <a:gd name="connsiteX218" fmla="*/ 952213 w 3645431"/>
                  <a:gd name="connsiteY218" fmla="*/ 2432923 h 3280752"/>
                  <a:gd name="connsiteX219" fmla="*/ 943307 w 3645431"/>
                  <a:gd name="connsiteY219" fmla="*/ 2414302 h 3280752"/>
                  <a:gd name="connsiteX220" fmla="*/ 1977199 w 3645431"/>
                  <a:gd name="connsiteY220" fmla="*/ 2354390 h 3280752"/>
                  <a:gd name="connsiteX221" fmla="*/ 2015656 w 3645431"/>
                  <a:gd name="connsiteY221" fmla="*/ 2432519 h 3280752"/>
                  <a:gd name="connsiteX222" fmla="*/ 2125360 w 3645431"/>
                  <a:gd name="connsiteY222" fmla="*/ 2470166 h 3280752"/>
                  <a:gd name="connsiteX223" fmla="*/ 2163007 w 3645431"/>
                  <a:gd name="connsiteY223" fmla="*/ 2360462 h 3280752"/>
                  <a:gd name="connsiteX224" fmla="*/ 1906356 w 3645431"/>
                  <a:gd name="connsiteY224" fmla="*/ 1836634 h 3280752"/>
                  <a:gd name="connsiteX225" fmla="*/ 1958172 w 3645431"/>
                  <a:gd name="connsiteY225" fmla="*/ 1692116 h 3280752"/>
                  <a:gd name="connsiteX226" fmla="*/ 1955744 w 3645431"/>
                  <a:gd name="connsiteY226" fmla="*/ 1652445 h 3280752"/>
                  <a:gd name="connsiteX227" fmla="*/ 1875591 w 3645431"/>
                  <a:gd name="connsiteY227" fmla="*/ 1489710 h 3280752"/>
                  <a:gd name="connsiteX228" fmla="*/ 1845635 w 3645431"/>
                  <a:gd name="connsiteY228" fmla="*/ 1463397 h 3280752"/>
                  <a:gd name="connsiteX229" fmla="*/ 1699902 w 3645431"/>
                  <a:gd name="connsiteY229" fmla="*/ 1415629 h 3280752"/>
                  <a:gd name="connsiteX230" fmla="*/ 1462682 w 3645431"/>
                  <a:gd name="connsiteY230" fmla="*/ 931474 h 3280752"/>
                  <a:gd name="connsiteX231" fmla="*/ 1352978 w 3645431"/>
                  <a:gd name="connsiteY231" fmla="*/ 893826 h 3280752"/>
                  <a:gd name="connsiteX232" fmla="*/ 1315330 w 3645431"/>
                  <a:gd name="connsiteY232" fmla="*/ 1003530 h 3280752"/>
                  <a:gd name="connsiteX233" fmla="*/ 1353787 w 3645431"/>
                  <a:gd name="connsiteY233" fmla="*/ 1081659 h 3280752"/>
                  <a:gd name="connsiteX234" fmla="*/ 672893 w 3645431"/>
                  <a:gd name="connsiteY234" fmla="*/ 1862138 h 3280752"/>
                  <a:gd name="connsiteX235" fmla="*/ 663987 w 3645431"/>
                  <a:gd name="connsiteY235" fmla="*/ 1843516 h 3280752"/>
                  <a:gd name="connsiteX236" fmla="*/ 621481 w 3645431"/>
                  <a:gd name="connsiteY236" fmla="*/ 1828943 h 3280752"/>
                  <a:gd name="connsiteX237" fmla="*/ 612171 w 3645431"/>
                  <a:gd name="connsiteY237" fmla="*/ 1833396 h 3280752"/>
                  <a:gd name="connsiteX238" fmla="*/ 612171 w 3645431"/>
                  <a:gd name="connsiteY238" fmla="*/ 420600 h 3280752"/>
                  <a:gd name="connsiteX239" fmla="*/ 1822156 w 3645431"/>
                  <a:gd name="connsiteY239" fmla="*/ 420600 h 3280752"/>
                  <a:gd name="connsiteX240" fmla="*/ 1810416 w 3645431"/>
                  <a:gd name="connsiteY240" fmla="*/ 767929 h 3280752"/>
                  <a:gd name="connsiteX241" fmla="*/ 1810416 w 3645431"/>
                  <a:gd name="connsiteY241" fmla="*/ 768334 h 3280752"/>
                  <a:gd name="connsiteX242" fmla="*/ 1810416 w 3645431"/>
                  <a:gd name="connsiteY242" fmla="*/ 768739 h 3280752"/>
                  <a:gd name="connsiteX243" fmla="*/ 1810821 w 3645431"/>
                  <a:gd name="connsiteY243" fmla="*/ 769549 h 3280752"/>
                  <a:gd name="connsiteX244" fmla="*/ 2407514 w 3645431"/>
                  <a:gd name="connsiteY244" fmla="*/ 922973 h 3280752"/>
                  <a:gd name="connsiteX245" fmla="*/ 2509932 w 3645431"/>
                  <a:gd name="connsiteY245" fmla="*/ 809625 h 3280752"/>
                  <a:gd name="connsiteX246" fmla="*/ 2515194 w 3645431"/>
                  <a:gd name="connsiteY246" fmla="*/ 800719 h 3280752"/>
                  <a:gd name="connsiteX247" fmla="*/ 2520052 w 3645431"/>
                  <a:gd name="connsiteY247" fmla="*/ 420600 h 3280752"/>
                  <a:gd name="connsiteX248" fmla="*/ 2530577 w 3645431"/>
                  <a:gd name="connsiteY248" fmla="*/ 420600 h 3280752"/>
                  <a:gd name="connsiteX249" fmla="*/ 2535030 w 3645431"/>
                  <a:gd name="connsiteY249" fmla="*/ 418171 h 3280752"/>
                  <a:gd name="connsiteX250" fmla="*/ 2637853 w 3645431"/>
                  <a:gd name="connsiteY250" fmla="*/ 272439 h 3280752"/>
                  <a:gd name="connsiteX251" fmla="*/ 3059262 w 3645431"/>
                  <a:gd name="connsiteY251" fmla="*/ 272439 h 3280752"/>
                  <a:gd name="connsiteX252" fmla="*/ 3059262 w 3645431"/>
                  <a:gd name="connsiteY252" fmla="*/ 415338 h 3280752"/>
                  <a:gd name="connsiteX253" fmla="*/ 3064525 w 3645431"/>
                  <a:gd name="connsiteY253" fmla="*/ 420600 h 3280752"/>
                  <a:gd name="connsiteX254" fmla="*/ 3366515 w 3645431"/>
                  <a:gd name="connsiteY254" fmla="*/ 420600 h 3280752"/>
                  <a:gd name="connsiteX255" fmla="*/ 3366515 w 3645431"/>
                  <a:gd name="connsiteY255" fmla="*/ 817316 h 3280752"/>
                  <a:gd name="connsiteX256" fmla="*/ 3163704 w 3645431"/>
                  <a:gd name="connsiteY256" fmla="*/ 772787 h 3280752"/>
                  <a:gd name="connsiteX257" fmla="*/ 2680763 w 3645431"/>
                  <a:gd name="connsiteY257" fmla="*/ 1255728 h 3280752"/>
                  <a:gd name="connsiteX258" fmla="*/ 3162085 w 3645431"/>
                  <a:gd name="connsiteY258" fmla="*/ 1738670 h 3280752"/>
                  <a:gd name="connsiteX259" fmla="*/ 3364491 w 3645431"/>
                  <a:gd name="connsiteY259" fmla="*/ 1694545 h 3280752"/>
                  <a:gd name="connsiteX260" fmla="*/ 3366111 w 3645431"/>
                  <a:gd name="connsiteY260" fmla="*/ 1693736 h 3280752"/>
                  <a:gd name="connsiteX261" fmla="*/ 3366111 w 3645431"/>
                  <a:gd name="connsiteY261" fmla="*/ 2109073 h 3280752"/>
                  <a:gd name="connsiteX262" fmla="*/ 3034164 w 3645431"/>
                  <a:gd name="connsiteY262" fmla="*/ 1969413 h 3280752"/>
                  <a:gd name="connsiteX263" fmla="*/ 2569035 w 3645431"/>
                  <a:gd name="connsiteY263" fmla="*/ 2434543 h 3280752"/>
                  <a:gd name="connsiteX264" fmla="*/ 2595347 w 3645431"/>
                  <a:gd name="connsiteY264" fmla="*/ 2589586 h 3280752"/>
                  <a:gd name="connsiteX265" fmla="*/ 1073657 w 3645431"/>
                  <a:gd name="connsiteY265" fmla="*/ 2589586 h 3280752"/>
                  <a:gd name="connsiteX266" fmla="*/ 2708290 w 3645431"/>
                  <a:gd name="connsiteY266" fmla="*/ 2752725 h 3280752"/>
                  <a:gd name="connsiteX267" fmla="*/ 2708290 w 3645431"/>
                  <a:gd name="connsiteY267" fmla="*/ 2752725 h 3280752"/>
                  <a:gd name="connsiteX268" fmla="*/ 2620850 w 3645431"/>
                  <a:gd name="connsiteY268" fmla="*/ 2626019 h 3280752"/>
                  <a:gd name="connsiteX269" fmla="*/ 2830948 w 3645431"/>
                  <a:gd name="connsiteY269" fmla="*/ 2528459 h 3280752"/>
                  <a:gd name="connsiteX270" fmla="*/ 2899362 w 3645431"/>
                  <a:gd name="connsiteY270" fmla="*/ 2520363 h 3280752"/>
                  <a:gd name="connsiteX271" fmla="*/ 2971418 w 3645431"/>
                  <a:gd name="connsiteY271" fmla="*/ 2522792 h 3280752"/>
                  <a:gd name="connsiteX272" fmla="*/ 3032545 w 3645431"/>
                  <a:gd name="connsiteY272" fmla="*/ 2566107 h 3280752"/>
                  <a:gd name="connsiteX273" fmla="*/ 3094886 w 3645431"/>
                  <a:gd name="connsiteY273" fmla="*/ 2519148 h 3280752"/>
                  <a:gd name="connsiteX274" fmla="*/ 3427237 w 3645431"/>
                  <a:gd name="connsiteY274" fmla="*/ 2662857 h 3280752"/>
                  <a:gd name="connsiteX275" fmla="*/ 2708290 w 3645431"/>
                  <a:gd name="connsiteY275" fmla="*/ 2752725 h 3280752"/>
                  <a:gd name="connsiteX276" fmla="*/ 3030926 w 3645431"/>
                  <a:gd name="connsiteY276" fmla="*/ 2302574 h 3280752"/>
                  <a:gd name="connsiteX277" fmla="*/ 3023234 w 3645431"/>
                  <a:gd name="connsiteY277" fmla="*/ 2319171 h 3280752"/>
                  <a:gd name="connsiteX278" fmla="*/ 3026877 w 3645431"/>
                  <a:gd name="connsiteY278" fmla="*/ 2325648 h 3280752"/>
                  <a:gd name="connsiteX279" fmla="*/ 3033354 w 3645431"/>
                  <a:gd name="connsiteY279" fmla="*/ 2322005 h 3280752"/>
                  <a:gd name="connsiteX280" fmla="*/ 3068978 w 3645431"/>
                  <a:gd name="connsiteY280" fmla="*/ 2295692 h 3280752"/>
                  <a:gd name="connsiteX281" fmla="*/ 3075455 w 3645431"/>
                  <a:gd name="connsiteY281" fmla="*/ 2355604 h 3280752"/>
                  <a:gd name="connsiteX282" fmla="*/ 3051976 w 3645431"/>
                  <a:gd name="connsiteY282" fmla="*/ 2362081 h 3280752"/>
                  <a:gd name="connsiteX283" fmla="*/ 3045499 w 3645431"/>
                  <a:gd name="connsiteY283" fmla="*/ 2365724 h 3280752"/>
                  <a:gd name="connsiteX284" fmla="*/ 3049142 w 3645431"/>
                  <a:gd name="connsiteY284" fmla="*/ 2372201 h 3280752"/>
                  <a:gd name="connsiteX285" fmla="*/ 3080313 w 3645431"/>
                  <a:gd name="connsiteY285" fmla="*/ 2364915 h 3280752"/>
                  <a:gd name="connsiteX286" fmla="*/ 3094076 w 3645431"/>
                  <a:gd name="connsiteY286" fmla="*/ 2384346 h 3280752"/>
                  <a:gd name="connsiteX287" fmla="*/ 2914339 w 3645431"/>
                  <a:gd name="connsiteY287" fmla="*/ 2449116 h 3280752"/>
                  <a:gd name="connsiteX288" fmla="*/ 2790062 w 3645431"/>
                  <a:gd name="connsiteY288" fmla="*/ 2241042 h 3280752"/>
                  <a:gd name="connsiteX289" fmla="*/ 2805445 w 3645431"/>
                  <a:gd name="connsiteY289" fmla="*/ 2201775 h 3280752"/>
                  <a:gd name="connsiteX290" fmla="*/ 3032545 w 3645431"/>
                  <a:gd name="connsiteY290" fmla="*/ 2205419 h 3280752"/>
                  <a:gd name="connsiteX291" fmla="*/ 3030926 w 3645431"/>
                  <a:gd name="connsiteY291" fmla="*/ 2302574 h 3280752"/>
                  <a:gd name="connsiteX292" fmla="*/ 3085980 w 3645431"/>
                  <a:gd name="connsiteY292" fmla="*/ 2508218 h 3280752"/>
                  <a:gd name="connsiteX293" fmla="*/ 3032140 w 3645431"/>
                  <a:gd name="connsiteY293" fmla="*/ 2555581 h 3280752"/>
                  <a:gd name="connsiteX294" fmla="*/ 2977895 w 3645431"/>
                  <a:gd name="connsiteY294" fmla="*/ 2501337 h 3280752"/>
                  <a:gd name="connsiteX295" fmla="*/ 2977895 w 3645431"/>
                  <a:gd name="connsiteY295" fmla="*/ 2463689 h 3280752"/>
                  <a:gd name="connsiteX296" fmla="*/ 3086385 w 3645431"/>
                  <a:gd name="connsiteY296" fmla="*/ 2410254 h 3280752"/>
                  <a:gd name="connsiteX297" fmla="*/ 3085980 w 3645431"/>
                  <a:gd name="connsiteY297" fmla="*/ 2508218 h 3280752"/>
                  <a:gd name="connsiteX298" fmla="*/ 3432499 w 3645431"/>
                  <a:gd name="connsiteY298" fmla="*/ 2653141 h 3280752"/>
                  <a:gd name="connsiteX299" fmla="*/ 3096505 w 3645431"/>
                  <a:gd name="connsiteY299" fmla="*/ 2508623 h 3280752"/>
                  <a:gd name="connsiteX300" fmla="*/ 3096910 w 3645431"/>
                  <a:gd name="connsiteY300" fmla="*/ 2505790 h 3280752"/>
                  <a:gd name="connsiteX301" fmla="*/ 3232117 w 3645431"/>
                  <a:gd name="connsiteY301" fmla="*/ 2466523 h 3280752"/>
                  <a:gd name="connsiteX302" fmla="*/ 3249929 w 3645431"/>
                  <a:gd name="connsiteY302" fmla="*/ 2422398 h 3280752"/>
                  <a:gd name="connsiteX303" fmla="*/ 3236165 w 3645431"/>
                  <a:gd name="connsiteY303" fmla="*/ 2093690 h 3280752"/>
                  <a:gd name="connsiteX304" fmla="*/ 2986396 w 3645431"/>
                  <a:gd name="connsiteY304" fmla="*/ 2039850 h 3280752"/>
                  <a:gd name="connsiteX305" fmla="*/ 2727721 w 3645431"/>
                  <a:gd name="connsiteY305" fmla="*/ 2407420 h 3280752"/>
                  <a:gd name="connsiteX306" fmla="*/ 2862119 w 3645431"/>
                  <a:gd name="connsiteY306" fmla="*/ 2513481 h 3280752"/>
                  <a:gd name="connsiteX307" fmla="*/ 2828924 w 3645431"/>
                  <a:gd name="connsiteY307" fmla="*/ 2517934 h 3280752"/>
                  <a:gd name="connsiteX308" fmla="*/ 2615993 w 3645431"/>
                  <a:gd name="connsiteY308" fmla="*/ 2615899 h 3280752"/>
                  <a:gd name="connsiteX309" fmla="*/ 2578750 w 3645431"/>
                  <a:gd name="connsiteY309" fmla="*/ 2435352 h 3280752"/>
                  <a:gd name="connsiteX310" fmla="*/ 3033354 w 3645431"/>
                  <a:gd name="connsiteY310" fmla="*/ 1980748 h 3280752"/>
                  <a:gd name="connsiteX311" fmla="*/ 3375826 w 3645431"/>
                  <a:gd name="connsiteY311" fmla="*/ 2136600 h 3280752"/>
                  <a:gd name="connsiteX312" fmla="*/ 3432499 w 3645431"/>
                  <a:gd name="connsiteY312" fmla="*/ 2653141 h 3280752"/>
                  <a:gd name="connsiteX313" fmla="*/ 3161275 w 3645431"/>
                  <a:gd name="connsiteY313" fmla="*/ 1727740 h 3280752"/>
                  <a:gd name="connsiteX314" fmla="*/ 2733793 w 3645431"/>
                  <a:gd name="connsiteY314" fmla="*/ 1453277 h 3280752"/>
                  <a:gd name="connsiteX315" fmla="*/ 2951987 w 3645431"/>
                  <a:gd name="connsiteY315" fmla="*/ 1352074 h 3280752"/>
                  <a:gd name="connsiteX316" fmla="*/ 3095291 w 3645431"/>
                  <a:gd name="connsiteY316" fmla="*/ 1338715 h 3280752"/>
                  <a:gd name="connsiteX317" fmla="*/ 3160870 w 3645431"/>
                  <a:gd name="connsiteY317" fmla="*/ 1390936 h 3280752"/>
                  <a:gd name="connsiteX318" fmla="*/ 3225236 w 3645431"/>
                  <a:gd name="connsiteY318" fmla="*/ 1341954 h 3280752"/>
                  <a:gd name="connsiteX319" fmla="*/ 3570946 w 3645431"/>
                  <a:gd name="connsiteY319" fmla="*/ 1491329 h 3280752"/>
                  <a:gd name="connsiteX320" fmla="*/ 3161275 w 3645431"/>
                  <a:gd name="connsiteY320" fmla="*/ 1727740 h 328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3645431" h="3280752">
                    <a:moveTo>
                      <a:pt x="3645431" y="1255728"/>
                    </a:moveTo>
                    <a:cubicBezTo>
                      <a:pt x="3645431" y="1065871"/>
                      <a:pt x="3535322" y="901517"/>
                      <a:pt x="3375826" y="822579"/>
                    </a:cubicBezTo>
                    <a:lnTo>
                      <a:pt x="3375826" y="5263"/>
                    </a:lnTo>
                    <a:cubicBezTo>
                      <a:pt x="3375826" y="2429"/>
                      <a:pt x="3373397" y="0"/>
                      <a:pt x="3370563" y="0"/>
                    </a:cubicBezTo>
                    <a:lnTo>
                      <a:pt x="606503" y="0"/>
                    </a:lnTo>
                    <a:cubicBezTo>
                      <a:pt x="603670" y="0"/>
                      <a:pt x="601241" y="2429"/>
                      <a:pt x="601241" y="5263"/>
                    </a:cubicBezTo>
                    <a:lnTo>
                      <a:pt x="601241" y="1839063"/>
                    </a:lnTo>
                    <a:lnTo>
                      <a:pt x="201286" y="2034588"/>
                    </a:lnTo>
                    <a:cubicBezTo>
                      <a:pt x="-13265" y="2139839"/>
                      <a:pt x="-67105" y="2421993"/>
                      <a:pt x="92392" y="2598896"/>
                    </a:cubicBezTo>
                    <a:cubicBezTo>
                      <a:pt x="189142" y="2706981"/>
                      <a:pt x="360377" y="2757583"/>
                      <a:pt x="517850" y="2680669"/>
                    </a:cubicBezTo>
                    <a:cubicBezTo>
                      <a:pt x="518659" y="2680264"/>
                      <a:pt x="572904" y="2653951"/>
                      <a:pt x="576142" y="2651927"/>
                    </a:cubicBezTo>
                    <a:lnTo>
                      <a:pt x="1009697" y="3203686"/>
                    </a:lnTo>
                    <a:cubicBezTo>
                      <a:pt x="1068395" y="3278172"/>
                      <a:pt x="1172431" y="3302056"/>
                      <a:pt x="1257037" y="3260360"/>
                    </a:cubicBezTo>
                    <a:cubicBezTo>
                      <a:pt x="1381315" y="3199638"/>
                      <a:pt x="1409247" y="3034475"/>
                      <a:pt x="1310472" y="2936510"/>
                    </a:cubicBezTo>
                    <a:lnTo>
                      <a:pt x="1101589" y="2728436"/>
                    </a:lnTo>
                    <a:lnTo>
                      <a:pt x="1160692" y="2680264"/>
                    </a:lnTo>
                    <a:cubicBezTo>
                      <a:pt x="1173241" y="2669739"/>
                      <a:pt x="1172431" y="2649903"/>
                      <a:pt x="1157858" y="2640997"/>
                    </a:cubicBezTo>
                    <a:lnTo>
                      <a:pt x="1091064" y="2600920"/>
                    </a:lnTo>
                    <a:lnTo>
                      <a:pt x="2598586" y="2600920"/>
                    </a:lnTo>
                    <a:cubicBezTo>
                      <a:pt x="2707885" y="2885099"/>
                      <a:pt x="3049547" y="2986707"/>
                      <a:pt x="3293244" y="2821543"/>
                    </a:cubicBezTo>
                    <a:cubicBezTo>
                      <a:pt x="3526011" y="2666500"/>
                      <a:pt x="3571350" y="2333339"/>
                      <a:pt x="3375826" y="2120813"/>
                    </a:cubicBezTo>
                    <a:lnTo>
                      <a:pt x="3375826" y="1688878"/>
                    </a:lnTo>
                    <a:cubicBezTo>
                      <a:pt x="3545442" y="1604272"/>
                      <a:pt x="3645431" y="1435870"/>
                      <a:pt x="3645431" y="1255728"/>
                    </a:cubicBezTo>
                    <a:close/>
                    <a:moveTo>
                      <a:pt x="3376231" y="834319"/>
                    </a:moveTo>
                    <a:cubicBezTo>
                      <a:pt x="3529654" y="912447"/>
                      <a:pt x="3634906" y="1071944"/>
                      <a:pt x="3634906" y="1255324"/>
                    </a:cubicBezTo>
                    <a:cubicBezTo>
                      <a:pt x="3634906" y="1337501"/>
                      <a:pt x="3613856" y="1414820"/>
                      <a:pt x="3577018" y="1482019"/>
                    </a:cubicBezTo>
                    <a:cubicBezTo>
                      <a:pt x="3487959" y="1385673"/>
                      <a:pt x="3359228" y="1343978"/>
                      <a:pt x="3228069" y="1331833"/>
                    </a:cubicBezTo>
                    <a:cubicBezTo>
                      <a:pt x="3228879" y="1325761"/>
                      <a:pt x="3228474" y="1329809"/>
                      <a:pt x="3228474" y="1216866"/>
                    </a:cubicBezTo>
                    <a:cubicBezTo>
                      <a:pt x="3231308" y="1213628"/>
                      <a:pt x="3233737" y="1210389"/>
                      <a:pt x="3236165" y="1206746"/>
                    </a:cubicBezTo>
                    <a:cubicBezTo>
                      <a:pt x="3247905" y="1195007"/>
                      <a:pt x="3395257" y="1042797"/>
                      <a:pt x="3356395" y="950500"/>
                    </a:cubicBezTo>
                    <a:cubicBezTo>
                      <a:pt x="3292839" y="799910"/>
                      <a:pt x="3085980" y="776835"/>
                      <a:pt x="2976681" y="821365"/>
                    </a:cubicBezTo>
                    <a:cubicBezTo>
                      <a:pt x="3098934" y="768334"/>
                      <a:pt x="3241428" y="769549"/>
                      <a:pt x="3365705" y="828651"/>
                    </a:cubicBezTo>
                    <a:cubicBezTo>
                      <a:pt x="3368944" y="831080"/>
                      <a:pt x="3372587" y="832699"/>
                      <a:pt x="3376231" y="834319"/>
                    </a:cubicBezTo>
                    <a:close/>
                    <a:moveTo>
                      <a:pt x="3215115" y="1341549"/>
                    </a:moveTo>
                    <a:cubicBezTo>
                      <a:pt x="3207828" y="1364218"/>
                      <a:pt x="3186374" y="1380816"/>
                      <a:pt x="3161275" y="1380816"/>
                    </a:cubicBezTo>
                    <a:cubicBezTo>
                      <a:pt x="3129700" y="1380816"/>
                      <a:pt x="3104601" y="1355312"/>
                      <a:pt x="3104601" y="1324547"/>
                    </a:cubicBezTo>
                    <a:lnTo>
                      <a:pt x="3104601" y="1285280"/>
                    </a:lnTo>
                    <a:cubicBezTo>
                      <a:pt x="3149131" y="1280017"/>
                      <a:pt x="3189207" y="1258967"/>
                      <a:pt x="3217544" y="1229416"/>
                    </a:cubicBezTo>
                    <a:cubicBezTo>
                      <a:pt x="3217544" y="1333048"/>
                      <a:pt x="3218759" y="1329809"/>
                      <a:pt x="3215115" y="1341549"/>
                    </a:cubicBezTo>
                    <a:close/>
                    <a:moveTo>
                      <a:pt x="3173825" y="1250466"/>
                    </a:moveTo>
                    <a:cubicBezTo>
                      <a:pt x="3133343" y="1274755"/>
                      <a:pt x="3085171" y="1282041"/>
                      <a:pt x="3039022" y="1270302"/>
                    </a:cubicBezTo>
                    <a:cubicBezTo>
                      <a:pt x="2921222" y="1240750"/>
                      <a:pt x="2865762" y="1102709"/>
                      <a:pt x="2934175" y="999482"/>
                    </a:cubicBezTo>
                    <a:cubicBezTo>
                      <a:pt x="2992064" y="1020128"/>
                      <a:pt x="3151560" y="1041987"/>
                      <a:pt x="3151560" y="1041987"/>
                    </a:cubicBezTo>
                    <a:cubicBezTo>
                      <a:pt x="3108245" y="1080040"/>
                      <a:pt x="3147917" y="1110401"/>
                      <a:pt x="3159656" y="1118497"/>
                    </a:cubicBezTo>
                    <a:cubicBezTo>
                      <a:pt x="3156417" y="1123355"/>
                      <a:pt x="3153584" y="1129022"/>
                      <a:pt x="3151965" y="1135094"/>
                    </a:cubicBezTo>
                    <a:cubicBezTo>
                      <a:pt x="3151155" y="1137928"/>
                      <a:pt x="3152774" y="1140762"/>
                      <a:pt x="3155608" y="1141571"/>
                    </a:cubicBezTo>
                    <a:cubicBezTo>
                      <a:pt x="3158442" y="1142381"/>
                      <a:pt x="3161275" y="1140762"/>
                      <a:pt x="3162085" y="1137928"/>
                    </a:cubicBezTo>
                    <a:cubicBezTo>
                      <a:pt x="3169371" y="1108377"/>
                      <a:pt x="3202971" y="1099066"/>
                      <a:pt x="3216330" y="1125379"/>
                    </a:cubicBezTo>
                    <a:cubicBezTo>
                      <a:pt x="3229284" y="1154121"/>
                      <a:pt x="3205400" y="1185696"/>
                      <a:pt x="3181516" y="1179624"/>
                    </a:cubicBezTo>
                    <a:cubicBezTo>
                      <a:pt x="3178682" y="1178814"/>
                      <a:pt x="3175849" y="1180433"/>
                      <a:pt x="3175039" y="1183267"/>
                    </a:cubicBezTo>
                    <a:cubicBezTo>
                      <a:pt x="3174229" y="1186101"/>
                      <a:pt x="3175849" y="1188934"/>
                      <a:pt x="3178682" y="1189744"/>
                    </a:cubicBezTo>
                    <a:cubicBezTo>
                      <a:pt x="3191231" y="1192983"/>
                      <a:pt x="3203780" y="1188934"/>
                      <a:pt x="3213091" y="1180433"/>
                    </a:cubicBezTo>
                    <a:cubicBezTo>
                      <a:pt x="3215925" y="1190958"/>
                      <a:pt x="3221187" y="1197840"/>
                      <a:pt x="3226045" y="1201888"/>
                    </a:cubicBezTo>
                    <a:cubicBezTo>
                      <a:pt x="3226045" y="1202698"/>
                      <a:pt x="3208638" y="1229820"/>
                      <a:pt x="3173825" y="1250466"/>
                    </a:cubicBezTo>
                    <a:close/>
                    <a:moveTo>
                      <a:pt x="2924460" y="994624"/>
                    </a:moveTo>
                    <a:cubicBezTo>
                      <a:pt x="2840664" y="1122950"/>
                      <a:pt x="2937819" y="1294590"/>
                      <a:pt x="3094481" y="1285685"/>
                    </a:cubicBezTo>
                    <a:cubicBezTo>
                      <a:pt x="3094481" y="1328999"/>
                      <a:pt x="3094481" y="1322927"/>
                      <a:pt x="3094481" y="1328190"/>
                    </a:cubicBezTo>
                    <a:cubicBezTo>
                      <a:pt x="3040641" y="1330214"/>
                      <a:pt x="2991659" y="1335476"/>
                      <a:pt x="2950773" y="1341549"/>
                    </a:cubicBezTo>
                    <a:cubicBezTo>
                      <a:pt x="2864548" y="1354098"/>
                      <a:pt x="2790062" y="1388507"/>
                      <a:pt x="2729340" y="1443157"/>
                    </a:cubicBezTo>
                    <a:cubicBezTo>
                      <a:pt x="2704242" y="1385673"/>
                      <a:pt x="2690478" y="1322118"/>
                      <a:pt x="2690478" y="1255324"/>
                    </a:cubicBezTo>
                    <a:cubicBezTo>
                      <a:pt x="2690478" y="1074372"/>
                      <a:pt x="2794920" y="905970"/>
                      <a:pt x="2962917" y="827437"/>
                    </a:cubicBezTo>
                    <a:cubicBezTo>
                      <a:pt x="2952392" y="832699"/>
                      <a:pt x="2943081" y="838772"/>
                      <a:pt x="2934985" y="845249"/>
                    </a:cubicBezTo>
                    <a:cubicBezTo>
                      <a:pt x="2836211" y="928235"/>
                      <a:pt x="2905029" y="982480"/>
                      <a:pt x="2924460" y="994624"/>
                    </a:cubicBezTo>
                    <a:close/>
                    <a:moveTo>
                      <a:pt x="611766" y="10525"/>
                    </a:moveTo>
                    <a:lnTo>
                      <a:pt x="3365705" y="10525"/>
                    </a:lnTo>
                    <a:lnTo>
                      <a:pt x="3365705" y="410075"/>
                    </a:lnTo>
                    <a:lnTo>
                      <a:pt x="3068978" y="410075"/>
                    </a:lnTo>
                    <a:lnTo>
                      <a:pt x="3068978" y="267176"/>
                    </a:lnTo>
                    <a:cubicBezTo>
                      <a:pt x="3068978" y="264343"/>
                      <a:pt x="3066549" y="261914"/>
                      <a:pt x="3063715" y="261914"/>
                    </a:cubicBezTo>
                    <a:lnTo>
                      <a:pt x="2634209" y="261914"/>
                    </a:lnTo>
                    <a:cubicBezTo>
                      <a:pt x="2632590" y="261914"/>
                      <a:pt x="2630971" y="262723"/>
                      <a:pt x="2629757" y="264343"/>
                    </a:cubicBezTo>
                    <a:lnTo>
                      <a:pt x="2526934" y="410075"/>
                    </a:lnTo>
                    <a:lnTo>
                      <a:pt x="2513575" y="410075"/>
                    </a:lnTo>
                    <a:cubicBezTo>
                      <a:pt x="2418444" y="245316"/>
                      <a:pt x="2222920" y="172855"/>
                      <a:pt x="2047231" y="231148"/>
                    </a:cubicBezTo>
                    <a:cubicBezTo>
                      <a:pt x="2033872" y="227505"/>
                      <a:pt x="2020918" y="225076"/>
                      <a:pt x="2008369" y="225076"/>
                    </a:cubicBezTo>
                    <a:cubicBezTo>
                      <a:pt x="1988938" y="225076"/>
                      <a:pt x="1970721" y="230338"/>
                      <a:pt x="1954934" y="242888"/>
                    </a:cubicBezTo>
                    <a:cubicBezTo>
                      <a:pt x="1928621" y="264343"/>
                      <a:pt x="1917286" y="285393"/>
                      <a:pt x="1914857" y="304824"/>
                    </a:cubicBezTo>
                    <a:cubicBezTo>
                      <a:pt x="1914857" y="304824"/>
                      <a:pt x="1914857" y="304824"/>
                      <a:pt x="1914857" y="304824"/>
                    </a:cubicBezTo>
                    <a:cubicBezTo>
                      <a:pt x="1880044" y="334375"/>
                      <a:pt x="1850087" y="369999"/>
                      <a:pt x="1827418" y="410075"/>
                    </a:cubicBezTo>
                    <a:lnTo>
                      <a:pt x="611766" y="410075"/>
                    </a:lnTo>
                    <a:lnTo>
                      <a:pt x="611766" y="10525"/>
                    </a:lnTo>
                    <a:close/>
                    <a:moveTo>
                      <a:pt x="2167056" y="493871"/>
                    </a:moveTo>
                    <a:cubicBezTo>
                      <a:pt x="2164222" y="497919"/>
                      <a:pt x="2162198" y="502777"/>
                      <a:pt x="2160579" y="508040"/>
                    </a:cubicBezTo>
                    <a:cubicBezTo>
                      <a:pt x="2159769" y="510873"/>
                      <a:pt x="2161388" y="513707"/>
                      <a:pt x="2164627" y="514517"/>
                    </a:cubicBezTo>
                    <a:cubicBezTo>
                      <a:pt x="2167461" y="515326"/>
                      <a:pt x="2170294" y="513707"/>
                      <a:pt x="2171104" y="510873"/>
                    </a:cubicBezTo>
                    <a:cubicBezTo>
                      <a:pt x="2177176" y="486180"/>
                      <a:pt x="2205918" y="479703"/>
                      <a:pt x="2214824" y="503587"/>
                    </a:cubicBezTo>
                    <a:cubicBezTo>
                      <a:pt x="2222110" y="525042"/>
                      <a:pt x="2204703" y="548521"/>
                      <a:pt x="2186487" y="543663"/>
                    </a:cubicBezTo>
                    <a:cubicBezTo>
                      <a:pt x="2183653" y="542854"/>
                      <a:pt x="2180819" y="544473"/>
                      <a:pt x="2180010" y="547307"/>
                    </a:cubicBezTo>
                    <a:cubicBezTo>
                      <a:pt x="2179200" y="550140"/>
                      <a:pt x="2180819" y="552974"/>
                      <a:pt x="2183653" y="553784"/>
                    </a:cubicBezTo>
                    <a:cubicBezTo>
                      <a:pt x="2193773" y="556617"/>
                      <a:pt x="2204298" y="552974"/>
                      <a:pt x="2212395" y="546092"/>
                    </a:cubicBezTo>
                    <a:cubicBezTo>
                      <a:pt x="2214824" y="553379"/>
                      <a:pt x="2218467" y="558641"/>
                      <a:pt x="2221705" y="561880"/>
                    </a:cubicBezTo>
                    <a:cubicBezTo>
                      <a:pt x="2211990" y="576048"/>
                      <a:pt x="2198226" y="589407"/>
                      <a:pt x="2181224" y="599527"/>
                    </a:cubicBezTo>
                    <a:cubicBezTo>
                      <a:pt x="2164627" y="610052"/>
                      <a:pt x="2144791" y="617339"/>
                      <a:pt x="2123741" y="620173"/>
                    </a:cubicBezTo>
                    <a:cubicBezTo>
                      <a:pt x="2120097" y="620578"/>
                      <a:pt x="2116454" y="620982"/>
                      <a:pt x="2113216" y="621387"/>
                    </a:cubicBezTo>
                    <a:cubicBezTo>
                      <a:pt x="2098642" y="622197"/>
                      <a:pt x="2084069" y="620982"/>
                      <a:pt x="2069496" y="617339"/>
                    </a:cubicBezTo>
                    <a:cubicBezTo>
                      <a:pt x="1973960" y="593455"/>
                      <a:pt x="1929431" y="481322"/>
                      <a:pt x="1984485" y="397526"/>
                    </a:cubicBezTo>
                    <a:cubicBezTo>
                      <a:pt x="2032253" y="414123"/>
                      <a:pt x="2160983" y="431935"/>
                      <a:pt x="2160983" y="431935"/>
                    </a:cubicBezTo>
                    <a:cubicBezTo>
                      <a:pt x="2126574" y="462701"/>
                      <a:pt x="2156531" y="486989"/>
                      <a:pt x="2167056" y="493871"/>
                    </a:cubicBezTo>
                    <a:close/>
                    <a:moveTo>
                      <a:pt x="2214419" y="587383"/>
                    </a:moveTo>
                    <a:cubicBezTo>
                      <a:pt x="2214419" y="667131"/>
                      <a:pt x="2211990" y="673608"/>
                      <a:pt x="2211990" y="677656"/>
                    </a:cubicBezTo>
                    <a:cubicBezTo>
                      <a:pt x="2205918" y="695063"/>
                      <a:pt x="2189320" y="707612"/>
                      <a:pt x="2169485" y="707612"/>
                    </a:cubicBezTo>
                    <a:cubicBezTo>
                      <a:pt x="2148839" y="707612"/>
                      <a:pt x="2131837" y="693849"/>
                      <a:pt x="2126170" y="675227"/>
                    </a:cubicBezTo>
                    <a:cubicBezTo>
                      <a:pt x="2126170" y="674013"/>
                      <a:pt x="2124146" y="666726"/>
                      <a:pt x="2124146" y="631508"/>
                    </a:cubicBezTo>
                    <a:cubicBezTo>
                      <a:pt x="2158150" y="627055"/>
                      <a:pt x="2189725" y="611672"/>
                      <a:pt x="2214419" y="587383"/>
                    </a:cubicBezTo>
                    <a:close/>
                    <a:moveTo>
                      <a:pt x="2113621" y="632317"/>
                    </a:moveTo>
                    <a:cubicBezTo>
                      <a:pt x="2113621" y="663488"/>
                      <a:pt x="2113621" y="663893"/>
                      <a:pt x="2113621" y="665107"/>
                    </a:cubicBezTo>
                    <a:cubicBezTo>
                      <a:pt x="2069901" y="666726"/>
                      <a:pt x="2030229" y="671179"/>
                      <a:pt x="1997439" y="676037"/>
                    </a:cubicBezTo>
                    <a:cubicBezTo>
                      <a:pt x="1927407" y="686562"/>
                      <a:pt x="1866685" y="714089"/>
                      <a:pt x="1817298" y="758619"/>
                    </a:cubicBezTo>
                    <a:cubicBezTo>
                      <a:pt x="1753337" y="610052"/>
                      <a:pt x="1788556" y="431935"/>
                      <a:pt x="1915667" y="319397"/>
                    </a:cubicBezTo>
                    <a:cubicBezTo>
                      <a:pt x="1915667" y="319397"/>
                      <a:pt x="1915667" y="319397"/>
                      <a:pt x="1915667" y="319397"/>
                    </a:cubicBezTo>
                    <a:cubicBezTo>
                      <a:pt x="1919715" y="355021"/>
                      <a:pt x="1952505" y="382953"/>
                      <a:pt x="1974770" y="393883"/>
                    </a:cubicBezTo>
                    <a:cubicBezTo>
                      <a:pt x="1906761" y="498729"/>
                      <a:pt x="1986105" y="638794"/>
                      <a:pt x="2113621" y="632317"/>
                    </a:cubicBezTo>
                    <a:close/>
                    <a:moveTo>
                      <a:pt x="1998654" y="686157"/>
                    </a:moveTo>
                    <a:cubicBezTo>
                      <a:pt x="2031443" y="681299"/>
                      <a:pt x="2071520" y="676847"/>
                      <a:pt x="2114835" y="675227"/>
                    </a:cubicBezTo>
                    <a:cubicBezTo>
                      <a:pt x="2120907" y="699921"/>
                      <a:pt x="2142767" y="717733"/>
                      <a:pt x="2169080" y="717733"/>
                    </a:cubicBezTo>
                    <a:cubicBezTo>
                      <a:pt x="2194178" y="717733"/>
                      <a:pt x="2215633" y="700730"/>
                      <a:pt x="2222515" y="678061"/>
                    </a:cubicBezTo>
                    <a:cubicBezTo>
                      <a:pt x="2328981" y="688181"/>
                      <a:pt x="2429779" y="720971"/>
                      <a:pt x="2502645" y="799100"/>
                    </a:cubicBezTo>
                    <a:cubicBezTo>
                      <a:pt x="2426946" y="928235"/>
                      <a:pt x="2298215" y="990171"/>
                      <a:pt x="2170294" y="990171"/>
                    </a:cubicBezTo>
                    <a:cubicBezTo>
                      <a:pt x="2028205" y="990171"/>
                      <a:pt x="1887330" y="913662"/>
                      <a:pt x="1821751" y="767929"/>
                    </a:cubicBezTo>
                    <a:cubicBezTo>
                      <a:pt x="1869923" y="724210"/>
                      <a:pt x="1929431" y="696682"/>
                      <a:pt x="1998654" y="686157"/>
                    </a:cubicBezTo>
                    <a:close/>
                    <a:moveTo>
                      <a:pt x="2224539" y="667941"/>
                    </a:moveTo>
                    <a:cubicBezTo>
                      <a:pt x="2224944" y="663893"/>
                      <a:pt x="2224944" y="667941"/>
                      <a:pt x="2224944" y="575643"/>
                    </a:cubicBezTo>
                    <a:cubicBezTo>
                      <a:pt x="2231016" y="568357"/>
                      <a:pt x="2232231" y="565928"/>
                      <a:pt x="2233850" y="563094"/>
                    </a:cubicBezTo>
                    <a:cubicBezTo>
                      <a:pt x="2258948" y="538401"/>
                      <a:pt x="2378368" y="415338"/>
                      <a:pt x="2328171" y="357854"/>
                    </a:cubicBezTo>
                    <a:cubicBezTo>
                      <a:pt x="2296191" y="321421"/>
                      <a:pt x="2226563" y="351782"/>
                      <a:pt x="2226563" y="351782"/>
                    </a:cubicBezTo>
                    <a:cubicBezTo>
                      <a:pt x="2226563" y="351782"/>
                      <a:pt x="2145601" y="268391"/>
                      <a:pt x="2064233" y="236815"/>
                    </a:cubicBezTo>
                    <a:cubicBezTo>
                      <a:pt x="2064233" y="236815"/>
                      <a:pt x="2064233" y="236815"/>
                      <a:pt x="2064233" y="236815"/>
                    </a:cubicBezTo>
                    <a:cubicBezTo>
                      <a:pt x="2239517" y="186619"/>
                      <a:pt x="2422492" y="267176"/>
                      <a:pt x="2506693" y="420600"/>
                    </a:cubicBezTo>
                    <a:cubicBezTo>
                      <a:pt x="2569035" y="533138"/>
                      <a:pt x="2571463" y="672394"/>
                      <a:pt x="2508313" y="789789"/>
                    </a:cubicBezTo>
                    <a:cubicBezTo>
                      <a:pt x="2433422" y="711256"/>
                      <a:pt x="2331815" y="678061"/>
                      <a:pt x="2224539" y="667941"/>
                    </a:cubicBezTo>
                    <a:close/>
                    <a:moveTo>
                      <a:pt x="246625" y="2687955"/>
                    </a:moveTo>
                    <a:cubicBezTo>
                      <a:pt x="217479" y="2677835"/>
                      <a:pt x="200476" y="2668119"/>
                      <a:pt x="191166" y="2663666"/>
                    </a:cubicBezTo>
                    <a:lnTo>
                      <a:pt x="303299" y="2608612"/>
                    </a:lnTo>
                    <a:cubicBezTo>
                      <a:pt x="305728" y="2607397"/>
                      <a:pt x="306942" y="2604159"/>
                      <a:pt x="305728" y="2601325"/>
                    </a:cubicBezTo>
                    <a:cubicBezTo>
                      <a:pt x="304513" y="2598896"/>
                      <a:pt x="301275" y="2597682"/>
                      <a:pt x="298441" y="2598896"/>
                    </a:cubicBezTo>
                    <a:lnTo>
                      <a:pt x="180236" y="2656785"/>
                    </a:lnTo>
                    <a:cubicBezTo>
                      <a:pt x="152304" y="2640187"/>
                      <a:pt x="127205" y="2619947"/>
                      <a:pt x="105345" y="2596468"/>
                    </a:cubicBezTo>
                    <a:lnTo>
                      <a:pt x="260389" y="2520768"/>
                    </a:lnTo>
                    <a:cubicBezTo>
                      <a:pt x="262818" y="2519553"/>
                      <a:pt x="264032" y="2516315"/>
                      <a:pt x="262818" y="2513481"/>
                    </a:cubicBezTo>
                    <a:cubicBezTo>
                      <a:pt x="261603" y="2510647"/>
                      <a:pt x="258365" y="2509838"/>
                      <a:pt x="255531" y="2511052"/>
                    </a:cubicBezTo>
                    <a:lnTo>
                      <a:pt x="97654" y="2588371"/>
                    </a:lnTo>
                    <a:cubicBezTo>
                      <a:pt x="78223" y="2566511"/>
                      <a:pt x="62031" y="2542223"/>
                      <a:pt x="48267" y="2515505"/>
                    </a:cubicBezTo>
                    <a:lnTo>
                      <a:pt x="217074" y="2432923"/>
                    </a:lnTo>
                    <a:cubicBezTo>
                      <a:pt x="219503" y="2431709"/>
                      <a:pt x="220717" y="2428470"/>
                      <a:pt x="219503" y="2425637"/>
                    </a:cubicBezTo>
                    <a:cubicBezTo>
                      <a:pt x="218288" y="2423208"/>
                      <a:pt x="215050" y="2421993"/>
                      <a:pt x="212216" y="2423208"/>
                    </a:cubicBezTo>
                    <a:lnTo>
                      <a:pt x="43409" y="2505790"/>
                    </a:lnTo>
                    <a:cubicBezTo>
                      <a:pt x="30455" y="2478667"/>
                      <a:pt x="21549" y="2450735"/>
                      <a:pt x="16287" y="2422398"/>
                    </a:cubicBezTo>
                    <a:lnTo>
                      <a:pt x="173759" y="2345079"/>
                    </a:lnTo>
                    <a:cubicBezTo>
                      <a:pt x="176188" y="2343865"/>
                      <a:pt x="177402" y="2340626"/>
                      <a:pt x="176188" y="2337792"/>
                    </a:cubicBezTo>
                    <a:cubicBezTo>
                      <a:pt x="174973" y="2335364"/>
                      <a:pt x="171735" y="2334149"/>
                      <a:pt x="168901" y="2335364"/>
                    </a:cubicBezTo>
                    <a:lnTo>
                      <a:pt x="15072" y="2412278"/>
                    </a:lnTo>
                    <a:cubicBezTo>
                      <a:pt x="9810" y="2380298"/>
                      <a:pt x="9405" y="2347913"/>
                      <a:pt x="13453" y="2316337"/>
                    </a:cubicBezTo>
                    <a:cubicBezTo>
                      <a:pt x="13453" y="2316337"/>
                      <a:pt x="13453" y="2316337"/>
                      <a:pt x="13453" y="2316337"/>
                    </a:cubicBezTo>
                    <a:lnTo>
                      <a:pt x="131658" y="2258449"/>
                    </a:lnTo>
                    <a:cubicBezTo>
                      <a:pt x="134087" y="2257235"/>
                      <a:pt x="135302" y="2253996"/>
                      <a:pt x="134087" y="2251162"/>
                    </a:cubicBezTo>
                    <a:cubicBezTo>
                      <a:pt x="132873" y="2248734"/>
                      <a:pt x="129634" y="2247519"/>
                      <a:pt x="126801" y="2248734"/>
                    </a:cubicBezTo>
                    <a:lnTo>
                      <a:pt x="15072" y="2303383"/>
                    </a:lnTo>
                    <a:cubicBezTo>
                      <a:pt x="23573" y="2249138"/>
                      <a:pt x="45028" y="2197322"/>
                      <a:pt x="77413" y="2152793"/>
                    </a:cubicBezTo>
                    <a:cubicBezTo>
                      <a:pt x="109798" y="2108264"/>
                      <a:pt x="153113" y="2070616"/>
                      <a:pt x="206144" y="2044708"/>
                    </a:cubicBezTo>
                    <a:cubicBezTo>
                      <a:pt x="654271" y="1825300"/>
                      <a:pt x="627554" y="1837039"/>
                      <a:pt x="634840" y="1837039"/>
                    </a:cubicBezTo>
                    <a:cubicBezTo>
                      <a:pt x="642532" y="1837039"/>
                      <a:pt x="650223" y="1841492"/>
                      <a:pt x="653866" y="1848779"/>
                    </a:cubicBezTo>
                    <a:cubicBezTo>
                      <a:pt x="654676" y="1850398"/>
                      <a:pt x="925091" y="2402562"/>
                      <a:pt x="942498" y="2437376"/>
                    </a:cubicBezTo>
                    <a:cubicBezTo>
                      <a:pt x="942498" y="2437781"/>
                      <a:pt x="942903" y="2438186"/>
                      <a:pt x="942903" y="2438186"/>
                    </a:cubicBezTo>
                    <a:cubicBezTo>
                      <a:pt x="942903" y="2438591"/>
                      <a:pt x="943307" y="2438591"/>
                      <a:pt x="943307" y="2438591"/>
                    </a:cubicBezTo>
                    <a:cubicBezTo>
                      <a:pt x="943307" y="2438591"/>
                      <a:pt x="943307" y="2438186"/>
                      <a:pt x="942903" y="2438186"/>
                    </a:cubicBezTo>
                    <a:cubicBezTo>
                      <a:pt x="947356" y="2448711"/>
                      <a:pt x="942903" y="2460855"/>
                      <a:pt x="932782" y="2465713"/>
                    </a:cubicBezTo>
                    <a:lnTo>
                      <a:pt x="906874" y="2478262"/>
                    </a:lnTo>
                    <a:lnTo>
                      <a:pt x="746973" y="2151579"/>
                    </a:lnTo>
                    <a:cubicBezTo>
                      <a:pt x="734019" y="2124861"/>
                      <a:pt x="701634" y="2113526"/>
                      <a:pt x="674512" y="2126885"/>
                    </a:cubicBezTo>
                    <a:lnTo>
                      <a:pt x="379404" y="2271403"/>
                    </a:lnTo>
                    <a:cubicBezTo>
                      <a:pt x="353091" y="2284357"/>
                      <a:pt x="340946" y="2316337"/>
                      <a:pt x="354710" y="2343865"/>
                    </a:cubicBezTo>
                    <a:lnTo>
                      <a:pt x="514611" y="2670548"/>
                    </a:lnTo>
                    <a:cubicBezTo>
                      <a:pt x="512992" y="2670953"/>
                      <a:pt x="396001" y="2739366"/>
                      <a:pt x="246625" y="2687955"/>
                    </a:cubicBezTo>
                    <a:close/>
                    <a:moveTo>
                      <a:pt x="2152887" y="2364915"/>
                    </a:moveTo>
                    <a:cubicBezTo>
                      <a:pt x="2170294" y="2400538"/>
                      <a:pt x="2155316" y="2443044"/>
                      <a:pt x="2120097" y="2460450"/>
                    </a:cubicBezTo>
                    <a:cubicBezTo>
                      <a:pt x="2084879" y="2477857"/>
                      <a:pt x="2041969" y="2462879"/>
                      <a:pt x="2024562" y="2427661"/>
                    </a:cubicBezTo>
                    <a:lnTo>
                      <a:pt x="1325046" y="999077"/>
                    </a:lnTo>
                    <a:cubicBezTo>
                      <a:pt x="1307639" y="963859"/>
                      <a:pt x="1322212" y="920948"/>
                      <a:pt x="1357836" y="903542"/>
                    </a:cubicBezTo>
                    <a:cubicBezTo>
                      <a:pt x="1393459" y="886135"/>
                      <a:pt x="1435964" y="901113"/>
                      <a:pt x="1453371" y="936331"/>
                    </a:cubicBezTo>
                    <a:cubicBezTo>
                      <a:pt x="1454586" y="939165"/>
                      <a:pt x="2152482" y="2364105"/>
                      <a:pt x="2152887" y="2364915"/>
                    </a:cubicBezTo>
                    <a:close/>
                    <a:moveTo>
                      <a:pt x="1706379" y="1428988"/>
                    </a:moveTo>
                    <a:lnTo>
                      <a:pt x="1842396" y="1473518"/>
                    </a:lnTo>
                    <a:cubicBezTo>
                      <a:pt x="1852516" y="1476756"/>
                      <a:pt x="1861422" y="1484448"/>
                      <a:pt x="1866280" y="1494163"/>
                    </a:cubicBezTo>
                    <a:lnTo>
                      <a:pt x="1946028" y="1656898"/>
                    </a:lnTo>
                    <a:cubicBezTo>
                      <a:pt x="1950886" y="1666613"/>
                      <a:pt x="1951291" y="1677948"/>
                      <a:pt x="1947647" y="1688473"/>
                    </a:cubicBezTo>
                    <a:lnTo>
                      <a:pt x="1899475" y="1823276"/>
                    </a:lnTo>
                    <a:lnTo>
                      <a:pt x="1706379" y="1428988"/>
                    </a:lnTo>
                    <a:close/>
                    <a:moveTo>
                      <a:pt x="1970721" y="2341840"/>
                    </a:moveTo>
                    <a:cubicBezTo>
                      <a:pt x="1474826" y="2231731"/>
                      <a:pt x="989861" y="2387179"/>
                      <a:pt x="938450" y="2404586"/>
                    </a:cubicBezTo>
                    <a:cubicBezTo>
                      <a:pt x="936830" y="2401753"/>
                      <a:pt x="678155" y="1873068"/>
                      <a:pt x="677750" y="1872258"/>
                    </a:cubicBezTo>
                    <a:cubicBezTo>
                      <a:pt x="723090" y="1841897"/>
                      <a:pt x="1143285" y="1554075"/>
                      <a:pt x="1359860" y="1095018"/>
                    </a:cubicBezTo>
                    <a:lnTo>
                      <a:pt x="1970721" y="2341840"/>
                    </a:lnTo>
                    <a:close/>
                    <a:moveTo>
                      <a:pt x="524326" y="2666095"/>
                    </a:moveTo>
                    <a:lnTo>
                      <a:pt x="364425" y="2339412"/>
                    </a:lnTo>
                    <a:cubicBezTo>
                      <a:pt x="353900" y="2317956"/>
                      <a:pt x="362806" y="2291644"/>
                      <a:pt x="384261" y="2281119"/>
                    </a:cubicBezTo>
                    <a:lnTo>
                      <a:pt x="679370" y="2136600"/>
                    </a:lnTo>
                    <a:cubicBezTo>
                      <a:pt x="701230" y="2126075"/>
                      <a:pt x="727138" y="2134981"/>
                      <a:pt x="737663" y="2156436"/>
                    </a:cubicBezTo>
                    <a:lnTo>
                      <a:pt x="897564" y="2483120"/>
                    </a:lnTo>
                    <a:cubicBezTo>
                      <a:pt x="613790" y="2621971"/>
                      <a:pt x="529994" y="2663262"/>
                      <a:pt x="524326" y="2666095"/>
                    </a:cubicBezTo>
                    <a:close/>
                    <a:moveTo>
                      <a:pt x="1303186" y="2944201"/>
                    </a:moveTo>
                    <a:cubicBezTo>
                      <a:pt x="1396293" y="3037308"/>
                      <a:pt x="1370385" y="3193566"/>
                      <a:pt x="1252584" y="3251049"/>
                    </a:cubicBezTo>
                    <a:cubicBezTo>
                      <a:pt x="1172026" y="3290721"/>
                      <a:pt x="1073657" y="3268051"/>
                      <a:pt x="1018198" y="3197614"/>
                    </a:cubicBezTo>
                    <a:lnTo>
                      <a:pt x="586263" y="2647474"/>
                    </a:lnTo>
                    <a:cubicBezTo>
                      <a:pt x="726328" y="2578656"/>
                      <a:pt x="730376" y="2576632"/>
                      <a:pt x="867203" y="2509838"/>
                    </a:cubicBezTo>
                    <a:cubicBezTo>
                      <a:pt x="1341643" y="2982254"/>
                      <a:pt x="1289827" y="2931247"/>
                      <a:pt x="1303186" y="2944201"/>
                    </a:cubicBezTo>
                    <a:close/>
                    <a:moveTo>
                      <a:pt x="1152596" y="2649903"/>
                    </a:moveTo>
                    <a:cubicBezTo>
                      <a:pt x="1160692" y="2654760"/>
                      <a:pt x="1161096" y="2666095"/>
                      <a:pt x="1154215" y="2671763"/>
                    </a:cubicBezTo>
                    <a:lnTo>
                      <a:pt x="1093898" y="2720745"/>
                    </a:lnTo>
                    <a:cubicBezTo>
                      <a:pt x="1012935" y="2640187"/>
                      <a:pt x="1091874" y="2718721"/>
                      <a:pt x="940879" y="2568535"/>
                    </a:cubicBezTo>
                    <a:lnTo>
                      <a:pt x="968001" y="2548700"/>
                    </a:lnTo>
                    <a:cubicBezTo>
                      <a:pt x="972454" y="2545461"/>
                      <a:pt x="978121" y="2545056"/>
                      <a:pt x="982574" y="2547890"/>
                    </a:cubicBezTo>
                    <a:cubicBezTo>
                      <a:pt x="983384" y="2548295"/>
                      <a:pt x="1149357" y="2648284"/>
                      <a:pt x="1152596" y="2649903"/>
                    </a:cubicBezTo>
                    <a:close/>
                    <a:moveTo>
                      <a:pt x="1073657" y="2589990"/>
                    </a:moveTo>
                    <a:lnTo>
                      <a:pt x="988242" y="2538579"/>
                    </a:lnTo>
                    <a:cubicBezTo>
                      <a:pt x="979741" y="2533722"/>
                      <a:pt x="969620" y="2534126"/>
                      <a:pt x="961929" y="2539794"/>
                    </a:cubicBezTo>
                    <a:lnTo>
                      <a:pt x="933592" y="2560439"/>
                    </a:lnTo>
                    <a:lnTo>
                      <a:pt x="877323" y="2504980"/>
                    </a:lnTo>
                    <a:cubicBezTo>
                      <a:pt x="878133" y="2504575"/>
                      <a:pt x="937640" y="2475429"/>
                      <a:pt x="937640" y="2475429"/>
                    </a:cubicBezTo>
                    <a:cubicBezTo>
                      <a:pt x="953023" y="2467737"/>
                      <a:pt x="959905" y="2449116"/>
                      <a:pt x="952213" y="2432923"/>
                    </a:cubicBezTo>
                    <a:lnTo>
                      <a:pt x="943307" y="2414302"/>
                    </a:lnTo>
                    <a:cubicBezTo>
                      <a:pt x="1000791" y="2395276"/>
                      <a:pt x="1484946" y="2241852"/>
                      <a:pt x="1977199" y="2354390"/>
                    </a:cubicBezTo>
                    <a:lnTo>
                      <a:pt x="2015656" y="2432519"/>
                    </a:lnTo>
                    <a:cubicBezTo>
                      <a:pt x="2035896" y="2473809"/>
                      <a:pt x="2085688" y="2489597"/>
                      <a:pt x="2125360" y="2470166"/>
                    </a:cubicBezTo>
                    <a:cubicBezTo>
                      <a:pt x="2166651" y="2449925"/>
                      <a:pt x="2182843" y="2400538"/>
                      <a:pt x="2163007" y="2360462"/>
                    </a:cubicBezTo>
                    <a:lnTo>
                      <a:pt x="1906356" y="1836634"/>
                    </a:lnTo>
                    <a:lnTo>
                      <a:pt x="1958172" y="1692116"/>
                    </a:lnTo>
                    <a:cubicBezTo>
                      <a:pt x="1962625" y="1679162"/>
                      <a:pt x="1961816" y="1664589"/>
                      <a:pt x="1955744" y="1652445"/>
                    </a:cubicBezTo>
                    <a:lnTo>
                      <a:pt x="1875591" y="1489710"/>
                    </a:lnTo>
                    <a:cubicBezTo>
                      <a:pt x="1869518" y="1477161"/>
                      <a:pt x="1858589" y="1467850"/>
                      <a:pt x="1845635" y="1463397"/>
                    </a:cubicBezTo>
                    <a:lnTo>
                      <a:pt x="1699902" y="1415629"/>
                    </a:lnTo>
                    <a:lnTo>
                      <a:pt x="1462682" y="931474"/>
                    </a:lnTo>
                    <a:cubicBezTo>
                      <a:pt x="1442846" y="890992"/>
                      <a:pt x="1393864" y="873990"/>
                      <a:pt x="1352978" y="893826"/>
                    </a:cubicBezTo>
                    <a:cubicBezTo>
                      <a:pt x="1312496" y="913662"/>
                      <a:pt x="1295494" y="963049"/>
                      <a:pt x="1315330" y="1003530"/>
                    </a:cubicBezTo>
                    <a:lnTo>
                      <a:pt x="1353787" y="1081659"/>
                    </a:lnTo>
                    <a:cubicBezTo>
                      <a:pt x="1140856" y="1539502"/>
                      <a:pt x="723090" y="1828538"/>
                      <a:pt x="672893" y="1862138"/>
                    </a:cubicBezTo>
                    <a:lnTo>
                      <a:pt x="663987" y="1843516"/>
                    </a:lnTo>
                    <a:cubicBezTo>
                      <a:pt x="656295" y="1827729"/>
                      <a:pt x="637269" y="1821251"/>
                      <a:pt x="621481" y="1828943"/>
                    </a:cubicBezTo>
                    <a:lnTo>
                      <a:pt x="612171" y="1833396"/>
                    </a:lnTo>
                    <a:lnTo>
                      <a:pt x="612171" y="420600"/>
                    </a:lnTo>
                    <a:lnTo>
                      <a:pt x="1822156" y="420600"/>
                    </a:lnTo>
                    <a:cubicBezTo>
                      <a:pt x="1763862" y="529495"/>
                      <a:pt x="1761029" y="658630"/>
                      <a:pt x="1810416" y="767929"/>
                    </a:cubicBezTo>
                    <a:cubicBezTo>
                      <a:pt x="1810416" y="767929"/>
                      <a:pt x="1810416" y="767929"/>
                      <a:pt x="1810416" y="768334"/>
                    </a:cubicBezTo>
                    <a:cubicBezTo>
                      <a:pt x="1810416" y="768334"/>
                      <a:pt x="1810416" y="768334"/>
                      <a:pt x="1810416" y="768739"/>
                    </a:cubicBezTo>
                    <a:cubicBezTo>
                      <a:pt x="1810416" y="769144"/>
                      <a:pt x="1810416" y="769144"/>
                      <a:pt x="1810821" y="769549"/>
                    </a:cubicBezTo>
                    <a:cubicBezTo>
                      <a:pt x="1914857" y="999482"/>
                      <a:pt x="2208752" y="1074777"/>
                      <a:pt x="2407514" y="922973"/>
                    </a:cubicBezTo>
                    <a:cubicBezTo>
                      <a:pt x="2474713" y="872776"/>
                      <a:pt x="2503455" y="818531"/>
                      <a:pt x="2509932" y="809625"/>
                    </a:cubicBezTo>
                    <a:cubicBezTo>
                      <a:pt x="2510337" y="808815"/>
                      <a:pt x="2514790" y="801529"/>
                      <a:pt x="2515194" y="800719"/>
                    </a:cubicBezTo>
                    <a:cubicBezTo>
                      <a:pt x="2580774" y="685752"/>
                      <a:pt x="2584417" y="541639"/>
                      <a:pt x="2520052" y="420600"/>
                    </a:cubicBezTo>
                    <a:lnTo>
                      <a:pt x="2530577" y="420600"/>
                    </a:lnTo>
                    <a:cubicBezTo>
                      <a:pt x="2532197" y="420600"/>
                      <a:pt x="2533816" y="419791"/>
                      <a:pt x="2535030" y="418171"/>
                    </a:cubicBezTo>
                    <a:lnTo>
                      <a:pt x="2637853" y="272439"/>
                    </a:lnTo>
                    <a:lnTo>
                      <a:pt x="3059262" y="272439"/>
                    </a:lnTo>
                    <a:lnTo>
                      <a:pt x="3059262" y="415338"/>
                    </a:lnTo>
                    <a:cubicBezTo>
                      <a:pt x="3059262" y="418171"/>
                      <a:pt x="3061691" y="420600"/>
                      <a:pt x="3064525" y="420600"/>
                    </a:cubicBezTo>
                    <a:lnTo>
                      <a:pt x="3366515" y="420600"/>
                    </a:lnTo>
                    <a:lnTo>
                      <a:pt x="3366515" y="817316"/>
                    </a:lnTo>
                    <a:cubicBezTo>
                      <a:pt x="3304983" y="788575"/>
                      <a:pt x="3236165" y="772787"/>
                      <a:pt x="3163704" y="772787"/>
                    </a:cubicBezTo>
                    <a:cubicBezTo>
                      <a:pt x="2897337" y="772787"/>
                      <a:pt x="2680763" y="989362"/>
                      <a:pt x="2680763" y="1255728"/>
                    </a:cubicBezTo>
                    <a:cubicBezTo>
                      <a:pt x="2680763" y="1519261"/>
                      <a:pt x="2893289" y="1737455"/>
                      <a:pt x="3162085" y="1738670"/>
                    </a:cubicBezTo>
                    <a:cubicBezTo>
                      <a:pt x="3230093" y="1739075"/>
                      <a:pt x="3298911" y="1724906"/>
                      <a:pt x="3364491" y="1694545"/>
                    </a:cubicBezTo>
                    <a:cubicBezTo>
                      <a:pt x="3364896" y="1694140"/>
                      <a:pt x="3365705" y="1694140"/>
                      <a:pt x="3366111" y="1693736"/>
                    </a:cubicBezTo>
                    <a:lnTo>
                      <a:pt x="3366111" y="2109073"/>
                    </a:lnTo>
                    <a:cubicBezTo>
                      <a:pt x="3281505" y="2022848"/>
                      <a:pt x="3164109" y="1969413"/>
                      <a:pt x="3034164" y="1969413"/>
                    </a:cubicBezTo>
                    <a:cubicBezTo>
                      <a:pt x="2777513" y="1969413"/>
                      <a:pt x="2569035" y="2178296"/>
                      <a:pt x="2569035" y="2434543"/>
                    </a:cubicBezTo>
                    <a:cubicBezTo>
                      <a:pt x="2569035" y="2488787"/>
                      <a:pt x="2578345" y="2541008"/>
                      <a:pt x="2595347" y="2589586"/>
                    </a:cubicBezTo>
                    <a:lnTo>
                      <a:pt x="1073657" y="2589586"/>
                    </a:lnTo>
                    <a:close/>
                    <a:moveTo>
                      <a:pt x="2708290" y="2752725"/>
                    </a:moveTo>
                    <a:cubicBezTo>
                      <a:pt x="2708290" y="2752725"/>
                      <a:pt x="2708290" y="2752725"/>
                      <a:pt x="2708290" y="2752725"/>
                    </a:cubicBezTo>
                    <a:cubicBezTo>
                      <a:pt x="2669023" y="2712244"/>
                      <a:pt x="2643115" y="2671763"/>
                      <a:pt x="2620850" y="2626019"/>
                    </a:cubicBezTo>
                    <a:cubicBezTo>
                      <a:pt x="2678334" y="2573393"/>
                      <a:pt x="2748771" y="2540603"/>
                      <a:pt x="2830948" y="2528459"/>
                    </a:cubicBezTo>
                    <a:cubicBezTo>
                      <a:pt x="2851593" y="2525220"/>
                      <a:pt x="2874668" y="2522387"/>
                      <a:pt x="2899362" y="2520363"/>
                    </a:cubicBezTo>
                    <a:cubicBezTo>
                      <a:pt x="2922841" y="2523196"/>
                      <a:pt x="2947130" y="2524006"/>
                      <a:pt x="2971418" y="2522792"/>
                    </a:cubicBezTo>
                    <a:cubicBezTo>
                      <a:pt x="2980324" y="2547890"/>
                      <a:pt x="3004208" y="2566107"/>
                      <a:pt x="3032545" y="2566107"/>
                    </a:cubicBezTo>
                    <a:cubicBezTo>
                      <a:pt x="3062096" y="2566107"/>
                      <a:pt x="3087195" y="2546271"/>
                      <a:pt x="3094886" y="2519148"/>
                    </a:cubicBezTo>
                    <a:cubicBezTo>
                      <a:pt x="3221997" y="2530888"/>
                      <a:pt x="3341417" y="2570155"/>
                      <a:pt x="3427237" y="2662857"/>
                    </a:cubicBezTo>
                    <a:cubicBezTo>
                      <a:pt x="3279885" y="2917484"/>
                      <a:pt x="2926484" y="2973348"/>
                      <a:pt x="2708290" y="2752725"/>
                    </a:cubicBezTo>
                    <a:close/>
                    <a:moveTo>
                      <a:pt x="3030926" y="2302574"/>
                    </a:moveTo>
                    <a:cubicBezTo>
                      <a:pt x="3027282" y="2307431"/>
                      <a:pt x="3024853" y="2313099"/>
                      <a:pt x="3023234" y="2319171"/>
                    </a:cubicBezTo>
                    <a:cubicBezTo>
                      <a:pt x="3022425" y="2322005"/>
                      <a:pt x="3024044" y="2324838"/>
                      <a:pt x="3026877" y="2325648"/>
                    </a:cubicBezTo>
                    <a:cubicBezTo>
                      <a:pt x="3029711" y="2326458"/>
                      <a:pt x="3032545" y="2324838"/>
                      <a:pt x="3033354" y="2322005"/>
                    </a:cubicBezTo>
                    <a:cubicBezTo>
                      <a:pt x="3037807" y="2304598"/>
                      <a:pt x="3053190" y="2291644"/>
                      <a:pt x="3068978" y="2295692"/>
                    </a:cubicBezTo>
                    <a:cubicBezTo>
                      <a:pt x="3092052" y="2301359"/>
                      <a:pt x="3096100" y="2338197"/>
                      <a:pt x="3075455" y="2355604"/>
                    </a:cubicBezTo>
                    <a:cubicBezTo>
                      <a:pt x="3068573" y="2361271"/>
                      <a:pt x="3060477" y="2364105"/>
                      <a:pt x="3051976" y="2362081"/>
                    </a:cubicBezTo>
                    <a:cubicBezTo>
                      <a:pt x="3049142" y="2361271"/>
                      <a:pt x="3046309" y="2362891"/>
                      <a:pt x="3045499" y="2365724"/>
                    </a:cubicBezTo>
                    <a:cubicBezTo>
                      <a:pt x="3044689" y="2368558"/>
                      <a:pt x="3046309" y="2371392"/>
                      <a:pt x="3049142" y="2372201"/>
                    </a:cubicBezTo>
                    <a:cubicBezTo>
                      <a:pt x="3060072" y="2375035"/>
                      <a:pt x="3071407" y="2371797"/>
                      <a:pt x="3080313" y="2364915"/>
                    </a:cubicBezTo>
                    <a:cubicBezTo>
                      <a:pt x="3084361" y="2371392"/>
                      <a:pt x="3088814" y="2378274"/>
                      <a:pt x="3094076" y="2384346"/>
                    </a:cubicBezTo>
                    <a:cubicBezTo>
                      <a:pt x="3058048" y="2435352"/>
                      <a:pt x="2987206" y="2467332"/>
                      <a:pt x="2914339" y="2449116"/>
                    </a:cubicBezTo>
                    <a:cubicBezTo>
                      <a:pt x="2822852" y="2426041"/>
                      <a:pt x="2766988" y="2332935"/>
                      <a:pt x="2790062" y="2241042"/>
                    </a:cubicBezTo>
                    <a:cubicBezTo>
                      <a:pt x="2793706" y="2227279"/>
                      <a:pt x="2798563" y="2213920"/>
                      <a:pt x="2805445" y="2201775"/>
                    </a:cubicBezTo>
                    <a:cubicBezTo>
                      <a:pt x="2835401" y="2229303"/>
                      <a:pt x="2898957" y="2251972"/>
                      <a:pt x="3032545" y="2205419"/>
                    </a:cubicBezTo>
                    <a:cubicBezTo>
                      <a:pt x="2988825" y="2228088"/>
                      <a:pt x="2977085" y="2265331"/>
                      <a:pt x="3030926" y="2302574"/>
                    </a:cubicBezTo>
                    <a:close/>
                    <a:moveTo>
                      <a:pt x="3085980" y="2508218"/>
                    </a:moveTo>
                    <a:cubicBezTo>
                      <a:pt x="3082742" y="2534936"/>
                      <a:pt x="3059667" y="2555581"/>
                      <a:pt x="3032140" y="2555581"/>
                    </a:cubicBezTo>
                    <a:cubicBezTo>
                      <a:pt x="3002184" y="2555581"/>
                      <a:pt x="2977895" y="2531293"/>
                      <a:pt x="2977895" y="2501337"/>
                    </a:cubicBezTo>
                    <a:lnTo>
                      <a:pt x="2977895" y="2463689"/>
                    </a:lnTo>
                    <a:cubicBezTo>
                      <a:pt x="3019996" y="2458831"/>
                      <a:pt x="3058453" y="2438591"/>
                      <a:pt x="3086385" y="2410254"/>
                    </a:cubicBezTo>
                    <a:cubicBezTo>
                      <a:pt x="3086385" y="2482715"/>
                      <a:pt x="3086790" y="2507004"/>
                      <a:pt x="3085980" y="2508218"/>
                    </a:cubicBezTo>
                    <a:close/>
                    <a:moveTo>
                      <a:pt x="3432499" y="2653141"/>
                    </a:moveTo>
                    <a:cubicBezTo>
                      <a:pt x="3345870" y="2560439"/>
                      <a:pt x="3224021" y="2520768"/>
                      <a:pt x="3096505" y="2508623"/>
                    </a:cubicBezTo>
                    <a:cubicBezTo>
                      <a:pt x="3096505" y="2507814"/>
                      <a:pt x="3096910" y="2506599"/>
                      <a:pt x="3096910" y="2505790"/>
                    </a:cubicBezTo>
                    <a:cubicBezTo>
                      <a:pt x="3151965" y="2493645"/>
                      <a:pt x="3200542" y="2477857"/>
                      <a:pt x="3232117" y="2466523"/>
                    </a:cubicBezTo>
                    <a:cubicBezTo>
                      <a:pt x="3249929" y="2460046"/>
                      <a:pt x="3258025" y="2439400"/>
                      <a:pt x="3249929" y="2422398"/>
                    </a:cubicBezTo>
                    <a:cubicBezTo>
                      <a:pt x="3212282" y="2342650"/>
                      <a:pt x="3290815" y="2212300"/>
                      <a:pt x="3236165" y="2093690"/>
                    </a:cubicBezTo>
                    <a:cubicBezTo>
                      <a:pt x="3174229" y="1959697"/>
                      <a:pt x="2986396" y="2039850"/>
                      <a:pt x="2986396" y="2039850"/>
                    </a:cubicBezTo>
                    <a:cubicBezTo>
                      <a:pt x="2774274" y="1979533"/>
                      <a:pt x="2641901" y="2217563"/>
                      <a:pt x="2727721" y="2407420"/>
                    </a:cubicBezTo>
                    <a:cubicBezTo>
                      <a:pt x="2754844" y="2467332"/>
                      <a:pt x="2804231" y="2499313"/>
                      <a:pt x="2862119" y="2513481"/>
                    </a:cubicBezTo>
                    <a:cubicBezTo>
                      <a:pt x="2850379" y="2514695"/>
                      <a:pt x="2839449" y="2516315"/>
                      <a:pt x="2828924" y="2517934"/>
                    </a:cubicBezTo>
                    <a:cubicBezTo>
                      <a:pt x="2745937" y="2530078"/>
                      <a:pt x="2674286" y="2563273"/>
                      <a:pt x="2615993" y="2615899"/>
                    </a:cubicBezTo>
                    <a:cubicBezTo>
                      <a:pt x="2592919" y="2563678"/>
                      <a:pt x="2578750" y="2500527"/>
                      <a:pt x="2578750" y="2435352"/>
                    </a:cubicBezTo>
                    <a:cubicBezTo>
                      <a:pt x="2578750" y="2184773"/>
                      <a:pt x="2782775" y="1980748"/>
                      <a:pt x="3033354" y="1980748"/>
                    </a:cubicBezTo>
                    <a:cubicBezTo>
                      <a:pt x="3171801" y="1980748"/>
                      <a:pt x="3296078" y="2043898"/>
                      <a:pt x="3375826" y="2136600"/>
                    </a:cubicBezTo>
                    <a:cubicBezTo>
                      <a:pt x="3503342" y="2281928"/>
                      <a:pt x="3522773" y="2488787"/>
                      <a:pt x="3432499" y="2653141"/>
                    </a:cubicBezTo>
                    <a:close/>
                    <a:moveTo>
                      <a:pt x="3161275" y="1727740"/>
                    </a:moveTo>
                    <a:cubicBezTo>
                      <a:pt x="2985587" y="1726930"/>
                      <a:pt x="2814756" y="1627751"/>
                      <a:pt x="2733793" y="1453277"/>
                    </a:cubicBezTo>
                    <a:cubicBezTo>
                      <a:pt x="2793301" y="1398627"/>
                      <a:pt x="2866977" y="1364623"/>
                      <a:pt x="2951987" y="1352074"/>
                    </a:cubicBezTo>
                    <a:cubicBezTo>
                      <a:pt x="2992468" y="1346002"/>
                      <a:pt x="3041855" y="1340739"/>
                      <a:pt x="3095291" y="1338715"/>
                    </a:cubicBezTo>
                    <a:cubicBezTo>
                      <a:pt x="3102172" y="1368671"/>
                      <a:pt x="3128890" y="1390936"/>
                      <a:pt x="3160870" y="1390936"/>
                    </a:cubicBezTo>
                    <a:cubicBezTo>
                      <a:pt x="3191636" y="1390936"/>
                      <a:pt x="3217544" y="1370290"/>
                      <a:pt x="3225236" y="1341954"/>
                    </a:cubicBezTo>
                    <a:cubicBezTo>
                      <a:pt x="3355585" y="1354098"/>
                      <a:pt x="3481482" y="1394579"/>
                      <a:pt x="3570946" y="1491329"/>
                    </a:cubicBezTo>
                    <a:cubicBezTo>
                      <a:pt x="3489173" y="1633823"/>
                      <a:pt x="3335344" y="1728954"/>
                      <a:pt x="3161275" y="1727740"/>
                    </a:cubicBezTo>
                    <a:close/>
                  </a:path>
                </a:pathLst>
              </a:custGeom>
              <a:solidFill>
                <a:srgbClr val="00002D"/>
              </a:solidFill>
              <a:ln w="4048" cap="flat">
                <a:noFill/>
                <a:prstDash val="solid"/>
                <a:miter/>
              </a:ln>
            </p:spPr>
            <p:txBody>
              <a:bodyPr rtlCol="0" anchor="ctr"/>
              <a:lstStyle/>
              <a:p>
                <a:endParaRPr lang="en-RS"/>
              </a:p>
            </p:txBody>
          </p:sp>
          <p:sp>
            <p:nvSpPr>
              <p:cNvPr id="151" name="Freeform 166">
                <a:extLst>
                  <a:ext uri="{FF2B5EF4-FFF2-40B4-BE49-F238E27FC236}">
                    <a16:creationId xmlns:a16="http://schemas.microsoft.com/office/drawing/2014/main" id="{0F03A328-D45E-86E7-2FD5-07085510368B}"/>
                  </a:ext>
                </a:extLst>
              </p:cNvPr>
              <p:cNvSpPr/>
              <p:nvPr/>
            </p:nvSpPr>
            <p:spPr>
              <a:xfrm>
                <a:off x="7842046" y="2673991"/>
                <a:ext cx="30795" cy="51781"/>
              </a:xfrm>
              <a:custGeom>
                <a:avLst/>
                <a:gdLst>
                  <a:gd name="connsiteX0" fmla="*/ 20761 w 30795"/>
                  <a:gd name="connsiteY0" fmla="*/ 51730 h 51781"/>
                  <a:gd name="connsiteX1" fmla="*/ 26833 w 30795"/>
                  <a:gd name="connsiteY1" fmla="*/ 47277 h 51781"/>
                  <a:gd name="connsiteX2" fmla="*/ 22380 w 30795"/>
                  <a:gd name="connsiteY2" fmla="*/ 41205 h 51781"/>
                  <a:gd name="connsiteX3" fmla="*/ 10641 w 30795"/>
                  <a:gd name="connsiteY3" fmla="*/ 35538 h 51781"/>
                  <a:gd name="connsiteX4" fmla="*/ 28857 w 30795"/>
                  <a:gd name="connsiteY4" fmla="*/ 9630 h 51781"/>
                  <a:gd name="connsiteX5" fmla="*/ 29667 w 30795"/>
                  <a:gd name="connsiteY5" fmla="*/ 1938 h 51781"/>
                  <a:gd name="connsiteX6" fmla="*/ 22380 w 30795"/>
                  <a:gd name="connsiteY6" fmla="*/ 1129 h 51781"/>
                  <a:gd name="connsiteX7" fmla="*/ 20761 w 30795"/>
                  <a:gd name="connsiteY7" fmla="*/ 51730 h 5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5" h="51781">
                    <a:moveTo>
                      <a:pt x="20761" y="51730"/>
                    </a:moveTo>
                    <a:cubicBezTo>
                      <a:pt x="23595" y="52135"/>
                      <a:pt x="26429" y="50111"/>
                      <a:pt x="26833" y="47277"/>
                    </a:cubicBezTo>
                    <a:cubicBezTo>
                      <a:pt x="27238" y="44443"/>
                      <a:pt x="25214" y="41610"/>
                      <a:pt x="22380" y="41205"/>
                    </a:cubicBezTo>
                    <a:cubicBezTo>
                      <a:pt x="15498" y="39991"/>
                      <a:pt x="11450" y="37966"/>
                      <a:pt x="10641" y="35538"/>
                    </a:cubicBezTo>
                    <a:cubicBezTo>
                      <a:pt x="9021" y="29465"/>
                      <a:pt x="20761" y="16107"/>
                      <a:pt x="28857" y="9630"/>
                    </a:cubicBezTo>
                    <a:cubicBezTo>
                      <a:pt x="31286" y="7606"/>
                      <a:pt x="31286" y="4367"/>
                      <a:pt x="29667" y="1938"/>
                    </a:cubicBezTo>
                    <a:cubicBezTo>
                      <a:pt x="27643" y="-491"/>
                      <a:pt x="24405" y="-491"/>
                      <a:pt x="22380" y="1129"/>
                    </a:cubicBezTo>
                    <a:cubicBezTo>
                      <a:pt x="-2718" y="21774"/>
                      <a:pt x="-11219" y="46872"/>
                      <a:pt x="20761" y="51730"/>
                    </a:cubicBezTo>
                    <a:close/>
                  </a:path>
                </a:pathLst>
              </a:custGeom>
              <a:solidFill>
                <a:srgbClr val="00002D"/>
              </a:solidFill>
              <a:ln w="4048" cap="flat">
                <a:noFill/>
                <a:prstDash val="solid"/>
                <a:miter/>
              </a:ln>
            </p:spPr>
            <p:txBody>
              <a:bodyPr rtlCol="0" anchor="ctr"/>
              <a:lstStyle/>
              <a:p>
                <a:endParaRPr lang="en-RS"/>
              </a:p>
            </p:txBody>
          </p:sp>
          <p:sp>
            <p:nvSpPr>
              <p:cNvPr id="152" name="Freeform 167">
                <a:extLst>
                  <a:ext uri="{FF2B5EF4-FFF2-40B4-BE49-F238E27FC236}">
                    <a16:creationId xmlns:a16="http://schemas.microsoft.com/office/drawing/2014/main" id="{7B890798-FA44-119E-CD75-EE8F3937F34B}"/>
                  </a:ext>
                </a:extLst>
              </p:cNvPr>
              <p:cNvSpPr/>
              <p:nvPr/>
            </p:nvSpPr>
            <p:spPr>
              <a:xfrm>
                <a:off x="7804511" y="2615276"/>
                <a:ext cx="53066" cy="27896"/>
              </a:xfrm>
              <a:custGeom>
                <a:avLst/>
                <a:gdLst>
                  <a:gd name="connsiteX0" fmla="*/ 6885 w 53066"/>
                  <a:gd name="connsiteY0" fmla="*/ 12481 h 27896"/>
                  <a:gd name="connsiteX1" fmla="*/ 43318 w 53066"/>
                  <a:gd name="connsiteY1" fmla="*/ 25435 h 27896"/>
                  <a:gd name="connsiteX2" fmla="*/ 50605 w 53066"/>
                  <a:gd name="connsiteY2" fmla="*/ 27054 h 27896"/>
                  <a:gd name="connsiteX3" fmla="*/ 52224 w 53066"/>
                  <a:gd name="connsiteY3" fmla="*/ 19767 h 27896"/>
                  <a:gd name="connsiteX4" fmla="*/ 3646 w 53066"/>
                  <a:gd name="connsiteY4" fmla="*/ 2765 h 27896"/>
                  <a:gd name="connsiteX5" fmla="*/ 408 w 53066"/>
                  <a:gd name="connsiteY5" fmla="*/ 9647 h 27896"/>
                  <a:gd name="connsiteX6" fmla="*/ 6885 w 53066"/>
                  <a:gd name="connsiteY6" fmla="*/ 12481 h 2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6" h="27896">
                    <a:moveTo>
                      <a:pt x="6885" y="12481"/>
                    </a:moveTo>
                    <a:cubicBezTo>
                      <a:pt x="22268" y="7218"/>
                      <a:pt x="33603" y="11266"/>
                      <a:pt x="43318" y="25435"/>
                    </a:cubicBezTo>
                    <a:cubicBezTo>
                      <a:pt x="44937" y="27864"/>
                      <a:pt x="48176" y="28673"/>
                      <a:pt x="50605" y="27054"/>
                    </a:cubicBezTo>
                    <a:cubicBezTo>
                      <a:pt x="53033" y="25435"/>
                      <a:pt x="53843" y="22196"/>
                      <a:pt x="52224" y="19767"/>
                    </a:cubicBezTo>
                    <a:cubicBezTo>
                      <a:pt x="40080" y="1956"/>
                      <a:pt x="23078" y="-4117"/>
                      <a:pt x="3646" y="2765"/>
                    </a:cubicBezTo>
                    <a:cubicBezTo>
                      <a:pt x="813" y="3575"/>
                      <a:pt x="-806" y="6813"/>
                      <a:pt x="408" y="9647"/>
                    </a:cubicBezTo>
                    <a:cubicBezTo>
                      <a:pt x="1218" y="12076"/>
                      <a:pt x="4051" y="13695"/>
                      <a:pt x="6885" y="12481"/>
                    </a:cubicBezTo>
                    <a:close/>
                  </a:path>
                </a:pathLst>
              </a:custGeom>
              <a:solidFill>
                <a:srgbClr val="00002D"/>
              </a:solidFill>
              <a:ln w="4048" cap="flat">
                <a:noFill/>
                <a:prstDash val="solid"/>
                <a:miter/>
              </a:ln>
            </p:spPr>
            <p:txBody>
              <a:bodyPr rtlCol="0" anchor="ctr"/>
              <a:lstStyle/>
              <a:p>
                <a:endParaRPr lang="en-RS"/>
              </a:p>
            </p:txBody>
          </p:sp>
          <p:sp>
            <p:nvSpPr>
              <p:cNvPr id="153" name="Freeform 168">
                <a:extLst>
                  <a:ext uri="{FF2B5EF4-FFF2-40B4-BE49-F238E27FC236}">
                    <a16:creationId xmlns:a16="http://schemas.microsoft.com/office/drawing/2014/main" id="{BB11F2D7-A9A8-A125-9ACF-BF570697F69B}"/>
                  </a:ext>
                </a:extLst>
              </p:cNvPr>
              <p:cNvSpPr/>
              <p:nvPr/>
            </p:nvSpPr>
            <p:spPr>
              <a:xfrm>
                <a:off x="7804587" y="2647260"/>
                <a:ext cx="27942" cy="27786"/>
              </a:xfrm>
              <a:custGeom>
                <a:avLst/>
                <a:gdLst>
                  <a:gd name="connsiteX0" fmla="*/ 27455 w 27942"/>
                  <a:gd name="connsiteY0" fmla="*/ 10452 h 27786"/>
                  <a:gd name="connsiteX1" fmla="*/ 10452 w 27942"/>
                  <a:gd name="connsiteY1" fmla="*/ 332 h 27786"/>
                  <a:gd name="connsiteX2" fmla="*/ 332 w 27942"/>
                  <a:gd name="connsiteY2" fmla="*/ 17334 h 27786"/>
                  <a:gd name="connsiteX3" fmla="*/ 17334 w 27942"/>
                  <a:gd name="connsiteY3" fmla="*/ 27454 h 27786"/>
                  <a:gd name="connsiteX4" fmla="*/ 27455 w 27942"/>
                  <a:gd name="connsiteY4" fmla="*/ 1045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2" h="27786">
                    <a:moveTo>
                      <a:pt x="27455" y="10452"/>
                    </a:moveTo>
                    <a:cubicBezTo>
                      <a:pt x="25431" y="3166"/>
                      <a:pt x="18144" y="-1287"/>
                      <a:pt x="10452" y="332"/>
                    </a:cubicBezTo>
                    <a:cubicBezTo>
                      <a:pt x="3166" y="2356"/>
                      <a:pt x="-1287" y="9643"/>
                      <a:pt x="332" y="17334"/>
                    </a:cubicBezTo>
                    <a:cubicBezTo>
                      <a:pt x="2356" y="24621"/>
                      <a:pt x="9643" y="29074"/>
                      <a:pt x="17334" y="27454"/>
                    </a:cubicBezTo>
                    <a:cubicBezTo>
                      <a:pt x="25026" y="25430"/>
                      <a:pt x="29479" y="18144"/>
                      <a:pt x="27455" y="10452"/>
                    </a:cubicBezTo>
                    <a:close/>
                  </a:path>
                </a:pathLst>
              </a:custGeom>
              <a:solidFill>
                <a:srgbClr val="00002D"/>
              </a:solidFill>
              <a:ln w="4048" cap="flat">
                <a:noFill/>
                <a:prstDash val="solid"/>
                <a:miter/>
              </a:ln>
            </p:spPr>
            <p:txBody>
              <a:bodyPr rtlCol="0" anchor="ctr"/>
              <a:lstStyle/>
              <a:p>
                <a:endParaRPr lang="en-RS"/>
              </a:p>
            </p:txBody>
          </p:sp>
          <p:sp>
            <p:nvSpPr>
              <p:cNvPr id="154" name="Freeform 169">
                <a:extLst>
                  <a:ext uri="{FF2B5EF4-FFF2-40B4-BE49-F238E27FC236}">
                    <a16:creationId xmlns:a16="http://schemas.microsoft.com/office/drawing/2014/main" id="{759D40AF-FB81-1639-79B5-95B223EE2A71}"/>
                  </a:ext>
                </a:extLst>
              </p:cNvPr>
              <p:cNvSpPr/>
              <p:nvPr/>
            </p:nvSpPr>
            <p:spPr>
              <a:xfrm>
                <a:off x="7902880" y="2636508"/>
                <a:ext cx="53471" cy="28119"/>
              </a:xfrm>
              <a:custGeom>
                <a:avLst/>
                <a:gdLst>
                  <a:gd name="connsiteX0" fmla="*/ 3647 w 53471"/>
                  <a:gd name="connsiteY0" fmla="*/ 2583 h 28119"/>
                  <a:gd name="connsiteX1" fmla="*/ 408 w 53471"/>
                  <a:gd name="connsiteY1" fmla="*/ 9465 h 28119"/>
                  <a:gd name="connsiteX2" fmla="*/ 7290 w 53471"/>
                  <a:gd name="connsiteY2" fmla="*/ 12703 h 28119"/>
                  <a:gd name="connsiteX3" fmla="*/ 43723 w 53471"/>
                  <a:gd name="connsiteY3" fmla="*/ 25658 h 28119"/>
                  <a:gd name="connsiteX4" fmla="*/ 51010 w 53471"/>
                  <a:gd name="connsiteY4" fmla="*/ 27277 h 28119"/>
                  <a:gd name="connsiteX5" fmla="*/ 52629 w 53471"/>
                  <a:gd name="connsiteY5" fmla="*/ 19990 h 28119"/>
                  <a:gd name="connsiteX6" fmla="*/ 3647 w 53471"/>
                  <a:gd name="connsiteY6" fmla="*/ 2583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71" h="28119">
                    <a:moveTo>
                      <a:pt x="3647" y="2583"/>
                    </a:moveTo>
                    <a:cubicBezTo>
                      <a:pt x="813" y="3393"/>
                      <a:pt x="-807" y="6631"/>
                      <a:pt x="408" y="9465"/>
                    </a:cubicBezTo>
                    <a:cubicBezTo>
                      <a:pt x="1217" y="12299"/>
                      <a:pt x="4456" y="13918"/>
                      <a:pt x="7290" y="12703"/>
                    </a:cubicBezTo>
                    <a:cubicBezTo>
                      <a:pt x="22673" y="7441"/>
                      <a:pt x="34008" y="11489"/>
                      <a:pt x="43723" y="25658"/>
                    </a:cubicBezTo>
                    <a:cubicBezTo>
                      <a:pt x="45342" y="28086"/>
                      <a:pt x="48581" y="28896"/>
                      <a:pt x="51010" y="27277"/>
                    </a:cubicBezTo>
                    <a:cubicBezTo>
                      <a:pt x="53438" y="25658"/>
                      <a:pt x="54248" y="22419"/>
                      <a:pt x="52629" y="19990"/>
                    </a:cubicBezTo>
                    <a:cubicBezTo>
                      <a:pt x="40080" y="1774"/>
                      <a:pt x="23482" y="-3894"/>
                      <a:pt x="3647" y="2583"/>
                    </a:cubicBezTo>
                    <a:close/>
                  </a:path>
                </a:pathLst>
              </a:custGeom>
              <a:solidFill>
                <a:srgbClr val="00002D"/>
              </a:solidFill>
              <a:ln w="4048" cap="flat">
                <a:noFill/>
                <a:prstDash val="solid"/>
                <a:miter/>
              </a:ln>
            </p:spPr>
            <p:txBody>
              <a:bodyPr rtlCol="0" anchor="ctr"/>
              <a:lstStyle/>
              <a:p>
                <a:endParaRPr lang="en-RS"/>
              </a:p>
            </p:txBody>
          </p:sp>
          <p:sp>
            <p:nvSpPr>
              <p:cNvPr id="155" name="Freeform 170">
                <a:extLst>
                  <a:ext uri="{FF2B5EF4-FFF2-40B4-BE49-F238E27FC236}">
                    <a16:creationId xmlns:a16="http://schemas.microsoft.com/office/drawing/2014/main" id="{95B879F0-A1EC-2356-6D96-B36784EA2171}"/>
                  </a:ext>
                </a:extLst>
              </p:cNvPr>
              <p:cNvSpPr/>
              <p:nvPr/>
            </p:nvSpPr>
            <p:spPr>
              <a:xfrm>
                <a:off x="7903361" y="2668715"/>
                <a:ext cx="27786" cy="27786"/>
              </a:xfrm>
              <a:custGeom>
                <a:avLst/>
                <a:gdLst>
                  <a:gd name="connsiteX0" fmla="*/ 10452 w 27786"/>
                  <a:gd name="connsiteY0" fmla="*/ 332 h 27786"/>
                  <a:gd name="connsiteX1" fmla="*/ 332 w 27786"/>
                  <a:gd name="connsiteY1" fmla="*/ 17334 h 27786"/>
                  <a:gd name="connsiteX2" fmla="*/ 17334 w 27786"/>
                  <a:gd name="connsiteY2" fmla="*/ 27454 h 27786"/>
                  <a:gd name="connsiteX3" fmla="*/ 27455 w 27786"/>
                  <a:gd name="connsiteY3" fmla="*/ 10452 h 27786"/>
                  <a:gd name="connsiteX4" fmla="*/ 10452 w 27786"/>
                  <a:gd name="connsiteY4" fmla="*/ 33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86">
                    <a:moveTo>
                      <a:pt x="10452" y="332"/>
                    </a:moveTo>
                    <a:cubicBezTo>
                      <a:pt x="3166" y="2356"/>
                      <a:pt x="-1287" y="9643"/>
                      <a:pt x="332" y="17334"/>
                    </a:cubicBezTo>
                    <a:cubicBezTo>
                      <a:pt x="2356" y="24621"/>
                      <a:pt x="9643" y="29074"/>
                      <a:pt x="17334" y="27454"/>
                    </a:cubicBezTo>
                    <a:cubicBezTo>
                      <a:pt x="24621" y="25430"/>
                      <a:pt x="29074" y="18144"/>
                      <a:pt x="27455" y="10452"/>
                    </a:cubicBezTo>
                    <a:cubicBezTo>
                      <a:pt x="25431" y="3166"/>
                      <a:pt x="17739" y="-1287"/>
                      <a:pt x="10452" y="332"/>
                    </a:cubicBezTo>
                    <a:close/>
                  </a:path>
                </a:pathLst>
              </a:custGeom>
              <a:solidFill>
                <a:srgbClr val="00002D"/>
              </a:solidFill>
              <a:ln w="4048" cap="flat">
                <a:noFill/>
                <a:prstDash val="solid"/>
                <a:miter/>
              </a:ln>
            </p:spPr>
            <p:txBody>
              <a:bodyPr rtlCol="0" anchor="ctr"/>
              <a:lstStyle/>
              <a:p>
                <a:endParaRPr lang="en-RS"/>
              </a:p>
            </p:txBody>
          </p:sp>
          <p:sp>
            <p:nvSpPr>
              <p:cNvPr id="191" name="Freeform 171">
                <a:extLst>
                  <a:ext uri="{FF2B5EF4-FFF2-40B4-BE49-F238E27FC236}">
                    <a16:creationId xmlns:a16="http://schemas.microsoft.com/office/drawing/2014/main" id="{B162F6E0-58D5-9B62-11AF-797720528A1F}"/>
                  </a:ext>
                </a:extLst>
              </p:cNvPr>
              <p:cNvSpPr/>
              <p:nvPr/>
            </p:nvSpPr>
            <p:spPr>
              <a:xfrm>
                <a:off x="8044928" y="2694489"/>
                <a:ext cx="30061" cy="31276"/>
              </a:xfrm>
              <a:custGeom>
                <a:avLst/>
                <a:gdLst>
                  <a:gd name="connsiteX0" fmla="*/ 5712 w 30061"/>
                  <a:gd name="connsiteY0" fmla="*/ 31232 h 31276"/>
                  <a:gd name="connsiteX1" fmla="*/ 30001 w 30061"/>
                  <a:gd name="connsiteY1" fmla="*/ 6134 h 31276"/>
                  <a:gd name="connsiteX2" fmla="*/ 25548 w 30061"/>
                  <a:gd name="connsiteY2" fmla="*/ 62 h 31276"/>
                  <a:gd name="connsiteX3" fmla="*/ 19475 w 30061"/>
                  <a:gd name="connsiteY3" fmla="*/ 4110 h 31276"/>
                  <a:gd name="connsiteX4" fmla="*/ 4902 w 30061"/>
                  <a:gd name="connsiteY4" fmla="*/ 20302 h 31276"/>
                  <a:gd name="connsiteX5" fmla="*/ 44 w 30061"/>
                  <a:gd name="connsiteY5" fmla="*/ 25970 h 31276"/>
                  <a:gd name="connsiteX6" fmla="*/ 5712 w 30061"/>
                  <a:gd name="connsiteY6" fmla="*/ 31232 h 3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1" h="31276">
                    <a:moveTo>
                      <a:pt x="5712" y="31232"/>
                    </a:moveTo>
                    <a:cubicBezTo>
                      <a:pt x="25548" y="29613"/>
                      <a:pt x="30001" y="7348"/>
                      <a:pt x="30001" y="6134"/>
                    </a:cubicBezTo>
                    <a:cubicBezTo>
                      <a:pt x="30405" y="3300"/>
                      <a:pt x="28786" y="466"/>
                      <a:pt x="25548" y="62"/>
                    </a:cubicBezTo>
                    <a:cubicBezTo>
                      <a:pt x="22714" y="-343"/>
                      <a:pt x="19880" y="1276"/>
                      <a:pt x="19475" y="4110"/>
                    </a:cubicBezTo>
                    <a:cubicBezTo>
                      <a:pt x="19475" y="4919"/>
                      <a:pt x="16237" y="19493"/>
                      <a:pt x="4902" y="20302"/>
                    </a:cubicBezTo>
                    <a:cubicBezTo>
                      <a:pt x="2068" y="20707"/>
                      <a:pt x="-360" y="23136"/>
                      <a:pt x="44" y="25970"/>
                    </a:cubicBezTo>
                    <a:cubicBezTo>
                      <a:pt x="44" y="29208"/>
                      <a:pt x="2473" y="31637"/>
                      <a:pt x="5712" y="31232"/>
                    </a:cubicBezTo>
                    <a:close/>
                  </a:path>
                </a:pathLst>
              </a:custGeom>
              <a:solidFill>
                <a:srgbClr val="00002D"/>
              </a:solidFill>
              <a:ln w="4048" cap="flat">
                <a:noFill/>
                <a:prstDash val="solid"/>
                <a:miter/>
              </a:ln>
            </p:spPr>
            <p:txBody>
              <a:bodyPr rtlCol="0" anchor="ctr"/>
              <a:lstStyle/>
              <a:p>
                <a:endParaRPr lang="en-RS"/>
              </a:p>
            </p:txBody>
          </p:sp>
          <p:sp>
            <p:nvSpPr>
              <p:cNvPr id="192" name="Freeform 172">
                <a:extLst>
                  <a:ext uri="{FF2B5EF4-FFF2-40B4-BE49-F238E27FC236}">
                    <a16:creationId xmlns:a16="http://schemas.microsoft.com/office/drawing/2014/main" id="{2F5D3406-4A5B-C7A8-4A9C-F38C38464AD5}"/>
                  </a:ext>
                </a:extLst>
              </p:cNvPr>
              <p:cNvSpPr/>
              <p:nvPr/>
            </p:nvSpPr>
            <p:spPr>
              <a:xfrm>
                <a:off x="7832143" y="2750249"/>
                <a:ext cx="62726" cy="24353"/>
              </a:xfrm>
              <a:custGeom>
                <a:avLst/>
                <a:gdLst>
                  <a:gd name="connsiteX0" fmla="*/ 1518 w 62726"/>
                  <a:gd name="connsiteY0" fmla="*/ 15144 h 24353"/>
                  <a:gd name="connsiteX1" fmla="*/ 1518 w 62726"/>
                  <a:gd name="connsiteY1" fmla="*/ 22836 h 24353"/>
                  <a:gd name="connsiteX2" fmla="*/ 9209 w 62726"/>
                  <a:gd name="connsiteY2" fmla="*/ 22836 h 24353"/>
                  <a:gd name="connsiteX3" fmla="*/ 54144 w 62726"/>
                  <a:gd name="connsiteY3" fmla="*/ 18383 h 24353"/>
                  <a:gd name="connsiteX4" fmla="*/ 61430 w 62726"/>
                  <a:gd name="connsiteY4" fmla="*/ 17573 h 24353"/>
                  <a:gd name="connsiteX5" fmla="*/ 60621 w 62726"/>
                  <a:gd name="connsiteY5" fmla="*/ 9882 h 24353"/>
                  <a:gd name="connsiteX6" fmla="*/ 1518 w 62726"/>
                  <a:gd name="connsiteY6" fmla="*/ 15144 h 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6" h="24353">
                    <a:moveTo>
                      <a:pt x="1518" y="15144"/>
                    </a:moveTo>
                    <a:cubicBezTo>
                      <a:pt x="-506" y="17168"/>
                      <a:pt x="-506" y="20812"/>
                      <a:pt x="1518" y="22836"/>
                    </a:cubicBezTo>
                    <a:cubicBezTo>
                      <a:pt x="3542" y="24860"/>
                      <a:pt x="7185" y="24860"/>
                      <a:pt x="9209" y="22836"/>
                    </a:cubicBezTo>
                    <a:cubicBezTo>
                      <a:pt x="31069" y="-239"/>
                      <a:pt x="53334" y="17573"/>
                      <a:pt x="54144" y="18383"/>
                    </a:cubicBezTo>
                    <a:cubicBezTo>
                      <a:pt x="56572" y="20407"/>
                      <a:pt x="59811" y="20002"/>
                      <a:pt x="61430" y="17573"/>
                    </a:cubicBezTo>
                    <a:cubicBezTo>
                      <a:pt x="63454" y="15144"/>
                      <a:pt x="63049" y="11906"/>
                      <a:pt x="60621" y="9882"/>
                    </a:cubicBezTo>
                    <a:cubicBezTo>
                      <a:pt x="50500" y="976"/>
                      <a:pt x="24592" y="-9144"/>
                      <a:pt x="1518" y="15144"/>
                    </a:cubicBezTo>
                    <a:close/>
                  </a:path>
                </a:pathLst>
              </a:custGeom>
              <a:solidFill>
                <a:srgbClr val="00002D"/>
              </a:solidFill>
              <a:ln w="4048" cap="flat">
                <a:noFill/>
                <a:prstDash val="solid"/>
                <a:miter/>
              </a:ln>
            </p:spPr>
            <p:txBody>
              <a:bodyPr rtlCol="0" anchor="ctr"/>
              <a:lstStyle/>
              <a:p>
                <a:endParaRPr lang="en-RS"/>
              </a:p>
            </p:txBody>
          </p:sp>
          <p:sp>
            <p:nvSpPr>
              <p:cNvPr id="193" name="Freeform 173">
                <a:extLst>
                  <a:ext uri="{FF2B5EF4-FFF2-40B4-BE49-F238E27FC236}">
                    <a16:creationId xmlns:a16="http://schemas.microsoft.com/office/drawing/2014/main" id="{E6FF1ABE-264F-CD97-0F5E-2F59CF0980FB}"/>
                  </a:ext>
                </a:extLst>
              </p:cNvPr>
              <p:cNvSpPr/>
              <p:nvPr/>
            </p:nvSpPr>
            <p:spPr>
              <a:xfrm>
                <a:off x="6865826" y="2863430"/>
                <a:ext cx="403048" cy="226955"/>
              </a:xfrm>
              <a:custGeom>
                <a:avLst/>
                <a:gdLst>
                  <a:gd name="connsiteX0" fmla="*/ 395025 w 403048"/>
                  <a:gd name="connsiteY0" fmla="*/ 737 h 226955"/>
                  <a:gd name="connsiteX1" fmla="*/ 2761 w 403048"/>
                  <a:gd name="connsiteY1" fmla="*/ 216907 h 226955"/>
                  <a:gd name="connsiteX2" fmla="*/ 737 w 403048"/>
                  <a:gd name="connsiteY2" fmla="*/ 224194 h 226955"/>
                  <a:gd name="connsiteX3" fmla="*/ 8024 w 403048"/>
                  <a:gd name="connsiteY3" fmla="*/ 226218 h 226955"/>
                  <a:gd name="connsiteX4" fmla="*/ 400287 w 403048"/>
                  <a:gd name="connsiteY4" fmla="*/ 10048 h 226955"/>
                  <a:gd name="connsiteX5" fmla="*/ 402311 w 403048"/>
                  <a:gd name="connsiteY5" fmla="*/ 2761 h 226955"/>
                  <a:gd name="connsiteX6" fmla="*/ 395025 w 403048"/>
                  <a:gd name="connsiteY6" fmla="*/ 737 h 22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48" h="226955">
                    <a:moveTo>
                      <a:pt x="395025" y="737"/>
                    </a:moveTo>
                    <a:lnTo>
                      <a:pt x="2761" y="216907"/>
                    </a:lnTo>
                    <a:cubicBezTo>
                      <a:pt x="332" y="218526"/>
                      <a:pt x="-882" y="221765"/>
                      <a:pt x="737" y="224194"/>
                    </a:cubicBezTo>
                    <a:cubicBezTo>
                      <a:pt x="2356" y="226623"/>
                      <a:pt x="5595" y="227837"/>
                      <a:pt x="8024" y="226218"/>
                    </a:cubicBezTo>
                    <a:lnTo>
                      <a:pt x="400287" y="10048"/>
                    </a:lnTo>
                    <a:cubicBezTo>
                      <a:pt x="402716" y="8429"/>
                      <a:pt x="403931" y="5190"/>
                      <a:pt x="402311" y="2761"/>
                    </a:cubicBezTo>
                    <a:cubicBezTo>
                      <a:pt x="400692" y="332"/>
                      <a:pt x="397454" y="-882"/>
                      <a:pt x="395025" y="737"/>
                    </a:cubicBezTo>
                    <a:close/>
                  </a:path>
                </a:pathLst>
              </a:custGeom>
              <a:solidFill>
                <a:srgbClr val="00002D"/>
              </a:solidFill>
              <a:ln w="4048" cap="flat">
                <a:noFill/>
                <a:prstDash val="solid"/>
                <a:miter/>
              </a:ln>
            </p:spPr>
            <p:txBody>
              <a:bodyPr rtlCol="0" anchor="ctr"/>
              <a:lstStyle/>
              <a:p>
                <a:endParaRPr lang="en-RS"/>
              </a:p>
            </p:txBody>
          </p:sp>
          <p:sp>
            <p:nvSpPr>
              <p:cNvPr id="194" name="Freeform 174">
                <a:extLst>
                  <a:ext uri="{FF2B5EF4-FFF2-40B4-BE49-F238E27FC236}">
                    <a16:creationId xmlns:a16="http://schemas.microsoft.com/office/drawing/2014/main" id="{8B215EAF-2A9D-32F4-DEB1-CB8EE4286404}"/>
                  </a:ext>
                </a:extLst>
              </p:cNvPr>
              <p:cNvSpPr/>
              <p:nvPr/>
            </p:nvSpPr>
            <p:spPr>
              <a:xfrm>
                <a:off x="7326908" y="2815032"/>
                <a:ext cx="29811" cy="21131"/>
              </a:xfrm>
              <a:custGeom>
                <a:avLst/>
                <a:gdLst>
                  <a:gd name="connsiteX0" fmla="*/ 21787 w 29811"/>
                  <a:gd name="connsiteY0" fmla="*/ 558 h 21131"/>
                  <a:gd name="connsiteX1" fmla="*/ 2761 w 29811"/>
                  <a:gd name="connsiteY1" fmla="*/ 11083 h 21131"/>
                  <a:gd name="connsiteX2" fmla="*/ 737 w 29811"/>
                  <a:gd name="connsiteY2" fmla="*/ 18370 h 21131"/>
                  <a:gd name="connsiteX3" fmla="*/ 8024 w 29811"/>
                  <a:gd name="connsiteY3" fmla="*/ 20394 h 21131"/>
                  <a:gd name="connsiteX4" fmla="*/ 27050 w 29811"/>
                  <a:gd name="connsiteY4" fmla="*/ 9869 h 21131"/>
                  <a:gd name="connsiteX5" fmla="*/ 29074 w 29811"/>
                  <a:gd name="connsiteY5" fmla="*/ 2582 h 21131"/>
                  <a:gd name="connsiteX6" fmla="*/ 21787 w 29811"/>
                  <a:gd name="connsiteY6" fmla="*/ 558 h 2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1" h="21131">
                    <a:moveTo>
                      <a:pt x="21787" y="558"/>
                    </a:moveTo>
                    <a:lnTo>
                      <a:pt x="2761" y="11083"/>
                    </a:lnTo>
                    <a:cubicBezTo>
                      <a:pt x="332" y="12702"/>
                      <a:pt x="-882" y="15941"/>
                      <a:pt x="737" y="18370"/>
                    </a:cubicBezTo>
                    <a:cubicBezTo>
                      <a:pt x="2356" y="20799"/>
                      <a:pt x="5595" y="22013"/>
                      <a:pt x="8024" y="20394"/>
                    </a:cubicBezTo>
                    <a:lnTo>
                      <a:pt x="27050" y="9869"/>
                    </a:lnTo>
                    <a:cubicBezTo>
                      <a:pt x="29479" y="8249"/>
                      <a:pt x="30693" y="5011"/>
                      <a:pt x="29074" y="2582"/>
                    </a:cubicBezTo>
                    <a:cubicBezTo>
                      <a:pt x="27455" y="153"/>
                      <a:pt x="24216" y="-656"/>
                      <a:pt x="21787" y="558"/>
                    </a:cubicBezTo>
                    <a:close/>
                  </a:path>
                </a:pathLst>
              </a:custGeom>
              <a:solidFill>
                <a:srgbClr val="00002D"/>
              </a:solidFill>
              <a:ln w="4048" cap="flat">
                <a:noFill/>
                <a:prstDash val="solid"/>
                <a:miter/>
              </a:ln>
            </p:spPr>
            <p:txBody>
              <a:bodyPr rtlCol="0" anchor="ctr"/>
              <a:lstStyle/>
              <a:p>
                <a:endParaRPr lang="en-RS"/>
              </a:p>
            </p:txBody>
          </p:sp>
          <p:sp>
            <p:nvSpPr>
              <p:cNvPr id="195" name="Freeform 175">
                <a:extLst>
                  <a:ext uri="{FF2B5EF4-FFF2-40B4-BE49-F238E27FC236}">
                    <a16:creationId xmlns:a16="http://schemas.microsoft.com/office/drawing/2014/main" id="{3B2FA3A6-7EEC-CB77-BE06-EC838777E196}"/>
                  </a:ext>
                </a:extLst>
              </p:cNvPr>
              <p:cNvSpPr/>
              <p:nvPr/>
            </p:nvSpPr>
            <p:spPr>
              <a:xfrm>
                <a:off x="6911858" y="3215095"/>
                <a:ext cx="285481" cy="34861"/>
              </a:xfrm>
              <a:custGeom>
                <a:avLst/>
                <a:gdLst>
                  <a:gd name="connsiteX0" fmla="*/ 280580 w 285481"/>
                  <a:gd name="connsiteY0" fmla="*/ 24333 h 34861"/>
                  <a:gd name="connsiteX1" fmla="*/ 5712 w 285481"/>
                  <a:gd name="connsiteY1" fmla="*/ 44 h 34861"/>
                  <a:gd name="connsiteX2" fmla="*/ 44 w 285481"/>
                  <a:gd name="connsiteY2" fmla="*/ 4902 h 34861"/>
                  <a:gd name="connsiteX3" fmla="*/ 4902 w 285481"/>
                  <a:gd name="connsiteY3" fmla="*/ 10569 h 34861"/>
                  <a:gd name="connsiteX4" fmla="*/ 280175 w 285481"/>
                  <a:gd name="connsiteY4" fmla="*/ 34858 h 34861"/>
                  <a:gd name="connsiteX5" fmla="*/ 285437 w 285481"/>
                  <a:gd name="connsiteY5" fmla="*/ 30000 h 34861"/>
                  <a:gd name="connsiteX6" fmla="*/ 280580 w 285481"/>
                  <a:gd name="connsiteY6" fmla="*/ 24333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481" h="34861">
                    <a:moveTo>
                      <a:pt x="280580" y="24333"/>
                    </a:moveTo>
                    <a:lnTo>
                      <a:pt x="5712" y="44"/>
                    </a:lnTo>
                    <a:cubicBezTo>
                      <a:pt x="2878" y="-361"/>
                      <a:pt x="44" y="2068"/>
                      <a:pt x="44" y="4902"/>
                    </a:cubicBezTo>
                    <a:cubicBezTo>
                      <a:pt x="-360" y="7736"/>
                      <a:pt x="2068" y="10569"/>
                      <a:pt x="4902" y="10569"/>
                    </a:cubicBezTo>
                    <a:cubicBezTo>
                      <a:pt x="288676" y="35668"/>
                      <a:pt x="279365" y="34858"/>
                      <a:pt x="280175" y="34858"/>
                    </a:cubicBezTo>
                    <a:cubicBezTo>
                      <a:pt x="283008" y="34858"/>
                      <a:pt x="285032" y="32834"/>
                      <a:pt x="285437" y="30000"/>
                    </a:cubicBezTo>
                    <a:cubicBezTo>
                      <a:pt x="285842" y="27167"/>
                      <a:pt x="283413" y="24738"/>
                      <a:pt x="280580" y="24333"/>
                    </a:cubicBezTo>
                    <a:close/>
                  </a:path>
                </a:pathLst>
              </a:custGeom>
              <a:solidFill>
                <a:srgbClr val="00002D"/>
              </a:solidFill>
              <a:ln w="4048" cap="flat">
                <a:noFill/>
                <a:prstDash val="solid"/>
                <a:miter/>
              </a:ln>
            </p:spPr>
            <p:txBody>
              <a:bodyPr rtlCol="0" anchor="ctr"/>
              <a:lstStyle/>
              <a:p>
                <a:endParaRPr lang="en-RS"/>
              </a:p>
            </p:txBody>
          </p:sp>
          <p:sp>
            <p:nvSpPr>
              <p:cNvPr id="196" name="Freeform 176">
                <a:extLst>
                  <a:ext uri="{FF2B5EF4-FFF2-40B4-BE49-F238E27FC236}">
                    <a16:creationId xmlns:a16="http://schemas.microsoft.com/office/drawing/2014/main" id="{CD9F2118-978F-1B81-3192-9BFDD0F866CC}"/>
                  </a:ext>
                </a:extLst>
              </p:cNvPr>
              <p:cNvSpPr/>
              <p:nvPr/>
            </p:nvSpPr>
            <p:spPr>
              <a:xfrm>
                <a:off x="7237732" y="3242262"/>
                <a:ext cx="27211" cy="11739"/>
              </a:xfrm>
              <a:custGeom>
                <a:avLst/>
                <a:gdLst>
                  <a:gd name="connsiteX0" fmla="*/ 22309 w 27211"/>
                  <a:gd name="connsiteY0" fmla="*/ 1215 h 11739"/>
                  <a:gd name="connsiteX1" fmla="*/ 5712 w 27211"/>
                  <a:gd name="connsiteY1" fmla="*/ 0 h 11739"/>
                  <a:gd name="connsiteX2" fmla="*/ 44 w 27211"/>
                  <a:gd name="connsiteY2" fmla="*/ 4858 h 11739"/>
                  <a:gd name="connsiteX3" fmla="*/ 4902 w 27211"/>
                  <a:gd name="connsiteY3" fmla="*/ 10525 h 11739"/>
                  <a:gd name="connsiteX4" fmla="*/ 21904 w 27211"/>
                  <a:gd name="connsiteY4" fmla="*/ 11740 h 11739"/>
                  <a:gd name="connsiteX5" fmla="*/ 27167 w 27211"/>
                  <a:gd name="connsiteY5" fmla="*/ 6882 h 11739"/>
                  <a:gd name="connsiteX6" fmla="*/ 22309 w 27211"/>
                  <a:gd name="connsiteY6" fmla="*/ 1215 h 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1" h="11739">
                    <a:moveTo>
                      <a:pt x="22309" y="1215"/>
                    </a:moveTo>
                    <a:lnTo>
                      <a:pt x="5712" y="0"/>
                    </a:lnTo>
                    <a:cubicBezTo>
                      <a:pt x="2878" y="0"/>
                      <a:pt x="44" y="2024"/>
                      <a:pt x="44" y="4858"/>
                    </a:cubicBezTo>
                    <a:cubicBezTo>
                      <a:pt x="-360" y="7691"/>
                      <a:pt x="2068" y="10525"/>
                      <a:pt x="4902" y="10525"/>
                    </a:cubicBezTo>
                    <a:cubicBezTo>
                      <a:pt x="5307" y="10525"/>
                      <a:pt x="21500" y="11740"/>
                      <a:pt x="21904" y="11740"/>
                    </a:cubicBezTo>
                    <a:cubicBezTo>
                      <a:pt x="24738" y="11740"/>
                      <a:pt x="27167" y="9715"/>
                      <a:pt x="27167" y="6882"/>
                    </a:cubicBezTo>
                    <a:cubicBezTo>
                      <a:pt x="27572" y="4048"/>
                      <a:pt x="25143" y="1619"/>
                      <a:pt x="22309" y="1215"/>
                    </a:cubicBezTo>
                    <a:close/>
                  </a:path>
                </a:pathLst>
              </a:custGeom>
              <a:solidFill>
                <a:srgbClr val="00002D"/>
              </a:solidFill>
              <a:ln w="4048" cap="flat">
                <a:noFill/>
                <a:prstDash val="solid"/>
                <a:miter/>
              </a:ln>
            </p:spPr>
            <p:txBody>
              <a:bodyPr rtlCol="0" anchor="ctr"/>
              <a:lstStyle/>
              <a:p>
                <a:endParaRPr lang="en-RS"/>
              </a:p>
            </p:txBody>
          </p:sp>
          <p:sp>
            <p:nvSpPr>
              <p:cNvPr id="197" name="Freeform 177">
                <a:extLst>
                  <a:ext uri="{FF2B5EF4-FFF2-40B4-BE49-F238E27FC236}">
                    <a16:creationId xmlns:a16="http://schemas.microsoft.com/office/drawing/2014/main" id="{77EB5CF6-6EAA-4E70-4C80-A1F6B8898369}"/>
                  </a:ext>
                </a:extLst>
              </p:cNvPr>
              <p:cNvSpPr/>
              <p:nvPr/>
            </p:nvSpPr>
            <p:spPr>
              <a:xfrm>
                <a:off x="6778655" y="2765329"/>
                <a:ext cx="97134" cy="203344"/>
              </a:xfrm>
              <a:custGeom>
                <a:avLst/>
                <a:gdLst>
                  <a:gd name="connsiteX0" fmla="*/ 93981 w 97134"/>
                  <a:gd name="connsiteY0" fmla="*/ 469 h 203344"/>
                  <a:gd name="connsiteX1" fmla="*/ 87099 w 97134"/>
                  <a:gd name="connsiteY1" fmla="*/ 3303 h 203344"/>
                  <a:gd name="connsiteX2" fmla="*/ 469 w 97134"/>
                  <a:gd name="connsiteY2" fmla="*/ 195993 h 203344"/>
                  <a:gd name="connsiteX3" fmla="*/ 3303 w 97134"/>
                  <a:gd name="connsiteY3" fmla="*/ 202875 h 203344"/>
                  <a:gd name="connsiteX4" fmla="*/ 10185 w 97134"/>
                  <a:gd name="connsiteY4" fmla="*/ 200041 h 203344"/>
                  <a:gd name="connsiteX5" fmla="*/ 96410 w 97134"/>
                  <a:gd name="connsiteY5" fmla="*/ 7351 h 203344"/>
                  <a:gd name="connsiteX6" fmla="*/ 93981 w 97134"/>
                  <a:gd name="connsiteY6" fmla="*/ 469 h 20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34" h="203344">
                    <a:moveTo>
                      <a:pt x="93981" y="469"/>
                    </a:moveTo>
                    <a:cubicBezTo>
                      <a:pt x="91147" y="-746"/>
                      <a:pt x="88313" y="469"/>
                      <a:pt x="87099" y="3303"/>
                    </a:cubicBezTo>
                    <a:lnTo>
                      <a:pt x="469" y="195993"/>
                    </a:lnTo>
                    <a:cubicBezTo>
                      <a:pt x="-745" y="198827"/>
                      <a:pt x="469" y="201661"/>
                      <a:pt x="3303" y="202875"/>
                    </a:cubicBezTo>
                    <a:cubicBezTo>
                      <a:pt x="6136" y="204090"/>
                      <a:pt x="8970" y="202875"/>
                      <a:pt x="10185" y="200041"/>
                    </a:cubicBezTo>
                    <a:lnTo>
                      <a:pt x="96410" y="7351"/>
                    </a:lnTo>
                    <a:cubicBezTo>
                      <a:pt x="98029" y="4922"/>
                      <a:pt x="96814" y="1683"/>
                      <a:pt x="93981" y="469"/>
                    </a:cubicBezTo>
                    <a:close/>
                  </a:path>
                </a:pathLst>
              </a:custGeom>
              <a:solidFill>
                <a:srgbClr val="00002D"/>
              </a:solidFill>
              <a:ln w="4048" cap="flat">
                <a:noFill/>
                <a:prstDash val="solid"/>
                <a:miter/>
              </a:ln>
            </p:spPr>
            <p:txBody>
              <a:bodyPr rtlCol="0" anchor="ctr"/>
              <a:lstStyle/>
              <a:p>
                <a:endParaRPr lang="en-RS"/>
              </a:p>
            </p:txBody>
          </p:sp>
          <p:sp>
            <p:nvSpPr>
              <p:cNvPr id="198" name="Freeform 178">
                <a:extLst>
                  <a:ext uri="{FF2B5EF4-FFF2-40B4-BE49-F238E27FC236}">
                    <a16:creationId xmlns:a16="http://schemas.microsoft.com/office/drawing/2014/main" id="{402BE3A3-E678-7FD8-C05F-4FA9A81AED47}"/>
                  </a:ext>
                </a:extLst>
              </p:cNvPr>
              <p:cNvSpPr/>
              <p:nvPr/>
            </p:nvSpPr>
            <p:spPr>
              <a:xfrm>
                <a:off x="6902125" y="2668174"/>
                <a:ext cx="17127" cy="25567"/>
              </a:xfrm>
              <a:custGeom>
                <a:avLst/>
                <a:gdLst>
                  <a:gd name="connsiteX0" fmla="*/ 5324 w 17127"/>
                  <a:gd name="connsiteY0" fmla="*/ 25567 h 25567"/>
                  <a:gd name="connsiteX1" fmla="*/ 10182 w 17127"/>
                  <a:gd name="connsiteY1" fmla="*/ 22329 h 25567"/>
                  <a:gd name="connsiteX2" fmla="*/ 16659 w 17127"/>
                  <a:gd name="connsiteY2" fmla="*/ 7351 h 25567"/>
                  <a:gd name="connsiteX3" fmla="*/ 13825 w 17127"/>
                  <a:gd name="connsiteY3" fmla="*/ 469 h 25567"/>
                  <a:gd name="connsiteX4" fmla="*/ 6943 w 17127"/>
                  <a:gd name="connsiteY4" fmla="*/ 3303 h 25567"/>
                  <a:gd name="connsiteX5" fmla="*/ 466 w 17127"/>
                  <a:gd name="connsiteY5" fmla="*/ 18281 h 25567"/>
                  <a:gd name="connsiteX6" fmla="*/ 5324 w 17127"/>
                  <a:gd name="connsiteY6" fmla="*/ 25567 h 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7" h="25567">
                    <a:moveTo>
                      <a:pt x="5324" y="25567"/>
                    </a:moveTo>
                    <a:cubicBezTo>
                      <a:pt x="7348" y="25567"/>
                      <a:pt x="9372" y="24353"/>
                      <a:pt x="10182" y="22329"/>
                    </a:cubicBezTo>
                    <a:lnTo>
                      <a:pt x="16659" y="7351"/>
                    </a:lnTo>
                    <a:cubicBezTo>
                      <a:pt x="17873" y="4517"/>
                      <a:pt x="16659" y="1683"/>
                      <a:pt x="13825" y="469"/>
                    </a:cubicBezTo>
                    <a:cubicBezTo>
                      <a:pt x="10992" y="-746"/>
                      <a:pt x="8158" y="469"/>
                      <a:pt x="6943" y="3303"/>
                    </a:cubicBezTo>
                    <a:lnTo>
                      <a:pt x="466" y="18281"/>
                    </a:lnTo>
                    <a:cubicBezTo>
                      <a:pt x="-1153" y="21519"/>
                      <a:pt x="1681" y="25567"/>
                      <a:pt x="5324" y="2556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4098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593F23-8D61-C4A0-F9E8-527B5F24597D}"/>
              </a:ext>
            </a:extLst>
          </p:cNvPr>
          <p:cNvPicPr>
            <a:picLocks noChangeAspect="1"/>
          </p:cNvPicPr>
          <p:nvPr/>
        </p:nvPicPr>
        <p:blipFill>
          <a:blip r:embed="rId2"/>
          <a:stretch>
            <a:fillRect/>
          </a:stretch>
        </p:blipFill>
        <p:spPr>
          <a:xfrm>
            <a:off x="13289697" y="3237350"/>
            <a:ext cx="9939882" cy="9939882"/>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What is Machine Learning?</a:t>
            </a:r>
          </a:p>
        </p:txBody>
      </p:sp>
      <p:sp>
        <p:nvSpPr>
          <p:cNvPr id="85" name="TextBox 84">
            <a:extLst>
              <a:ext uri="{FF2B5EF4-FFF2-40B4-BE49-F238E27FC236}">
                <a16:creationId xmlns:a16="http://schemas.microsoft.com/office/drawing/2014/main" id="{F87CAFB8-B741-579B-DC75-3120767F6E47}"/>
              </a:ext>
            </a:extLst>
          </p:cNvPr>
          <p:cNvSpPr txBox="1"/>
          <p:nvPr/>
        </p:nvSpPr>
        <p:spPr>
          <a:xfrm>
            <a:off x="1341834" y="3476882"/>
            <a:ext cx="10942180" cy="1569660"/>
          </a:xfrm>
          <a:prstGeom prst="rect">
            <a:avLst/>
          </a:prstGeom>
          <a:noFill/>
        </p:spPr>
        <p:txBody>
          <a:bodyPr wrap="square" rtlCol="0">
            <a:spAutoFit/>
          </a:bodyPr>
          <a:lstStyle/>
          <a:p>
            <a:pPr algn="ct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Machine Learning </a:t>
            </a:r>
            <a:r>
              <a:rPr lang="en-US" sz="4400" i="1"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(ML)</a:t>
            </a:r>
            <a:r>
              <a:rPr lang="en-US" sz="4400" i="1" dirty="0">
                <a:latin typeface="Roboto" panose="02000000000000000000" pitchFamily="2" charset="0"/>
                <a:ea typeface="Roboto" panose="02000000000000000000" pitchFamily="2" charset="0"/>
                <a:cs typeface="Roboto" panose="02000000000000000000" pitchFamily="2" charset="0"/>
              </a:rPr>
              <a:t> </a:t>
            </a:r>
            <a:r>
              <a:rPr lang="en-US" sz="4800" dirty="0">
                <a:latin typeface="Roboto" panose="02000000000000000000" pitchFamily="2" charset="0"/>
                <a:ea typeface="Roboto" panose="02000000000000000000" pitchFamily="2" charset="0"/>
                <a:cs typeface="Roboto" panose="02000000000000000000" pitchFamily="2" charset="0"/>
              </a:rPr>
              <a:t>is about teaching computers to learn from </a:t>
            </a:r>
            <a:r>
              <a:rPr lang="en-US" sz="48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data</a:t>
            </a:r>
            <a:r>
              <a:rPr lang="en-GB" sz="4800" dirty="0">
                <a:solidFill>
                  <a:schemeClr val="tx2"/>
                </a:solidFill>
                <a:latin typeface="Roboto" panose="02000000000000000000" pitchFamily="2" charset="0"/>
                <a:ea typeface="Roboto" panose="02000000000000000000" pitchFamily="2" charset="0"/>
                <a:cs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8" name="Rectangle 87">
            <a:extLst>
              <a:ext uri="{FF2B5EF4-FFF2-40B4-BE49-F238E27FC236}">
                <a16:creationId xmlns:a16="http://schemas.microsoft.com/office/drawing/2014/main" id="{770E001F-2105-999B-28D6-C2965EBEBEE4}"/>
              </a:ext>
            </a:extLst>
          </p:cNvPr>
          <p:cNvSpPr/>
          <p:nvPr/>
        </p:nvSpPr>
        <p:spPr>
          <a:xfrm>
            <a:off x="1368401" y="5571474"/>
            <a:ext cx="9729078" cy="2804037"/>
          </a:xfrm>
          <a:prstGeom prst="rect">
            <a:avLst/>
          </a:prstGeom>
        </p:spPr>
        <p:txBody>
          <a:bodyPr wrap="square">
            <a:spAutoFit/>
          </a:bodyPr>
          <a:lstStyle/>
          <a:p>
            <a:pPr>
              <a:lnSpc>
                <a:spcPct val="150000"/>
              </a:lnSpc>
            </a:pPr>
            <a:r>
              <a:rPr lang="en-US" sz="2400" dirty="0">
                <a:latin typeface="Source Sans Pro Light" panose="020B0403030403020204" pitchFamily="34" charset="0"/>
                <a:ea typeface="Source Sans Pro Light" panose="020B0403030403020204" pitchFamily="34" charset="0"/>
              </a:rPr>
              <a:t>It is much like how we learn from experience.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nSpc>
                <a:spcPct val="150000"/>
              </a:lnSpc>
            </a:pPr>
            <a:r>
              <a:rPr lang="en-US" sz="2400" dirty="0">
                <a:latin typeface="Source Sans Pro Light" panose="020B0403030403020204" pitchFamily="34" charset="0"/>
                <a:ea typeface="Source Sans Pro Light" panose="020B0403030403020204" pitchFamily="34" charset="0"/>
              </a:rPr>
              <a:t>It's not just a tech buzzword; it's part of our daily lives.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gn="just">
              <a:lnSpc>
                <a:spcPct val="150000"/>
              </a:lnSpc>
            </a:pPr>
            <a:r>
              <a:rPr lang="en-US" sz="2400" dirty="0">
                <a:latin typeface="Source Sans Pro Light" panose="020B0403030403020204" pitchFamily="34" charset="0"/>
                <a:ea typeface="Source Sans Pro Light" panose="020B0403030403020204" pitchFamily="34" charset="0"/>
              </a:rPr>
              <a:t>From recommendations on Netflix to voice assistants like Siri, ML is quietly shaping our world.</a:t>
            </a:r>
          </a:p>
        </p:txBody>
      </p:sp>
    </p:spTree>
    <p:extLst>
      <p:ext uri="{BB962C8B-B14F-4D97-AF65-F5344CB8AC3E}">
        <p14:creationId xmlns:p14="http://schemas.microsoft.com/office/powerpoint/2010/main" val="27383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ML in YouTube Keyword </a:t>
            </a: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Analysis</a:t>
            </a:r>
          </a:p>
        </p:txBody>
      </p:sp>
      <p:grpSp>
        <p:nvGrpSpPr>
          <p:cNvPr id="4" name="Graphic 2">
            <a:extLst>
              <a:ext uri="{FF2B5EF4-FFF2-40B4-BE49-F238E27FC236}">
                <a16:creationId xmlns:a16="http://schemas.microsoft.com/office/drawing/2014/main" id="{B4E6F61C-5967-268F-3C3E-7E5AB3E08F2F}"/>
              </a:ext>
            </a:extLst>
          </p:cNvPr>
          <p:cNvGrpSpPr/>
          <p:nvPr/>
        </p:nvGrpSpPr>
        <p:grpSpPr>
          <a:xfrm>
            <a:off x="1721710" y="3473759"/>
            <a:ext cx="8780466" cy="9116859"/>
            <a:chOff x="5395519" y="1957236"/>
            <a:chExt cx="3244894" cy="3369211"/>
          </a:xfrm>
        </p:grpSpPr>
        <p:grpSp>
          <p:nvGrpSpPr>
            <p:cNvPr id="5" name="Graphic 2">
              <a:extLst>
                <a:ext uri="{FF2B5EF4-FFF2-40B4-BE49-F238E27FC236}">
                  <a16:creationId xmlns:a16="http://schemas.microsoft.com/office/drawing/2014/main" id="{FFA5CA39-9493-4E42-14D9-86BF44A9D5B8}"/>
                </a:ext>
              </a:extLst>
            </p:cNvPr>
            <p:cNvGrpSpPr/>
            <p:nvPr/>
          </p:nvGrpSpPr>
          <p:grpSpPr>
            <a:xfrm>
              <a:off x="5579665" y="1957236"/>
              <a:ext cx="3060749" cy="3369211"/>
              <a:chOff x="5579665" y="1957236"/>
              <a:chExt cx="3060749" cy="3369211"/>
            </a:xfrm>
          </p:grpSpPr>
          <p:sp>
            <p:nvSpPr>
              <p:cNvPr id="6" name="Freeform 5">
                <a:extLst>
                  <a:ext uri="{FF2B5EF4-FFF2-40B4-BE49-F238E27FC236}">
                    <a16:creationId xmlns:a16="http://schemas.microsoft.com/office/drawing/2014/main" id="{CFEE1F61-03CD-FC54-43CE-60E77BA580DB}"/>
                  </a:ext>
                </a:extLst>
              </p:cNvPr>
              <p:cNvSpPr/>
              <p:nvPr/>
            </p:nvSpPr>
            <p:spPr>
              <a:xfrm>
                <a:off x="5892585" y="1962245"/>
                <a:ext cx="2400943" cy="2976586"/>
              </a:xfrm>
              <a:custGeom>
                <a:avLst/>
                <a:gdLst>
                  <a:gd name="connsiteX0" fmla="*/ 2400943 w 2400943"/>
                  <a:gd name="connsiteY0" fmla="*/ 0 h 2976586"/>
                  <a:gd name="connsiteX1" fmla="*/ 2400943 w 2400943"/>
                  <a:gd name="connsiteY1" fmla="*/ 2976586 h 2976586"/>
                  <a:gd name="connsiteX2" fmla="*/ 0 w 2400943"/>
                  <a:gd name="connsiteY2" fmla="*/ 2976586 h 2976586"/>
                  <a:gd name="connsiteX3" fmla="*/ 0 w 2400943"/>
                  <a:gd name="connsiteY3" fmla="*/ 684133 h 2976586"/>
                  <a:gd name="connsiteX4" fmla="*/ 784527 w 2400943"/>
                  <a:gd name="connsiteY4" fmla="*/ 0 h 29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943" h="2976586">
                    <a:moveTo>
                      <a:pt x="2400943" y="0"/>
                    </a:moveTo>
                    <a:lnTo>
                      <a:pt x="2400943" y="2976586"/>
                    </a:lnTo>
                    <a:lnTo>
                      <a:pt x="0" y="2976586"/>
                    </a:lnTo>
                    <a:lnTo>
                      <a:pt x="0" y="684133"/>
                    </a:lnTo>
                    <a:lnTo>
                      <a:pt x="784527" y="0"/>
                    </a:lnTo>
                    <a:close/>
                  </a:path>
                </a:pathLst>
              </a:custGeom>
              <a:solidFill>
                <a:srgbClr val="FFFFFF"/>
              </a:solidFill>
              <a:ln w="4048" cap="flat">
                <a:noFill/>
                <a:prstDash val="solid"/>
                <a:miter/>
              </a:ln>
            </p:spPr>
            <p:txBody>
              <a:bodyPr rtlCol="0" anchor="ctr"/>
              <a:lstStyle/>
              <a:p>
                <a:endParaRPr lang="en-RS"/>
              </a:p>
            </p:txBody>
          </p:sp>
          <p:sp>
            <p:nvSpPr>
              <p:cNvPr id="7" name="Freeform 6">
                <a:extLst>
                  <a:ext uri="{FF2B5EF4-FFF2-40B4-BE49-F238E27FC236}">
                    <a16:creationId xmlns:a16="http://schemas.microsoft.com/office/drawing/2014/main" id="{96990F67-D237-86A3-5698-A9DD6A7CE8D2}"/>
                  </a:ext>
                </a:extLst>
              </p:cNvPr>
              <p:cNvSpPr/>
              <p:nvPr/>
            </p:nvSpPr>
            <p:spPr>
              <a:xfrm>
                <a:off x="5892585" y="1962245"/>
                <a:ext cx="784526" cy="684133"/>
              </a:xfrm>
              <a:custGeom>
                <a:avLst/>
                <a:gdLst>
                  <a:gd name="connsiteX0" fmla="*/ 784527 w 784526"/>
                  <a:gd name="connsiteY0" fmla="*/ 0 h 684133"/>
                  <a:gd name="connsiteX1" fmla="*/ 784527 w 784526"/>
                  <a:gd name="connsiteY1" fmla="*/ 684133 h 684133"/>
                  <a:gd name="connsiteX2" fmla="*/ 0 w 784526"/>
                  <a:gd name="connsiteY2" fmla="*/ 684133 h 684133"/>
                </a:gdLst>
                <a:ahLst/>
                <a:cxnLst>
                  <a:cxn ang="0">
                    <a:pos x="connsiteX0" y="connsiteY0"/>
                  </a:cxn>
                  <a:cxn ang="0">
                    <a:pos x="connsiteX1" y="connsiteY1"/>
                  </a:cxn>
                  <a:cxn ang="0">
                    <a:pos x="connsiteX2" y="connsiteY2"/>
                  </a:cxn>
                </a:cxnLst>
                <a:rect l="l" t="t" r="r" b="b"/>
                <a:pathLst>
                  <a:path w="784526" h="684133">
                    <a:moveTo>
                      <a:pt x="784527" y="0"/>
                    </a:moveTo>
                    <a:lnTo>
                      <a:pt x="784527" y="684133"/>
                    </a:lnTo>
                    <a:lnTo>
                      <a:pt x="0" y="684133"/>
                    </a:lnTo>
                    <a:close/>
                  </a:path>
                </a:pathLst>
              </a:custGeom>
              <a:solidFill>
                <a:schemeClr val="accent4"/>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9F292CFF-29DC-BA50-5DC0-0AC28619E40D}"/>
                  </a:ext>
                </a:extLst>
              </p:cNvPr>
              <p:cNvGrpSpPr/>
              <p:nvPr/>
            </p:nvGrpSpPr>
            <p:grpSpPr>
              <a:xfrm>
                <a:off x="7147887" y="4146613"/>
                <a:ext cx="1463275" cy="1174361"/>
                <a:chOff x="7147887" y="4146613"/>
                <a:chExt cx="1463275" cy="1174361"/>
              </a:xfrm>
            </p:grpSpPr>
            <p:grpSp>
              <p:nvGrpSpPr>
                <p:cNvPr id="9" name="Graphic 2">
                  <a:extLst>
                    <a:ext uri="{FF2B5EF4-FFF2-40B4-BE49-F238E27FC236}">
                      <a16:creationId xmlns:a16="http://schemas.microsoft.com/office/drawing/2014/main" id="{B27818E3-7039-5708-8027-C69DD1CD7606}"/>
                    </a:ext>
                  </a:extLst>
                </p:cNvPr>
                <p:cNvGrpSpPr/>
                <p:nvPr/>
              </p:nvGrpSpPr>
              <p:grpSpPr>
                <a:xfrm>
                  <a:off x="7147887" y="4146613"/>
                  <a:ext cx="1463275" cy="1174361"/>
                  <a:chOff x="7147887" y="4146613"/>
                  <a:chExt cx="1463275" cy="1174361"/>
                </a:xfrm>
                <a:solidFill>
                  <a:srgbClr val="FFFFFF"/>
                </a:solidFill>
              </p:grpSpPr>
              <p:sp>
                <p:nvSpPr>
                  <p:cNvPr id="10" name="Freeform 9">
                    <a:extLst>
                      <a:ext uri="{FF2B5EF4-FFF2-40B4-BE49-F238E27FC236}">
                        <a16:creationId xmlns:a16="http://schemas.microsoft.com/office/drawing/2014/main" id="{3B844906-49DF-63CA-9518-0F37ADE0F8A0}"/>
                      </a:ext>
                    </a:extLst>
                  </p:cNvPr>
                  <p:cNvSpPr/>
                  <p:nvPr/>
                </p:nvSpPr>
                <p:spPr>
                  <a:xfrm rot="-4470854">
                    <a:off x="7448601" y="4094924"/>
                    <a:ext cx="861848" cy="1279616"/>
                  </a:xfrm>
                  <a:custGeom>
                    <a:avLst/>
                    <a:gdLst>
                      <a:gd name="connsiteX0" fmla="*/ 0 w 861848"/>
                      <a:gd name="connsiteY0" fmla="*/ 0 h 1279616"/>
                      <a:gd name="connsiteX1" fmla="*/ 861849 w 861848"/>
                      <a:gd name="connsiteY1" fmla="*/ 0 h 1279616"/>
                      <a:gd name="connsiteX2" fmla="*/ 861849 w 861848"/>
                      <a:gd name="connsiteY2" fmla="*/ 1279616 h 1279616"/>
                      <a:gd name="connsiteX3" fmla="*/ 0 w 861848"/>
                      <a:gd name="connsiteY3" fmla="*/ 1279616 h 1279616"/>
                    </a:gdLst>
                    <a:ahLst/>
                    <a:cxnLst>
                      <a:cxn ang="0">
                        <a:pos x="connsiteX0" y="connsiteY0"/>
                      </a:cxn>
                      <a:cxn ang="0">
                        <a:pos x="connsiteX1" y="connsiteY1"/>
                      </a:cxn>
                      <a:cxn ang="0">
                        <a:pos x="connsiteX2" y="connsiteY2"/>
                      </a:cxn>
                      <a:cxn ang="0">
                        <a:pos x="connsiteX3" y="connsiteY3"/>
                      </a:cxn>
                    </a:cxnLst>
                    <a:rect l="l" t="t" r="r" b="b"/>
                    <a:pathLst>
                      <a:path w="861848" h="1279616">
                        <a:moveTo>
                          <a:pt x="0" y="0"/>
                        </a:moveTo>
                        <a:lnTo>
                          <a:pt x="861849" y="0"/>
                        </a:lnTo>
                        <a:lnTo>
                          <a:pt x="861849" y="1279616"/>
                        </a:lnTo>
                        <a:lnTo>
                          <a:pt x="0" y="1279616"/>
                        </a:lnTo>
                        <a:close/>
                      </a:path>
                    </a:pathLst>
                  </a:custGeom>
                  <a:solidFill>
                    <a:srgbClr val="FFFFFF"/>
                  </a:solidFill>
                  <a:ln w="4048" cap="flat">
                    <a:noFill/>
                    <a:prstDash val="solid"/>
                    <a:miter/>
                  </a:ln>
                </p:spPr>
                <p:txBody>
                  <a:bodyPr rtlCol="0" anchor="ctr"/>
                  <a:lstStyle/>
                  <a:p>
                    <a:endParaRPr lang="en-RS"/>
                  </a:p>
                </p:txBody>
              </p:sp>
              <p:sp>
                <p:nvSpPr>
                  <p:cNvPr id="11" name="Freeform 10">
                    <a:extLst>
                      <a:ext uri="{FF2B5EF4-FFF2-40B4-BE49-F238E27FC236}">
                        <a16:creationId xmlns:a16="http://schemas.microsoft.com/office/drawing/2014/main" id="{C90963C2-C9AC-49D4-D7F8-DEF83787D945}"/>
                      </a:ext>
                    </a:extLst>
                  </p:cNvPr>
                  <p:cNvSpPr/>
                  <p:nvPr/>
                </p:nvSpPr>
                <p:spPr>
                  <a:xfrm>
                    <a:off x="7147908" y="4690276"/>
                    <a:ext cx="1233058" cy="630698"/>
                  </a:xfrm>
                  <a:custGeom>
                    <a:avLst/>
                    <a:gdLst>
                      <a:gd name="connsiteX0" fmla="*/ 0 w 1233058"/>
                      <a:gd name="connsiteY0" fmla="*/ 289036 h 630698"/>
                      <a:gd name="connsiteX1" fmla="*/ 744045 w 1233058"/>
                      <a:gd name="connsiteY1" fmla="*/ 0 h 630698"/>
                      <a:gd name="connsiteX2" fmla="*/ 1233059 w 1233058"/>
                      <a:gd name="connsiteY2" fmla="*/ 630698 h 630698"/>
                    </a:gdLst>
                    <a:ahLst/>
                    <a:cxnLst>
                      <a:cxn ang="0">
                        <a:pos x="connsiteX0" y="connsiteY0"/>
                      </a:cxn>
                      <a:cxn ang="0">
                        <a:pos x="connsiteX1" y="connsiteY1"/>
                      </a:cxn>
                      <a:cxn ang="0">
                        <a:pos x="connsiteX2" y="connsiteY2"/>
                      </a:cxn>
                    </a:cxnLst>
                    <a:rect l="l" t="t" r="r" b="b"/>
                    <a:pathLst>
                      <a:path w="1233058" h="630698">
                        <a:moveTo>
                          <a:pt x="0" y="289036"/>
                        </a:moveTo>
                        <a:lnTo>
                          <a:pt x="744045" y="0"/>
                        </a:lnTo>
                        <a:lnTo>
                          <a:pt x="1233059" y="630698"/>
                        </a:lnTo>
                        <a:close/>
                      </a:path>
                    </a:pathLst>
                  </a:custGeom>
                  <a:solidFill>
                    <a:srgbClr val="FFFFFF"/>
                  </a:solidFill>
                  <a:ln w="4048" cap="flat">
                    <a:noFill/>
                    <a:prstDash val="solid"/>
                    <a:miter/>
                  </a:ln>
                </p:spPr>
                <p:txBody>
                  <a:bodyPr rtlCol="0" anchor="ctr"/>
                  <a:lstStyle/>
                  <a:p>
                    <a:endParaRPr lang="en-RS"/>
                  </a:p>
                </p:txBody>
              </p:sp>
              <p:sp>
                <p:nvSpPr>
                  <p:cNvPr id="12" name="Freeform 11">
                    <a:extLst>
                      <a:ext uri="{FF2B5EF4-FFF2-40B4-BE49-F238E27FC236}">
                        <a16:creationId xmlns:a16="http://schemas.microsoft.com/office/drawing/2014/main" id="{181D6BA0-D452-F26F-DAC7-FF1AC48C2084}"/>
                      </a:ext>
                    </a:extLst>
                  </p:cNvPr>
                  <p:cNvSpPr/>
                  <p:nvPr/>
                </p:nvSpPr>
                <p:spPr>
                  <a:xfrm>
                    <a:off x="7377842" y="4146613"/>
                    <a:ext cx="1233059" cy="678870"/>
                  </a:xfrm>
                  <a:custGeom>
                    <a:avLst/>
                    <a:gdLst>
                      <a:gd name="connsiteX0" fmla="*/ 1233059 w 1233059"/>
                      <a:gd name="connsiteY0" fmla="*/ 341662 h 678870"/>
                      <a:gd name="connsiteX1" fmla="*/ 476060 w 1233059"/>
                      <a:gd name="connsiteY1" fmla="*/ 678871 h 678870"/>
                      <a:gd name="connsiteX2" fmla="*/ 0 w 1233059"/>
                      <a:gd name="connsiteY2" fmla="*/ 0 h 678870"/>
                    </a:gdLst>
                    <a:ahLst/>
                    <a:cxnLst>
                      <a:cxn ang="0">
                        <a:pos x="connsiteX0" y="connsiteY0"/>
                      </a:cxn>
                      <a:cxn ang="0">
                        <a:pos x="connsiteX1" y="connsiteY1"/>
                      </a:cxn>
                      <a:cxn ang="0">
                        <a:pos x="connsiteX2" y="connsiteY2"/>
                      </a:cxn>
                    </a:cxnLst>
                    <a:rect l="l" t="t" r="r" b="b"/>
                    <a:pathLst>
                      <a:path w="1233059" h="678870">
                        <a:moveTo>
                          <a:pt x="1233059" y="341662"/>
                        </a:moveTo>
                        <a:lnTo>
                          <a:pt x="476060" y="678871"/>
                        </a:lnTo>
                        <a:lnTo>
                          <a:pt x="0" y="0"/>
                        </a:lnTo>
                        <a:close/>
                      </a:path>
                    </a:pathLst>
                  </a:custGeom>
                  <a:solidFill>
                    <a:srgbClr val="FFFFFF"/>
                  </a:solidFill>
                  <a:ln w="4048" cap="flat">
                    <a:noFill/>
                    <a:prstDash val="solid"/>
                    <a:miter/>
                  </a:ln>
                </p:spPr>
                <p:txBody>
                  <a:bodyPr rtlCol="0" anchor="ctr"/>
                  <a:lstStyle/>
                  <a:p>
                    <a:endParaRPr lang="en-RS"/>
                  </a:p>
                </p:txBody>
              </p:sp>
            </p:grpSp>
            <p:sp>
              <p:nvSpPr>
                <p:cNvPr id="13" name="Freeform 12">
                  <a:extLst>
                    <a:ext uri="{FF2B5EF4-FFF2-40B4-BE49-F238E27FC236}">
                      <a16:creationId xmlns:a16="http://schemas.microsoft.com/office/drawing/2014/main" id="{C182C9C4-F03D-0397-41FC-C8F19B6F8FA0}"/>
                    </a:ext>
                  </a:extLst>
                </p:cNvPr>
                <p:cNvSpPr/>
                <p:nvPr/>
              </p:nvSpPr>
              <p:spPr>
                <a:xfrm>
                  <a:off x="7705329" y="4599187"/>
                  <a:ext cx="349365" cy="349365"/>
                </a:xfrm>
                <a:custGeom>
                  <a:avLst/>
                  <a:gdLst>
                    <a:gd name="connsiteX0" fmla="*/ 349360 w 349365"/>
                    <a:gd name="connsiteY0" fmla="*/ 173266 h 349365"/>
                    <a:gd name="connsiteX1" fmla="*/ 176100 w 349365"/>
                    <a:gd name="connsiteY1" fmla="*/ 349360 h 349365"/>
                    <a:gd name="connsiteX2" fmla="*/ 6 w 349365"/>
                    <a:gd name="connsiteY2" fmla="*/ 176100 h 349365"/>
                    <a:gd name="connsiteX3" fmla="*/ 173266 w 349365"/>
                    <a:gd name="connsiteY3" fmla="*/ 6 h 349365"/>
                    <a:gd name="connsiteX4" fmla="*/ 349360 w 349365"/>
                    <a:gd name="connsiteY4" fmla="*/ 173266 h 34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65" h="349365">
                      <a:moveTo>
                        <a:pt x="349360" y="173266"/>
                      </a:moveTo>
                      <a:cubicBezTo>
                        <a:pt x="350169" y="269612"/>
                        <a:pt x="272445" y="348550"/>
                        <a:pt x="176100" y="349360"/>
                      </a:cubicBezTo>
                      <a:cubicBezTo>
                        <a:pt x="79755" y="350169"/>
                        <a:pt x="816" y="272445"/>
                        <a:pt x="6" y="176100"/>
                      </a:cubicBezTo>
                      <a:cubicBezTo>
                        <a:pt x="-803" y="79754"/>
                        <a:pt x="76921" y="816"/>
                        <a:pt x="173266" y="6"/>
                      </a:cubicBezTo>
                      <a:cubicBezTo>
                        <a:pt x="269611" y="-803"/>
                        <a:pt x="348550" y="76921"/>
                        <a:pt x="349360" y="173266"/>
                      </a:cubicBezTo>
                      <a:close/>
                    </a:path>
                  </a:pathLst>
                </a:custGeom>
                <a:solidFill>
                  <a:schemeClr val="accent2"/>
                </a:solidFill>
                <a:ln w="4048" cap="flat">
                  <a:noFill/>
                  <a:prstDash val="solid"/>
                  <a:miter/>
                </a:ln>
              </p:spPr>
              <p:txBody>
                <a:bodyPr rtlCol="0" anchor="ctr"/>
                <a:lstStyle/>
                <a:p>
                  <a:endParaRPr lang="en-RS"/>
                </a:p>
              </p:txBody>
            </p:sp>
          </p:grpSp>
          <p:sp>
            <p:nvSpPr>
              <p:cNvPr id="14" name="Freeform 13">
                <a:extLst>
                  <a:ext uri="{FF2B5EF4-FFF2-40B4-BE49-F238E27FC236}">
                    <a16:creationId xmlns:a16="http://schemas.microsoft.com/office/drawing/2014/main" id="{CA29B6C0-EFF2-12D7-8843-CA2397D2885C}"/>
                  </a:ext>
                </a:extLst>
              </p:cNvPr>
              <p:cNvSpPr/>
              <p:nvPr/>
            </p:nvSpPr>
            <p:spPr>
              <a:xfrm>
                <a:off x="7793584" y="4684204"/>
                <a:ext cx="172450" cy="163949"/>
              </a:xfrm>
              <a:custGeom>
                <a:avLst/>
                <a:gdLst>
                  <a:gd name="connsiteX0" fmla="*/ 86225 w 172450"/>
                  <a:gd name="connsiteY0" fmla="*/ 0 h 163949"/>
                  <a:gd name="connsiteX1" fmla="*/ 112943 w 172450"/>
                  <a:gd name="connsiteY1" fmla="*/ 53840 h 163949"/>
                  <a:gd name="connsiteX2" fmla="*/ 172450 w 172450"/>
                  <a:gd name="connsiteY2" fmla="*/ 62746 h 163949"/>
                  <a:gd name="connsiteX3" fmla="*/ 129135 w 172450"/>
                  <a:gd name="connsiteY3" fmla="*/ 104847 h 163949"/>
                  <a:gd name="connsiteX4" fmla="*/ 139660 w 172450"/>
                  <a:gd name="connsiteY4" fmla="*/ 163949 h 163949"/>
                  <a:gd name="connsiteX5" fmla="*/ 86225 w 172450"/>
                  <a:gd name="connsiteY5" fmla="*/ 136017 h 163949"/>
                  <a:gd name="connsiteX6" fmla="*/ 33194 w 172450"/>
                  <a:gd name="connsiteY6" fmla="*/ 163949 h 163949"/>
                  <a:gd name="connsiteX7" fmla="*/ 43315 w 172450"/>
                  <a:gd name="connsiteY7" fmla="*/ 104847 h 163949"/>
                  <a:gd name="connsiteX8" fmla="*/ 0 w 172450"/>
                  <a:gd name="connsiteY8" fmla="*/ 62746 h 163949"/>
                  <a:gd name="connsiteX9" fmla="*/ 59507 w 172450"/>
                  <a:gd name="connsiteY9" fmla="*/ 53840 h 1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50" h="163949">
                    <a:moveTo>
                      <a:pt x="86225" y="0"/>
                    </a:moveTo>
                    <a:lnTo>
                      <a:pt x="112943" y="53840"/>
                    </a:lnTo>
                    <a:lnTo>
                      <a:pt x="172450" y="62746"/>
                    </a:lnTo>
                    <a:lnTo>
                      <a:pt x="129135" y="104847"/>
                    </a:lnTo>
                    <a:lnTo>
                      <a:pt x="139660" y="163949"/>
                    </a:lnTo>
                    <a:lnTo>
                      <a:pt x="86225" y="136017"/>
                    </a:lnTo>
                    <a:lnTo>
                      <a:pt x="33194" y="163949"/>
                    </a:lnTo>
                    <a:lnTo>
                      <a:pt x="43315" y="104847"/>
                    </a:lnTo>
                    <a:lnTo>
                      <a:pt x="0" y="62746"/>
                    </a:lnTo>
                    <a:lnTo>
                      <a:pt x="59507" y="53840"/>
                    </a:ln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400D8C6A-FBC4-4254-FE44-EC2CFEF5F71F}"/>
                  </a:ext>
                </a:extLst>
              </p:cNvPr>
              <p:cNvGrpSpPr/>
              <p:nvPr/>
            </p:nvGrpSpPr>
            <p:grpSpPr>
              <a:xfrm>
                <a:off x="6954760" y="2593347"/>
                <a:ext cx="1680521" cy="1580539"/>
                <a:chOff x="6954760" y="2593347"/>
                <a:chExt cx="1680521" cy="1580539"/>
              </a:xfrm>
            </p:grpSpPr>
            <p:sp>
              <p:nvSpPr>
                <p:cNvPr id="16" name="Freeform 15">
                  <a:extLst>
                    <a:ext uri="{FF2B5EF4-FFF2-40B4-BE49-F238E27FC236}">
                      <a16:creationId xmlns:a16="http://schemas.microsoft.com/office/drawing/2014/main" id="{4DA65BCD-93D0-C152-A2F3-E04173676222}"/>
                    </a:ext>
                  </a:extLst>
                </p:cNvPr>
                <p:cNvSpPr/>
                <p:nvPr/>
              </p:nvSpPr>
              <p:spPr>
                <a:xfrm>
                  <a:off x="7079495" y="2593347"/>
                  <a:ext cx="1461574" cy="1399032"/>
                </a:xfrm>
                <a:custGeom>
                  <a:avLst/>
                  <a:gdLst>
                    <a:gd name="connsiteX0" fmla="*/ 1379196 w 1461574"/>
                    <a:gd name="connsiteY0" fmla="*/ 944832 h 1399032"/>
                    <a:gd name="connsiteX1" fmla="*/ 0 w 1461574"/>
                    <a:gd name="connsiteY1" fmla="*/ 1399032 h 1399032"/>
                    <a:gd name="connsiteX2" fmla="*/ 261509 w 1461574"/>
                    <a:gd name="connsiteY2" fmla="*/ 691420 h 1399032"/>
                    <a:gd name="connsiteX3" fmla="*/ 26313 w 1461574"/>
                    <a:gd name="connsiteY3" fmla="*/ 0 h 1399032"/>
                    <a:gd name="connsiteX4" fmla="*/ 1350859 w 1461574"/>
                    <a:gd name="connsiteY4" fmla="*/ 412099 h 1399032"/>
                    <a:gd name="connsiteX5" fmla="*/ 1379196 w 1461574"/>
                    <a:gd name="connsiteY5" fmla="*/ 9448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574" h="1399032">
                      <a:moveTo>
                        <a:pt x="1379196" y="944832"/>
                      </a:moveTo>
                      <a:lnTo>
                        <a:pt x="0" y="1399032"/>
                      </a:lnTo>
                      <a:cubicBezTo>
                        <a:pt x="150185" y="1317665"/>
                        <a:pt x="261509" y="1031867"/>
                        <a:pt x="261509" y="691420"/>
                      </a:cubicBezTo>
                      <a:cubicBezTo>
                        <a:pt x="261509" y="370808"/>
                        <a:pt x="163140" y="98774"/>
                        <a:pt x="26313" y="0"/>
                      </a:cubicBezTo>
                      <a:lnTo>
                        <a:pt x="1350859" y="412099"/>
                      </a:lnTo>
                      <a:cubicBezTo>
                        <a:pt x="1489710" y="451771"/>
                        <a:pt x="1496592" y="899089"/>
                        <a:pt x="1379196" y="944832"/>
                      </a:cubicBezTo>
                      <a:close/>
                    </a:path>
                  </a:pathLst>
                </a:custGeom>
                <a:solidFill>
                  <a:srgbClr val="FFFFFF"/>
                </a:solidFill>
                <a:ln w="4048" cap="flat">
                  <a:noFill/>
                  <a:prstDash val="solid"/>
                  <a:miter/>
                </a:ln>
              </p:spPr>
              <p:txBody>
                <a:bodyPr rtlCol="0" anchor="ctr"/>
                <a:lstStyle/>
                <a:p>
                  <a:endParaRPr lang="en-RS"/>
                </a:p>
              </p:txBody>
            </p:sp>
            <p:sp>
              <p:nvSpPr>
                <p:cNvPr id="17" name="Freeform 16">
                  <a:extLst>
                    <a:ext uri="{FF2B5EF4-FFF2-40B4-BE49-F238E27FC236}">
                      <a16:creationId xmlns:a16="http://schemas.microsoft.com/office/drawing/2014/main" id="{41188CA8-6D19-7EC3-10CE-40D33C19EE8E}"/>
                    </a:ext>
                  </a:extLst>
                </p:cNvPr>
                <p:cNvSpPr/>
                <p:nvPr/>
              </p:nvSpPr>
              <p:spPr>
                <a:xfrm>
                  <a:off x="8508078" y="3094100"/>
                  <a:ext cx="127203" cy="330327"/>
                </a:xfrm>
                <a:custGeom>
                  <a:avLst/>
                  <a:gdLst>
                    <a:gd name="connsiteX0" fmla="*/ 82582 w 127203"/>
                    <a:gd name="connsiteY0" fmla="*/ 309682 h 330327"/>
                    <a:gd name="connsiteX1" fmla="*/ 19431 w 127203"/>
                    <a:gd name="connsiteY1" fmla="*/ 330327 h 330327"/>
                    <a:gd name="connsiteX2" fmla="*/ 0 w 127203"/>
                    <a:gd name="connsiteY2" fmla="*/ 0 h 330327"/>
                    <a:gd name="connsiteX3" fmla="*/ 67199 w 127203"/>
                    <a:gd name="connsiteY3" fmla="*/ 21050 h 330327"/>
                    <a:gd name="connsiteX4" fmla="*/ 82582 w 127203"/>
                    <a:gd name="connsiteY4" fmla="*/ 309682 h 33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03" h="330327">
                      <a:moveTo>
                        <a:pt x="82582" y="309682"/>
                      </a:moveTo>
                      <a:lnTo>
                        <a:pt x="19431" y="330327"/>
                      </a:lnTo>
                      <a:cubicBezTo>
                        <a:pt x="42505" y="231148"/>
                        <a:pt x="36433" y="91083"/>
                        <a:pt x="0" y="0"/>
                      </a:cubicBezTo>
                      <a:lnTo>
                        <a:pt x="67199" y="21050"/>
                      </a:lnTo>
                      <a:cubicBezTo>
                        <a:pt x="142494" y="42505"/>
                        <a:pt x="146137" y="284583"/>
                        <a:pt x="82582" y="309682"/>
                      </a:cubicBezTo>
                      <a:close/>
                    </a:path>
                  </a:pathLst>
                </a:custGeom>
                <a:solidFill>
                  <a:schemeClr val="accent2"/>
                </a:solidFill>
                <a:ln w="4048" cap="flat">
                  <a:noFill/>
                  <a:prstDash val="solid"/>
                  <a:miter/>
                </a:ln>
              </p:spPr>
              <p:txBody>
                <a:bodyPr rtlCol="0" anchor="ctr"/>
                <a:lstStyle/>
                <a:p>
                  <a:endParaRPr lang="en-RS"/>
                </a:p>
              </p:txBody>
            </p:sp>
            <p:sp>
              <p:nvSpPr>
                <p:cNvPr id="18" name="Freeform 17">
                  <a:extLst>
                    <a:ext uri="{FF2B5EF4-FFF2-40B4-BE49-F238E27FC236}">
                      <a16:creationId xmlns:a16="http://schemas.microsoft.com/office/drawing/2014/main" id="{5C30E0CB-239A-8D23-1AD0-9AFA03B2DD8A}"/>
                    </a:ext>
                  </a:extLst>
                </p:cNvPr>
                <p:cNvSpPr/>
                <p:nvPr/>
              </p:nvSpPr>
              <p:spPr>
                <a:xfrm>
                  <a:off x="8072817" y="3535346"/>
                  <a:ext cx="391946" cy="638415"/>
                </a:xfrm>
                <a:custGeom>
                  <a:avLst/>
                  <a:gdLst>
                    <a:gd name="connsiteX0" fmla="*/ 391946 w 391946"/>
                    <a:gd name="connsiteY0" fmla="*/ 0 h 638415"/>
                    <a:gd name="connsiteX1" fmla="*/ 315437 w 391946"/>
                    <a:gd name="connsiteY1" fmla="*/ 503587 h 638415"/>
                    <a:gd name="connsiteX2" fmla="*/ 147440 w 391946"/>
                    <a:gd name="connsiteY2" fmla="*/ 637985 h 638415"/>
                    <a:gd name="connsiteX3" fmla="*/ 2112 w 391946"/>
                    <a:gd name="connsiteY3" fmla="*/ 454604 h 638415"/>
                    <a:gd name="connsiteX4" fmla="*/ 57166 w 391946"/>
                    <a:gd name="connsiteY4" fmla="*/ 110919 h 638415"/>
                    <a:gd name="connsiteX5" fmla="*/ 391946 w 391946"/>
                    <a:gd name="connsiteY5" fmla="*/ 0 h 63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6" h="638415">
                      <a:moveTo>
                        <a:pt x="391946" y="0"/>
                      </a:moveTo>
                      <a:lnTo>
                        <a:pt x="315437" y="503587"/>
                      </a:lnTo>
                      <a:cubicBezTo>
                        <a:pt x="302887" y="585359"/>
                        <a:pt x="230021" y="644057"/>
                        <a:pt x="147440" y="637985"/>
                      </a:cubicBezTo>
                      <a:cubicBezTo>
                        <a:pt x="53523" y="631508"/>
                        <a:pt x="-12866" y="545283"/>
                        <a:pt x="2112" y="454604"/>
                      </a:cubicBezTo>
                      <a:lnTo>
                        <a:pt x="57166" y="110919"/>
                      </a:lnTo>
                      <a:cubicBezTo>
                        <a:pt x="404496" y="-3643"/>
                        <a:pt x="383850" y="4453"/>
                        <a:pt x="391946" y="0"/>
                      </a:cubicBezTo>
                      <a:close/>
                    </a:path>
                  </a:pathLst>
                </a:custGeom>
                <a:solidFill>
                  <a:srgbClr val="FFFFFF"/>
                </a:solidFill>
                <a:ln w="4048" cap="flat">
                  <a:noFill/>
                  <a:prstDash val="solid"/>
                  <a:miter/>
                </a:ln>
              </p:spPr>
              <p:txBody>
                <a:bodyPr rtlCol="0" anchor="ctr"/>
                <a:lstStyle/>
                <a:p>
                  <a:endParaRPr lang="en-RS"/>
                </a:p>
              </p:txBody>
            </p:sp>
            <p:sp>
              <p:nvSpPr>
                <p:cNvPr id="19" name="Freeform 18">
                  <a:extLst>
                    <a:ext uri="{FF2B5EF4-FFF2-40B4-BE49-F238E27FC236}">
                      <a16:creationId xmlns:a16="http://schemas.microsoft.com/office/drawing/2014/main" id="{562A3F83-F8C2-8180-6424-81D72B7E0804}"/>
                    </a:ext>
                  </a:extLst>
                </p:cNvPr>
                <p:cNvSpPr/>
                <p:nvPr/>
              </p:nvSpPr>
              <p:spPr>
                <a:xfrm>
                  <a:off x="8202850" y="3535346"/>
                  <a:ext cx="261913" cy="638540"/>
                </a:xfrm>
                <a:custGeom>
                  <a:avLst/>
                  <a:gdLst>
                    <a:gd name="connsiteX0" fmla="*/ 261913 w 261913"/>
                    <a:gd name="connsiteY0" fmla="*/ 0 h 638540"/>
                    <a:gd name="connsiteX1" fmla="*/ 185404 w 261913"/>
                    <a:gd name="connsiteY1" fmla="*/ 503587 h 638540"/>
                    <a:gd name="connsiteX2" fmla="*/ 0 w 261913"/>
                    <a:gd name="connsiteY2" fmla="*/ 635961 h 638540"/>
                    <a:gd name="connsiteX3" fmla="*/ 128325 w 261913"/>
                    <a:gd name="connsiteY3" fmla="*/ 503587 h 638540"/>
                    <a:gd name="connsiteX4" fmla="*/ 201597 w 261913"/>
                    <a:gd name="connsiteY4" fmla="*/ 20645 h 638540"/>
                    <a:gd name="connsiteX5" fmla="*/ 261913 w 261913"/>
                    <a:gd name="connsiteY5" fmla="*/ 0 h 6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13" h="638540">
                      <a:moveTo>
                        <a:pt x="261913" y="0"/>
                      </a:moveTo>
                      <a:lnTo>
                        <a:pt x="185404" y="503587"/>
                      </a:lnTo>
                      <a:cubicBezTo>
                        <a:pt x="172045" y="590217"/>
                        <a:pt x="90273" y="652153"/>
                        <a:pt x="0" y="635961"/>
                      </a:cubicBezTo>
                      <a:cubicBezTo>
                        <a:pt x="65175" y="624221"/>
                        <a:pt x="117800" y="572000"/>
                        <a:pt x="128325" y="503587"/>
                      </a:cubicBezTo>
                      <a:lnTo>
                        <a:pt x="201597" y="20645"/>
                      </a:lnTo>
                      <a:cubicBezTo>
                        <a:pt x="253008" y="3239"/>
                        <a:pt x="254222" y="4048"/>
                        <a:pt x="261913" y="0"/>
                      </a:cubicBezTo>
                      <a:close/>
                    </a:path>
                  </a:pathLst>
                </a:custGeom>
                <a:solidFill>
                  <a:schemeClr val="accent1"/>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966FB5B9-EA92-E691-90F6-70E5CF64FE18}"/>
                    </a:ext>
                  </a:extLst>
                </p:cNvPr>
                <p:cNvSpPr/>
                <p:nvPr/>
              </p:nvSpPr>
              <p:spPr>
                <a:xfrm>
                  <a:off x="6954760" y="2993052"/>
                  <a:ext cx="386296" cy="602603"/>
                </a:xfrm>
                <a:custGeom>
                  <a:avLst/>
                  <a:gdLst>
                    <a:gd name="connsiteX0" fmla="*/ 365193 w 386296"/>
                    <a:gd name="connsiteY0" fmla="*/ 541889 h 602603"/>
                    <a:gd name="connsiteX1" fmla="*/ 83039 w 386296"/>
                    <a:gd name="connsiteY1" fmla="*/ 588443 h 602603"/>
                    <a:gd name="connsiteX2" fmla="*/ 83039 w 386296"/>
                    <a:gd name="connsiteY2" fmla="*/ 16443 h 602603"/>
                    <a:gd name="connsiteX3" fmla="*/ 366408 w 386296"/>
                    <a:gd name="connsiteY3" fmla="*/ 48828 h 602603"/>
                    <a:gd name="connsiteX4" fmla="*/ 365193 w 386296"/>
                    <a:gd name="connsiteY4" fmla="*/ 541889 h 6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96" h="602603">
                      <a:moveTo>
                        <a:pt x="365193" y="541889"/>
                      </a:moveTo>
                      <a:cubicBezTo>
                        <a:pt x="271277" y="579942"/>
                        <a:pt x="131212" y="626495"/>
                        <a:pt x="83039" y="588443"/>
                      </a:cubicBezTo>
                      <a:cubicBezTo>
                        <a:pt x="-28689" y="499384"/>
                        <a:pt x="-26665" y="108335"/>
                        <a:pt x="83039" y="16443"/>
                      </a:cubicBezTo>
                      <a:cubicBezTo>
                        <a:pt x="129997" y="-22824"/>
                        <a:pt x="272087" y="16443"/>
                        <a:pt x="366408" y="48828"/>
                      </a:cubicBezTo>
                      <a:cubicBezTo>
                        <a:pt x="393126" y="206705"/>
                        <a:pt x="393126" y="382798"/>
                        <a:pt x="365193" y="541889"/>
                      </a:cubicBezTo>
                      <a:close/>
                    </a:path>
                  </a:pathLst>
                </a:custGeom>
                <a:solidFill>
                  <a:schemeClr val="accent1"/>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FE6CA64E-7F08-0532-D110-A7ACBC1B4AFA}"/>
                    </a:ext>
                  </a:extLst>
                </p:cNvPr>
                <p:cNvSpPr/>
                <p:nvPr/>
              </p:nvSpPr>
              <p:spPr>
                <a:xfrm>
                  <a:off x="8182609" y="3749897"/>
                  <a:ext cx="100393" cy="119824"/>
                </a:xfrm>
                <a:custGeom>
                  <a:avLst/>
                  <a:gdLst>
                    <a:gd name="connsiteX0" fmla="*/ 100394 w 100393"/>
                    <a:gd name="connsiteY0" fmla="*/ 59912 h 119824"/>
                    <a:gd name="connsiteX1" fmla="*/ 50197 w 100393"/>
                    <a:gd name="connsiteY1" fmla="*/ 119825 h 119824"/>
                    <a:gd name="connsiteX2" fmla="*/ 0 w 100393"/>
                    <a:gd name="connsiteY2" fmla="*/ 59912 h 119824"/>
                    <a:gd name="connsiteX3" fmla="*/ 50197 w 100393"/>
                    <a:gd name="connsiteY3" fmla="*/ 0 h 119824"/>
                    <a:gd name="connsiteX4" fmla="*/ 100394 w 100393"/>
                    <a:gd name="connsiteY4" fmla="*/ 59912 h 11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93" h="119824">
                      <a:moveTo>
                        <a:pt x="100394" y="59912"/>
                      </a:moveTo>
                      <a:cubicBezTo>
                        <a:pt x="100394" y="93107"/>
                        <a:pt x="78129" y="119825"/>
                        <a:pt x="50197" y="119825"/>
                      </a:cubicBezTo>
                      <a:cubicBezTo>
                        <a:pt x="22669" y="119825"/>
                        <a:pt x="0" y="93107"/>
                        <a:pt x="0" y="59912"/>
                      </a:cubicBezTo>
                      <a:cubicBezTo>
                        <a:pt x="0" y="26718"/>
                        <a:pt x="22265" y="0"/>
                        <a:pt x="50197" y="0"/>
                      </a:cubicBezTo>
                      <a:cubicBezTo>
                        <a:pt x="78129" y="0"/>
                        <a:pt x="100394" y="26718"/>
                        <a:pt x="100394" y="59912"/>
                      </a:cubicBezTo>
                      <a:close/>
                    </a:path>
                  </a:pathLst>
                </a:custGeom>
                <a:solidFill>
                  <a:schemeClr val="accent1"/>
                </a:solidFill>
                <a:ln w="4048" cap="flat">
                  <a:noFill/>
                  <a:prstDash val="solid"/>
                  <a:miter/>
                </a:ln>
              </p:spPr>
              <p:txBody>
                <a:bodyPr rtlCol="0" anchor="ctr"/>
                <a:lstStyle/>
                <a:p>
                  <a:endParaRPr lang="en-RS"/>
                </a:p>
              </p:txBody>
            </p:sp>
          </p:grpSp>
          <p:grpSp>
            <p:nvGrpSpPr>
              <p:cNvPr id="152" name="Graphic 2">
                <a:extLst>
                  <a:ext uri="{FF2B5EF4-FFF2-40B4-BE49-F238E27FC236}">
                    <a16:creationId xmlns:a16="http://schemas.microsoft.com/office/drawing/2014/main" id="{116C5295-3A2E-C60D-324F-FE56AAB963E7}"/>
                  </a:ext>
                </a:extLst>
              </p:cNvPr>
              <p:cNvGrpSpPr/>
              <p:nvPr/>
            </p:nvGrpSpPr>
            <p:grpSpPr>
              <a:xfrm>
                <a:off x="5599905" y="4101679"/>
                <a:ext cx="938056" cy="664305"/>
                <a:chOff x="5599905" y="4101679"/>
                <a:chExt cx="938056" cy="664305"/>
              </a:xfrm>
            </p:grpSpPr>
            <p:sp>
              <p:nvSpPr>
                <p:cNvPr id="153" name="Freeform 152">
                  <a:extLst>
                    <a:ext uri="{FF2B5EF4-FFF2-40B4-BE49-F238E27FC236}">
                      <a16:creationId xmlns:a16="http://schemas.microsoft.com/office/drawing/2014/main" id="{56708C8B-1BB7-51BA-7E96-3C5D441F2F79}"/>
                    </a:ext>
                  </a:extLst>
                </p:cNvPr>
                <p:cNvSpPr/>
                <p:nvPr/>
              </p:nvSpPr>
              <p:spPr>
                <a:xfrm>
                  <a:off x="5599905" y="4101679"/>
                  <a:ext cx="938056" cy="664305"/>
                </a:xfrm>
                <a:custGeom>
                  <a:avLst/>
                  <a:gdLst>
                    <a:gd name="connsiteX0" fmla="*/ 0 w 938056"/>
                    <a:gd name="connsiteY0" fmla="*/ 631103 h 664305"/>
                    <a:gd name="connsiteX1" fmla="*/ 0 w 938056"/>
                    <a:gd name="connsiteY1" fmla="*/ 33599 h 664305"/>
                    <a:gd name="connsiteX2" fmla="*/ 33599 w 938056"/>
                    <a:gd name="connsiteY2" fmla="*/ 0 h 664305"/>
                    <a:gd name="connsiteX3" fmla="*/ 756595 w 938056"/>
                    <a:gd name="connsiteY3" fmla="*/ 0 h 664305"/>
                    <a:gd name="connsiteX4" fmla="*/ 790194 w 938056"/>
                    <a:gd name="connsiteY4" fmla="*/ 33599 h 664305"/>
                    <a:gd name="connsiteX5" fmla="*/ 790194 w 938056"/>
                    <a:gd name="connsiteY5" fmla="*/ 96750 h 664305"/>
                    <a:gd name="connsiteX6" fmla="*/ 904351 w 938056"/>
                    <a:gd name="connsiteY6" fmla="*/ 96750 h 664305"/>
                    <a:gd name="connsiteX7" fmla="*/ 927021 w 938056"/>
                    <a:gd name="connsiteY7" fmla="*/ 155043 h 664305"/>
                    <a:gd name="connsiteX8" fmla="*/ 790194 w 938056"/>
                    <a:gd name="connsiteY8" fmla="*/ 279725 h 664305"/>
                    <a:gd name="connsiteX9" fmla="*/ 790194 w 938056"/>
                    <a:gd name="connsiteY9" fmla="*/ 630698 h 664305"/>
                    <a:gd name="connsiteX10" fmla="*/ 756595 w 938056"/>
                    <a:gd name="connsiteY10" fmla="*/ 664297 h 664305"/>
                    <a:gd name="connsiteX11" fmla="*/ 33599 w 938056"/>
                    <a:gd name="connsiteY11" fmla="*/ 664297 h 664305"/>
                    <a:gd name="connsiteX12" fmla="*/ 0 w 938056"/>
                    <a:gd name="connsiteY12" fmla="*/ 631103 h 66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056" h="664305">
                      <a:moveTo>
                        <a:pt x="0" y="631103"/>
                      </a:moveTo>
                      <a:lnTo>
                        <a:pt x="0" y="33599"/>
                      </a:lnTo>
                      <a:cubicBezTo>
                        <a:pt x="0" y="14978"/>
                        <a:pt x="14978" y="0"/>
                        <a:pt x="33599" y="0"/>
                      </a:cubicBezTo>
                      <a:lnTo>
                        <a:pt x="756595" y="0"/>
                      </a:lnTo>
                      <a:cubicBezTo>
                        <a:pt x="775216" y="0"/>
                        <a:pt x="790194" y="14978"/>
                        <a:pt x="790194" y="33599"/>
                      </a:cubicBezTo>
                      <a:lnTo>
                        <a:pt x="790194" y="96750"/>
                      </a:lnTo>
                      <a:lnTo>
                        <a:pt x="904351" y="96750"/>
                      </a:lnTo>
                      <a:cubicBezTo>
                        <a:pt x="935117" y="96750"/>
                        <a:pt x="949690" y="134398"/>
                        <a:pt x="927021" y="155043"/>
                      </a:cubicBezTo>
                      <a:lnTo>
                        <a:pt x="790194" y="279725"/>
                      </a:lnTo>
                      <a:lnTo>
                        <a:pt x="790194" y="630698"/>
                      </a:lnTo>
                      <a:cubicBezTo>
                        <a:pt x="790194" y="649319"/>
                        <a:pt x="775216" y="664297"/>
                        <a:pt x="756595" y="664297"/>
                      </a:cubicBezTo>
                      <a:lnTo>
                        <a:pt x="33599" y="664297"/>
                      </a:lnTo>
                      <a:cubicBezTo>
                        <a:pt x="14978" y="664702"/>
                        <a:pt x="0" y="649724"/>
                        <a:pt x="0" y="631103"/>
                      </a:cubicBezTo>
                      <a:close/>
                    </a:path>
                  </a:pathLst>
                </a:custGeom>
                <a:solidFill>
                  <a:srgbClr val="FFFFFF"/>
                </a:solidFill>
                <a:ln w="4048" cap="flat">
                  <a:noFill/>
                  <a:prstDash val="solid"/>
                  <a:miter/>
                </a:ln>
              </p:spPr>
              <p:txBody>
                <a:bodyPr rtlCol="0" anchor="ctr"/>
                <a:lstStyle/>
                <a:p>
                  <a:endParaRPr lang="en-RS"/>
                </a:p>
              </p:txBody>
            </p:sp>
            <p:grpSp>
              <p:nvGrpSpPr>
                <p:cNvPr id="154" name="Graphic 2">
                  <a:extLst>
                    <a:ext uri="{FF2B5EF4-FFF2-40B4-BE49-F238E27FC236}">
                      <a16:creationId xmlns:a16="http://schemas.microsoft.com/office/drawing/2014/main" id="{9367DDEF-40BC-44A1-52FF-9200E3648A86}"/>
                    </a:ext>
                  </a:extLst>
                </p:cNvPr>
                <p:cNvGrpSpPr/>
                <p:nvPr/>
              </p:nvGrpSpPr>
              <p:grpSpPr>
                <a:xfrm>
                  <a:off x="5807169" y="4391120"/>
                  <a:ext cx="393477" cy="85820"/>
                  <a:chOff x="5807169" y="4391120"/>
                  <a:chExt cx="393477" cy="85820"/>
                </a:xfrm>
              </p:grpSpPr>
              <p:sp>
                <p:nvSpPr>
                  <p:cNvPr id="155" name="Freeform 154">
                    <a:extLst>
                      <a:ext uri="{FF2B5EF4-FFF2-40B4-BE49-F238E27FC236}">
                        <a16:creationId xmlns:a16="http://schemas.microsoft.com/office/drawing/2014/main" id="{D6E4474D-1156-81CE-EDE1-06E6889BEF00}"/>
                      </a:ext>
                    </a:extLst>
                  </p:cNvPr>
                  <p:cNvSpPr/>
                  <p:nvPr/>
                </p:nvSpPr>
                <p:spPr>
                  <a:xfrm>
                    <a:off x="6114827"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2"/>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B4BD471A-E050-B40E-1E39-D41FC48EA9D7}"/>
                      </a:ext>
                    </a:extLst>
                  </p:cNvPr>
                  <p:cNvSpPr/>
                  <p:nvPr/>
                </p:nvSpPr>
                <p:spPr>
                  <a:xfrm>
                    <a:off x="5960998"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1"/>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958038D1-903D-F740-5D15-ED0EDC793614}"/>
                      </a:ext>
                    </a:extLst>
                  </p:cNvPr>
                  <p:cNvSpPr/>
                  <p:nvPr/>
                </p:nvSpPr>
                <p:spPr>
                  <a:xfrm>
                    <a:off x="5807169"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4"/>
                  </a:solidFill>
                  <a:ln w="4048" cap="flat">
                    <a:noFill/>
                    <a:prstDash val="solid"/>
                    <a:miter/>
                  </a:ln>
                </p:spPr>
                <p:txBody>
                  <a:bodyPr rtlCol="0" anchor="ctr"/>
                  <a:lstStyle/>
                  <a:p>
                    <a:endParaRPr lang="en-RS"/>
                  </a:p>
                </p:txBody>
              </p:sp>
            </p:grpSp>
          </p:grpSp>
          <p:grpSp>
            <p:nvGrpSpPr>
              <p:cNvPr id="158" name="Graphic 2">
                <a:extLst>
                  <a:ext uri="{FF2B5EF4-FFF2-40B4-BE49-F238E27FC236}">
                    <a16:creationId xmlns:a16="http://schemas.microsoft.com/office/drawing/2014/main" id="{2A035962-1DCD-FEE3-456B-1B70AE8B3D40}"/>
                  </a:ext>
                </a:extLst>
              </p:cNvPr>
              <p:cNvGrpSpPr/>
              <p:nvPr/>
            </p:nvGrpSpPr>
            <p:grpSpPr>
              <a:xfrm>
                <a:off x="5579665" y="1957236"/>
                <a:ext cx="3060749" cy="3369211"/>
                <a:chOff x="5579665" y="1957236"/>
                <a:chExt cx="3060749" cy="3369211"/>
              </a:xfrm>
              <a:solidFill>
                <a:srgbClr val="00002D"/>
              </a:solidFill>
            </p:grpSpPr>
            <p:sp>
              <p:nvSpPr>
                <p:cNvPr id="159" name="Freeform 158">
                  <a:extLst>
                    <a:ext uri="{FF2B5EF4-FFF2-40B4-BE49-F238E27FC236}">
                      <a16:creationId xmlns:a16="http://schemas.microsoft.com/office/drawing/2014/main" id="{BC7E590A-03C0-3A1A-9CC6-70D341B47BF2}"/>
                    </a:ext>
                  </a:extLst>
                </p:cNvPr>
                <p:cNvSpPr/>
                <p:nvPr/>
              </p:nvSpPr>
              <p:spPr>
                <a:xfrm>
                  <a:off x="8034043" y="4864897"/>
                  <a:ext cx="607" cy="1068"/>
                </a:xfrm>
                <a:custGeom>
                  <a:avLst/>
                  <a:gdLst>
                    <a:gd name="connsiteX0" fmla="*/ 0 w 607"/>
                    <a:gd name="connsiteY0" fmla="*/ 1068 h 1068"/>
                    <a:gd name="connsiteX1" fmla="*/ 0 w 607"/>
                    <a:gd name="connsiteY1" fmla="*/ 1068 h 1068"/>
                    <a:gd name="connsiteX2" fmla="*/ 0 w 607"/>
                    <a:gd name="connsiteY2" fmla="*/ 1068 h 1068"/>
                  </a:gdLst>
                  <a:ahLst/>
                  <a:cxnLst>
                    <a:cxn ang="0">
                      <a:pos x="connsiteX0" y="connsiteY0"/>
                    </a:cxn>
                    <a:cxn ang="0">
                      <a:pos x="connsiteX1" y="connsiteY1"/>
                    </a:cxn>
                    <a:cxn ang="0">
                      <a:pos x="connsiteX2" y="connsiteY2"/>
                    </a:cxn>
                  </a:cxnLst>
                  <a:rect l="l" t="t" r="r" b="b"/>
                  <a:pathLst>
                    <a:path w="607" h="1068">
                      <a:moveTo>
                        <a:pt x="0" y="1068"/>
                      </a:moveTo>
                      <a:lnTo>
                        <a:pt x="0" y="1068"/>
                      </a:lnTo>
                      <a:cubicBezTo>
                        <a:pt x="809" y="-551"/>
                        <a:pt x="809" y="-146"/>
                        <a:pt x="0" y="1068"/>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F8CE186-684C-F4D2-5E5F-6B7CF5F9E6D0}"/>
                    </a:ext>
                  </a:extLst>
                </p:cNvPr>
                <p:cNvSpPr/>
                <p:nvPr/>
              </p:nvSpPr>
              <p:spPr>
                <a:xfrm>
                  <a:off x="5594643" y="1957236"/>
                  <a:ext cx="3045771" cy="3369211"/>
                </a:xfrm>
                <a:custGeom>
                  <a:avLst/>
                  <a:gdLst>
                    <a:gd name="connsiteX0" fmla="*/ 3017877 w 3045771"/>
                    <a:gd name="connsiteY0" fmla="*/ 2526182 h 3369211"/>
                    <a:gd name="connsiteX1" fmla="*/ 2704147 w 3045771"/>
                    <a:gd name="connsiteY1" fmla="*/ 2439147 h 3369211"/>
                    <a:gd name="connsiteX2" fmla="*/ 2704147 w 3045771"/>
                    <a:gd name="connsiteY2" fmla="*/ 2206784 h 3369211"/>
                    <a:gd name="connsiteX3" fmla="*/ 2798874 w 3045771"/>
                    <a:gd name="connsiteY3" fmla="*/ 2082507 h 3369211"/>
                    <a:gd name="connsiteX4" fmla="*/ 2874979 w 3045771"/>
                    <a:gd name="connsiteY4" fmla="*/ 1581349 h 3369211"/>
                    <a:gd name="connsiteX5" fmla="*/ 2937320 w 3045771"/>
                    <a:gd name="connsiteY5" fmla="*/ 1471240 h 3369211"/>
                    <a:gd name="connsiteX6" fmla="*/ 2998042 w 3045771"/>
                    <a:gd name="connsiteY6" fmla="*/ 1450999 h 3369211"/>
                    <a:gd name="connsiteX7" fmla="*/ 3045405 w 3045771"/>
                    <a:gd name="connsiteY7" fmla="*/ 1295956 h 3369211"/>
                    <a:gd name="connsiteX8" fmla="*/ 2982254 w 3045771"/>
                    <a:gd name="connsiteY8" fmla="*/ 1153462 h 3369211"/>
                    <a:gd name="connsiteX9" fmla="*/ 2916674 w 3045771"/>
                    <a:gd name="connsiteY9" fmla="*/ 1133222 h 3369211"/>
                    <a:gd name="connsiteX10" fmla="*/ 2836926 w 3045771"/>
                    <a:gd name="connsiteY10" fmla="*/ 1043758 h 3369211"/>
                    <a:gd name="connsiteX11" fmla="*/ 2703743 w 3045771"/>
                    <a:gd name="connsiteY11" fmla="*/ 1002467 h 3369211"/>
                    <a:gd name="connsiteX12" fmla="*/ 2703743 w 3045771"/>
                    <a:gd name="connsiteY12" fmla="*/ 5009 h 3369211"/>
                    <a:gd name="connsiteX13" fmla="*/ 2698885 w 3045771"/>
                    <a:gd name="connsiteY13" fmla="*/ 151 h 3369211"/>
                    <a:gd name="connsiteX14" fmla="*/ 1083683 w 3045771"/>
                    <a:gd name="connsiteY14" fmla="*/ 556 h 3369211"/>
                    <a:gd name="connsiteX15" fmla="*/ 1080040 w 3045771"/>
                    <a:gd name="connsiteY15" fmla="*/ 961 h 3369211"/>
                    <a:gd name="connsiteX16" fmla="*/ 1078825 w 3045771"/>
                    <a:gd name="connsiteY16" fmla="*/ 1771 h 3369211"/>
                    <a:gd name="connsiteX17" fmla="*/ 1078825 w 3045771"/>
                    <a:gd name="connsiteY17" fmla="*/ 1771 h 3369211"/>
                    <a:gd name="connsiteX18" fmla="*/ 294299 w 3045771"/>
                    <a:gd name="connsiteY18" fmla="*/ 685904 h 3369211"/>
                    <a:gd name="connsiteX19" fmla="*/ 292679 w 3045771"/>
                    <a:gd name="connsiteY19" fmla="*/ 689547 h 3369211"/>
                    <a:gd name="connsiteX20" fmla="*/ 292679 w 3045771"/>
                    <a:gd name="connsiteY20" fmla="*/ 2139990 h 3369211"/>
                    <a:gd name="connsiteX21" fmla="*/ 38457 w 3045771"/>
                    <a:gd name="connsiteY21" fmla="*/ 2139990 h 3369211"/>
                    <a:gd name="connsiteX22" fmla="*/ 0 w 3045771"/>
                    <a:gd name="connsiteY22" fmla="*/ 2178447 h 3369211"/>
                    <a:gd name="connsiteX23" fmla="*/ 0 w 3045771"/>
                    <a:gd name="connsiteY23" fmla="*/ 2775951 h 3369211"/>
                    <a:gd name="connsiteX24" fmla="*/ 38457 w 3045771"/>
                    <a:gd name="connsiteY24" fmla="*/ 2814408 h 3369211"/>
                    <a:gd name="connsiteX25" fmla="*/ 292679 w 3045771"/>
                    <a:gd name="connsiteY25" fmla="*/ 2814408 h 3369211"/>
                    <a:gd name="connsiteX26" fmla="*/ 292679 w 3045771"/>
                    <a:gd name="connsiteY26" fmla="*/ 2982000 h 3369211"/>
                    <a:gd name="connsiteX27" fmla="*/ 297537 w 3045771"/>
                    <a:gd name="connsiteY27" fmla="*/ 2986858 h 3369211"/>
                    <a:gd name="connsiteX28" fmla="*/ 1557719 w 3045771"/>
                    <a:gd name="connsiteY28" fmla="*/ 2986858 h 3369211"/>
                    <a:gd name="connsiteX29" fmla="*/ 1548408 w 3045771"/>
                    <a:gd name="connsiteY29" fmla="*/ 3020862 h 3369211"/>
                    <a:gd name="connsiteX30" fmla="*/ 1551646 w 3045771"/>
                    <a:gd name="connsiteY30" fmla="*/ 3027339 h 3369211"/>
                    <a:gd name="connsiteX31" fmla="*/ 2784705 w 3045771"/>
                    <a:gd name="connsiteY31" fmla="*/ 3369001 h 3369211"/>
                    <a:gd name="connsiteX32" fmla="*/ 2790777 w 3045771"/>
                    <a:gd name="connsiteY32" fmla="*/ 3365763 h 3369211"/>
                    <a:gd name="connsiteX33" fmla="*/ 2790777 w 3045771"/>
                    <a:gd name="connsiteY33" fmla="*/ 3365763 h 3369211"/>
                    <a:gd name="connsiteX34" fmla="*/ 2790777 w 3045771"/>
                    <a:gd name="connsiteY34" fmla="*/ 3365763 h 3369211"/>
                    <a:gd name="connsiteX35" fmla="*/ 3020711 w 3045771"/>
                    <a:gd name="connsiteY35" fmla="*/ 2535492 h 3369211"/>
                    <a:gd name="connsiteX36" fmla="*/ 3017877 w 3045771"/>
                    <a:gd name="connsiteY36" fmla="*/ 2526182 h 3369211"/>
                    <a:gd name="connsiteX37" fmla="*/ 2459641 w 3045771"/>
                    <a:gd name="connsiteY37" fmla="*/ 2773522 h 3369211"/>
                    <a:gd name="connsiteX38" fmla="*/ 2459641 w 3045771"/>
                    <a:gd name="connsiteY38" fmla="*/ 2773522 h 3369211"/>
                    <a:gd name="connsiteX39" fmla="*/ 2285166 w 3045771"/>
                    <a:gd name="connsiteY39" fmla="*/ 2637100 h 3369211"/>
                    <a:gd name="connsiteX40" fmla="*/ 2283548 w 3045771"/>
                    <a:gd name="connsiteY40" fmla="*/ 2637100 h 3369211"/>
                    <a:gd name="connsiteX41" fmla="*/ 2147530 w 3045771"/>
                    <a:gd name="connsiteY41" fmla="*/ 2701061 h 3369211"/>
                    <a:gd name="connsiteX42" fmla="*/ 1796963 w 3045771"/>
                    <a:gd name="connsiteY42" fmla="*/ 2200307 h 3369211"/>
                    <a:gd name="connsiteX43" fmla="*/ 2998446 w 3045771"/>
                    <a:gd name="connsiteY43" fmla="*/ 2533063 h 3369211"/>
                    <a:gd name="connsiteX44" fmla="*/ 2459641 w 3045771"/>
                    <a:gd name="connsiteY44" fmla="*/ 2773522 h 3369211"/>
                    <a:gd name="connsiteX45" fmla="*/ 2430494 w 3045771"/>
                    <a:gd name="connsiteY45" fmla="*/ 2904276 h 3369211"/>
                    <a:gd name="connsiteX46" fmla="*/ 2286786 w 3045771"/>
                    <a:gd name="connsiteY46" fmla="*/ 2986453 h 3369211"/>
                    <a:gd name="connsiteX47" fmla="*/ 2285166 w 3045771"/>
                    <a:gd name="connsiteY47" fmla="*/ 2986453 h 3369211"/>
                    <a:gd name="connsiteX48" fmla="*/ 2115550 w 3045771"/>
                    <a:gd name="connsiteY48" fmla="*/ 2808741 h 3369211"/>
                    <a:gd name="connsiteX49" fmla="*/ 2115550 w 3045771"/>
                    <a:gd name="connsiteY49" fmla="*/ 2808741 h 3369211"/>
                    <a:gd name="connsiteX50" fmla="*/ 2283952 w 3045771"/>
                    <a:gd name="connsiteY50" fmla="*/ 2646816 h 3369211"/>
                    <a:gd name="connsiteX51" fmla="*/ 2285166 w 3045771"/>
                    <a:gd name="connsiteY51" fmla="*/ 2646816 h 3369211"/>
                    <a:gd name="connsiteX52" fmla="*/ 2430494 w 3045771"/>
                    <a:gd name="connsiteY52" fmla="*/ 2904276 h 3369211"/>
                    <a:gd name="connsiteX53" fmla="*/ 2859191 w 3045771"/>
                    <a:gd name="connsiteY53" fmla="*/ 1587826 h 3369211"/>
                    <a:gd name="connsiteX54" fmla="*/ 2864048 w 3045771"/>
                    <a:gd name="connsiteY54" fmla="*/ 1586207 h 3369211"/>
                    <a:gd name="connsiteX55" fmla="*/ 2789158 w 3045771"/>
                    <a:gd name="connsiteY55" fmla="*/ 2080888 h 3369211"/>
                    <a:gd name="connsiteX56" fmla="*/ 2694432 w 3045771"/>
                    <a:gd name="connsiteY56" fmla="*/ 2200307 h 3369211"/>
                    <a:gd name="connsiteX57" fmla="*/ 2694432 w 3045771"/>
                    <a:gd name="connsiteY57" fmla="*/ 2200307 h 3369211"/>
                    <a:gd name="connsiteX58" fmla="*/ 2636544 w 3045771"/>
                    <a:gd name="connsiteY58" fmla="*/ 2211642 h 3369211"/>
                    <a:gd name="connsiteX59" fmla="*/ 2742200 w 3045771"/>
                    <a:gd name="connsiteY59" fmla="*/ 2082507 h 3369211"/>
                    <a:gd name="connsiteX60" fmla="*/ 2815066 w 3045771"/>
                    <a:gd name="connsiteY60" fmla="*/ 1602399 h 3369211"/>
                    <a:gd name="connsiteX61" fmla="*/ 2859191 w 3045771"/>
                    <a:gd name="connsiteY61" fmla="*/ 1587826 h 3369211"/>
                    <a:gd name="connsiteX62" fmla="*/ 2804136 w 3045771"/>
                    <a:gd name="connsiteY62" fmla="*/ 1606043 h 3369211"/>
                    <a:gd name="connsiteX63" fmla="*/ 2732080 w 3045771"/>
                    <a:gd name="connsiteY63" fmla="*/ 2080888 h 3369211"/>
                    <a:gd name="connsiteX64" fmla="*/ 2607802 w 3045771"/>
                    <a:gd name="connsiteY64" fmla="*/ 2209213 h 3369211"/>
                    <a:gd name="connsiteX65" fmla="*/ 2605778 w 3045771"/>
                    <a:gd name="connsiteY65" fmla="*/ 2210023 h 3369211"/>
                    <a:gd name="connsiteX66" fmla="*/ 2605778 w 3045771"/>
                    <a:gd name="connsiteY66" fmla="*/ 2210023 h 3369211"/>
                    <a:gd name="connsiteX67" fmla="*/ 2483525 w 3045771"/>
                    <a:gd name="connsiteY67" fmla="*/ 2033525 h 3369211"/>
                    <a:gd name="connsiteX68" fmla="*/ 2537770 w 3045771"/>
                    <a:gd name="connsiteY68" fmla="*/ 1693482 h 3369211"/>
                    <a:gd name="connsiteX69" fmla="*/ 2804136 w 3045771"/>
                    <a:gd name="connsiteY69" fmla="*/ 1606043 h 3369211"/>
                    <a:gd name="connsiteX70" fmla="*/ 2921532 w 3045771"/>
                    <a:gd name="connsiteY70" fmla="*/ 1144961 h 3369211"/>
                    <a:gd name="connsiteX71" fmla="*/ 2979420 w 3045771"/>
                    <a:gd name="connsiteY71" fmla="*/ 1163178 h 3369211"/>
                    <a:gd name="connsiteX72" fmla="*/ 3035284 w 3045771"/>
                    <a:gd name="connsiteY72" fmla="*/ 1296766 h 3369211"/>
                    <a:gd name="connsiteX73" fmla="*/ 2994398 w 3045771"/>
                    <a:gd name="connsiteY73" fmla="*/ 1442094 h 3369211"/>
                    <a:gd name="connsiteX74" fmla="*/ 2939344 w 3045771"/>
                    <a:gd name="connsiteY74" fmla="*/ 1460310 h 3369211"/>
                    <a:gd name="connsiteX75" fmla="*/ 2950678 w 3045771"/>
                    <a:gd name="connsiteY75" fmla="*/ 1361131 h 3369211"/>
                    <a:gd name="connsiteX76" fmla="*/ 2950678 w 3045771"/>
                    <a:gd name="connsiteY76" fmla="*/ 1360726 h 3369211"/>
                    <a:gd name="connsiteX77" fmla="*/ 2951083 w 3045771"/>
                    <a:gd name="connsiteY77" fmla="*/ 1342105 h 3369211"/>
                    <a:gd name="connsiteX78" fmla="*/ 2951083 w 3045771"/>
                    <a:gd name="connsiteY78" fmla="*/ 1338462 h 3369211"/>
                    <a:gd name="connsiteX79" fmla="*/ 2950678 w 3045771"/>
                    <a:gd name="connsiteY79" fmla="*/ 1321864 h 3369211"/>
                    <a:gd name="connsiteX80" fmla="*/ 2950678 w 3045771"/>
                    <a:gd name="connsiteY80" fmla="*/ 1315792 h 3369211"/>
                    <a:gd name="connsiteX81" fmla="*/ 2949869 w 3045771"/>
                    <a:gd name="connsiteY81" fmla="*/ 1301219 h 3369211"/>
                    <a:gd name="connsiteX82" fmla="*/ 2949464 w 3045771"/>
                    <a:gd name="connsiteY82" fmla="*/ 1292718 h 3369211"/>
                    <a:gd name="connsiteX83" fmla="*/ 2949059 w 3045771"/>
                    <a:gd name="connsiteY83" fmla="*/ 1284621 h 3369211"/>
                    <a:gd name="connsiteX84" fmla="*/ 2947440 w 3045771"/>
                    <a:gd name="connsiteY84" fmla="*/ 1268429 h 3369211"/>
                    <a:gd name="connsiteX85" fmla="*/ 2947035 w 3045771"/>
                    <a:gd name="connsiteY85" fmla="*/ 1264786 h 3369211"/>
                    <a:gd name="connsiteX86" fmla="*/ 2921532 w 3045771"/>
                    <a:gd name="connsiteY86" fmla="*/ 1144961 h 3369211"/>
                    <a:gd name="connsiteX87" fmla="*/ 2834497 w 3045771"/>
                    <a:gd name="connsiteY87" fmla="*/ 1053069 h 3369211"/>
                    <a:gd name="connsiteX88" fmla="*/ 2908983 w 3045771"/>
                    <a:gd name="connsiteY88" fmla="*/ 1138484 h 3369211"/>
                    <a:gd name="connsiteX89" fmla="*/ 2908983 w 3045771"/>
                    <a:gd name="connsiteY89" fmla="*/ 1138889 h 3369211"/>
                    <a:gd name="connsiteX90" fmla="*/ 2920722 w 3045771"/>
                    <a:gd name="connsiteY90" fmla="*/ 1172893 h 3369211"/>
                    <a:gd name="connsiteX91" fmla="*/ 2921532 w 3045771"/>
                    <a:gd name="connsiteY91" fmla="*/ 1175727 h 3369211"/>
                    <a:gd name="connsiteX92" fmla="*/ 2924770 w 3045771"/>
                    <a:gd name="connsiteY92" fmla="*/ 1188276 h 3369211"/>
                    <a:gd name="connsiteX93" fmla="*/ 2927604 w 3045771"/>
                    <a:gd name="connsiteY93" fmla="*/ 1199611 h 3369211"/>
                    <a:gd name="connsiteX94" fmla="*/ 2928414 w 3045771"/>
                    <a:gd name="connsiteY94" fmla="*/ 1204064 h 3369211"/>
                    <a:gd name="connsiteX95" fmla="*/ 2937724 w 3045771"/>
                    <a:gd name="connsiteY95" fmla="*/ 1410113 h 3369211"/>
                    <a:gd name="connsiteX96" fmla="*/ 2935700 w 3045771"/>
                    <a:gd name="connsiteY96" fmla="*/ 1424687 h 3369211"/>
                    <a:gd name="connsiteX97" fmla="*/ 2935296 w 3045771"/>
                    <a:gd name="connsiteY97" fmla="*/ 1427116 h 3369211"/>
                    <a:gd name="connsiteX98" fmla="*/ 2928009 w 3045771"/>
                    <a:gd name="connsiteY98" fmla="*/ 1465978 h 3369211"/>
                    <a:gd name="connsiteX99" fmla="*/ 2928009 w 3045771"/>
                    <a:gd name="connsiteY99" fmla="*/ 1466787 h 3369211"/>
                    <a:gd name="connsiteX100" fmla="*/ 2868096 w 3045771"/>
                    <a:gd name="connsiteY100" fmla="*/ 1573658 h 3369211"/>
                    <a:gd name="connsiteX101" fmla="*/ 2868096 w 3045771"/>
                    <a:gd name="connsiteY101" fmla="*/ 1573658 h 3369211"/>
                    <a:gd name="connsiteX102" fmla="*/ 2867287 w 3045771"/>
                    <a:gd name="connsiteY102" fmla="*/ 1574062 h 3369211"/>
                    <a:gd name="connsiteX103" fmla="*/ 2862834 w 3045771"/>
                    <a:gd name="connsiteY103" fmla="*/ 1576086 h 3369211"/>
                    <a:gd name="connsiteX104" fmla="*/ 2861215 w 3045771"/>
                    <a:gd name="connsiteY104" fmla="*/ 1576491 h 3369211"/>
                    <a:gd name="connsiteX105" fmla="*/ 2850690 w 3045771"/>
                    <a:gd name="connsiteY105" fmla="*/ 1580135 h 3369211"/>
                    <a:gd name="connsiteX106" fmla="*/ 2808589 w 3045771"/>
                    <a:gd name="connsiteY106" fmla="*/ 1593898 h 3369211"/>
                    <a:gd name="connsiteX107" fmla="*/ 2808589 w 3045771"/>
                    <a:gd name="connsiteY107" fmla="*/ 1593898 h 3369211"/>
                    <a:gd name="connsiteX108" fmla="*/ 1519261 w 3045771"/>
                    <a:gd name="connsiteY108" fmla="*/ 2018546 h 3369211"/>
                    <a:gd name="connsiteX109" fmla="*/ 1730169 w 3045771"/>
                    <a:gd name="connsiteY109" fmla="*/ 1578515 h 3369211"/>
                    <a:gd name="connsiteX110" fmla="*/ 1534644 w 3045771"/>
                    <a:gd name="connsiteY110" fmla="*/ 648661 h 3369211"/>
                    <a:gd name="connsiteX111" fmla="*/ 2701314 w 3045771"/>
                    <a:gd name="connsiteY111" fmla="*/ 1011778 h 3369211"/>
                    <a:gd name="connsiteX112" fmla="*/ 2704147 w 3045771"/>
                    <a:gd name="connsiteY112" fmla="*/ 1012587 h 3369211"/>
                    <a:gd name="connsiteX113" fmla="*/ 2704147 w 3045771"/>
                    <a:gd name="connsiteY113" fmla="*/ 1012587 h 3369211"/>
                    <a:gd name="connsiteX114" fmla="*/ 2834497 w 3045771"/>
                    <a:gd name="connsiteY114" fmla="*/ 1053069 h 3369211"/>
                    <a:gd name="connsiteX115" fmla="*/ 1397008 w 3045771"/>
                    <a:gd name="connsiteY115" fmla="*/ 2054980 h 3369211"/>
                    <a:gd name="connsiteX116" fmla="*/ 1082469 w 3045771"/>
                    <a:gd name="connsiteY116" fmla="*/ 1629522 h 3369211"/>
                    <a:gd name="connsiteX117" fmla="*/ 1171123 w 3045771"/>
                    <a:gd name="connsiteY117" fmla="*/ 1582159 h 3369211"/>
                    <a:gd name="connsiteX118" fmla="*/ 1173147 w 3045771"/>
                    <a:gd name="connsiteY118" fmla="*/ 1575682 h 3369211"/>
                    <a:gd name="connsiteX119" fmla="*/ 1166670 w 3045771"/>
                    <a:gd name="connsiteY119" fmla="*/ 1573658 h 3369211"/>
                    <a:gd name="connsiteX120" fmla="*/ 1080444 w 3045771"/>
                    <a:gd name="connsiteY120" fmla="*/ 1619401 h 3369211"/>
                    <a:gd name="connsiteX121" fmla="*/ 1053727 w 3045771"/>
                    <a:gd name="connsiteY121" fmla="*/ 1415376 h 3369211"/>
                    <a:gd name="connsiteX122" fmla="*/ 1181648 w 3045771"/>
                    <a:gd name="connsiteY122" fmla="*/ 1413352 h 3369211"/>
                    <a:gd name="connsiteX123" fmla="*/ 1186505 w 3045771"/>
                    <a:gd name="connsiteY123" fmla="*/ 1408494 h 3369211"/>
                    <a:gd name="connsiteX124" fmla="*/ 1181648 w 3045771"/>
                    <a:gd name="connsiteY124" fmla="*/ 1403636 h 3369211"/>
                    <a:gd name="connsiteX125" fmla="*/ 1053322 w 3045771"/>
                    <a:gd name="connsiteY125" fmla="*/ 1405660 h 3369211"/>
                    <a:gd name="connsiteX126" fmla="*/ 1051298 w 3045771"/>
                    <a:gd name="connsiteY126" fmla="*/ 1327936 h 3369211"/>
                    <a:gd name="connsiteX127" fmla="*/ 1062633 w 3045771"/>
                    <a:gd name="connsiteY127" fmla="*/ 1142128 h 3369211"/>
                    <a:gd name="connsiteX128" fmla="*/ 1194197 w 3045771"/>
                    <a:gd name="connsiteY128" fmla="*/ 1217827 h 3369211"/>
                    <a:gd name="connsiteX129" fmla="*/ 1201079 w 3045771"/>
                    <a:gd name="connsiteY129" fmla="*/ 1216208 h 3369211"/>
                    <a:gd name="connsiteX130" fmla="*/ 1199459 w 3045771"/>
                    <a:gd name="connsiteY130" fmla="*/ 1209326 h 3369211"/>
                    <a:gd name="connsiteX131" fmla="*/ 1064252 w 3045771"/>
                    <a:gd name="connsiteY131" fmla="*/ 1131602 h 3369211"/>
                    <a:gd name="connsiteX132" fmla="*/ 1397008 w 3045771"/>
                    <a:gd name="connsiteY132" fmla="*/ 600084 h 3369211"/>
                    <a:gd name="connsiteX133" fmla="*/ 1397818 w 3045771"/>
                    <a:gd name="connsiteY133" fmla="*/ 600084 h 3369211"/>
                    <a:gd name="connsiteX134" fmla="*/ 1505903 w 3045771"/>
                    <a:gd name="connsiteY134" fmla="*/ 637326 h 3369211"/>
                    <a:gd name="connsiteX135" fmla="*/ 1720048 w 3045771"/>
                    <a:gd name="connsiteY135" fmla="*/ 1077762 h 3369211"/>
                    <a:gd name="connsiteX136" fmla="*/ 1439918 w 3045771"/>
                    <a:gd name="connsiteY136" fmla="*/ 1049021 h 3369211"/>
                    <a:gd name="connsiteX137" fmla="*/ 1439918 w 3045771"/>
                    <a:gd name="connsiteY137" fmla="*/ 1628712 h 3369211"/>
                    <a:gd name="connsiteX138" fmla="*/ 1718429 w 3045771"/>
                    <a:gd name="connsiteY138" fmla="*/ 1586207 h 3369211"/>
                    <a:gd name="connsiteX139" fmla="*/ 1397008 w 3045771"/>
                    <a:gd name="connsiteY139" fmla="*/ 2054980 h 3369211"/>
                    <a:gd name="connsiteX140" fmla="*/ 1741503 w 3045771"/>
                    <a:gd name="connsiteY140" fmla="*/ 1327532 h 3369211"/>
                    <a:gd name="connsiteX141" fmla="*/ 1726930 w 3045771"/>
                    <a:gd name="connsiteY141" fmla="*/ 1536415 h 3369211"/>
                    <a:gd name="connsiteX142" fmla="*/ 1726930 w 3045771"/>
                    <a:gd name="connsiteY142" fmla="*/ 1537629 h 3369211"/>
                    <a:gd name="connsiteX143" fmla="*/ 1721263 w 3045771"/>
                    <a:gd name="connsiteY143" fmla="*/ 1574062 h 3369211"/>
                    <a:gd name="connsiteX144" fmla="*/ 1446800 w 3045771"/>
                    <a:gd name="connsiteY144" fmla="*/ 1620211 h 3369211"/>
                    <a:gd name="connsiteX145" fmla="*/ 1446800 w 3045771"/>
                    <a:gd name="connsiteY145" fmla="*/ 1055902 h 3369211"/>
                    <a:gd name="connsiteX146" fmla="*/ 1722477 w 3045771"/>
                    <a:gd name="connsiteY146" fmla="*/ 1088287 h 3369211"/>
                    <a:gd name="connsiteX147" fmla="*/ 1741503 w 3045771"/>
                    <a:gd name="connsiteY147" fmla="*/ 1327532 h 3369211"/>
                    <a:gd name="connsiteX148" fmla="*/ 1077611 w 3045771"/>
                    <a:gd name="connsiteY148" fmla="*/ 15939 h 3369211"/>
                    <a:gd name="connsiteX149" fmla="*/ 1077611 w 3045771"/>
                    <a:gd name="connsiteY149" fmla="*/ 684285 h 3369211"/>
                    <a:gd name="connsiteX150" fmla="*/ 311301 w 3045771"/>
                    <a:gd name="connsiteY150" fmla="*/ 684285 h 3369211"/>
                    <a:gd name="connsiteX151" fmla="*/ 1077611 w 3045771"/>
                    <a:gd name="connsiteY151" fmla="*/ 15939 h 3369211"/>
                    <a:gd name="connsiteX152" fmla="*/ 38862 w 3045771"/>
                    <a:gd name="connsiteY152" fmla="*/ 2803883 h 3369211"/>
                    <a:gd name="connsiteX153" fmla="*/ 10525 w 3045771"/>
                    <a:gd name="connsiteY153" fmla="*/ 2775546 h 3369211"/>
                    <a:gd name="connsiteX154" fmla="*/ 10525 w 3045771"/>
                    <a:gd name="connsiteY154" fmla="*/ 2178043 h 3369211"/>
                    <a:gd name="connsiteX155" fmla="*/ 38862 w 3045771"/>
                    <a:gd name="connsiteY155" fmla="*/ 2149301 h 3369211"/>
                    <a:gd name="connsiteX156" fmla="*/ 761857 w 3045771"/>
                    <a:gd name="connsiteY156" fmla="*/ 2149301 h 3369211"/>
                    <a:gd name="connsiteX157" fmla="*/ 790194 w 3045771"/>
                    <a:gd name="connsiteY157" fmla="*/ 2178043 h 3369211"/>
                    <a:gd name="connsiteX158" fmla="*/ 790194 w 3045771"/>
                    <a:gd name="connsiteY158" fmla="*/ 2241193 h 3369211"/>
                    <a:gd name="connsiteX159" fmla="*/ 795052 w 3045771"/>
                    <a:gd name="connsiteY159" fmla="*/ 2246051 h 3369211"/>
                    <a:gd name="connsiteX160" fmla="*/ 909209 w 3045771"/>
                    <a:gd name="connsiteY160" fmla="*/ 2246051 h 3369211"/>
                    <a:gd name="connsiteX161" fmla="*/ 928640 w 3045771"/>
                    <a:gd name="connsiteY161" fmla="*/ 2295843 h 3369211"/>
                    <a:gd name="connsiteX162" fmla="*/ 792218 w 3045771"/>
                    <a:gd name="connsiteY162" fmla="*/ 2420930 h 3369211"/>
                    <a:gd name="connsiteX163" fmla="*/ 790599 w 3045771"/>
                    <a:gd name="connsiteY163" fmla="*/ 2424574 h 3369211"/>
                    <a:gd name="connsiteX164" fmla="*/ 790599 w 3045771"/>
                    <a:gd name="connsiteY164" fmla="*/ 2775546 h 3369211"/>
                    <a:gd name="connsiteX165" fmla="*/ 762262 w 3045771"/>
                    <a:gd name="connsiteY165" fmla="*/ 2803883 h 3369211"/>
                    <a:gd name="connsiteX166" fmla="*/ 38862 w 3045771"/>
                    <a:gd name="connsiteY166" fmla="*/ 2803883 h 3369211"/>
                    <a:gd name="connsiteX167" fmla="*/ 302800 w 3045771"/>
                    <a:gd name="connsiteY167" fmla="*/ 2976333 h 3369211"/>
                    <a:gd name="connsiteX168" fmla="*/ 302800 w 3045771"/>
                    <a:gd name="connsiteY168" fmla="*/ 2813598 h 3369211"/>
                    <a:gd name="connsiteX169" fmla="*/ 761857 w 3045771"/>
                    <a:gd name="connsiteY169" fmla="*/ 2813598 h 3369211"/>
                    <a:gd name="connsiteX170" fmla="*/ 800314 w 3045771"/>
                    <a:gd name="connsiteY170" fmla="*/ 2775141 h 3369211"/>
                    <a:gd name="connsiteX171" fmla="*/ 800314 w 3045771"/>
                    <a:gd name="connsiteY171" fmla="*/ 2426193 h 3369211"/>
                    <a:gd name="connsiteX172" fmla="*/ 935522 w 3045771"/>
                    <a:gd name="connsiteY172" fmla="*/ 2302725 h 3369211"/>
                    <a:gd name="connsiteX173" fmla="*/ 909614 w 3045771"/>
                    <a:gd name="connsiteY173" fmla="*/ 2235931 h 3369211"/>
                    <a:gd name="connsiteX174" fmla="*/ 800314 w 3045771"/>
                    <a:gd name="connsiteY174" fmla="*/ 2235931 h 3369211"/>
                    <a:gd name="connsiteX175" fmla="*/ 800314 w 3045771"/>
                    <a:gd name="connsiteY175" fmla="*/ 2178043 h 3369211"/>
                    <a:gd name="connsiteX176" fmla="*/ 761857 w 3045771"/>
                    <a:gd name="connsiteY176" fmla="*/ 2139586 h 3369211"/>
                    <a:gd name="connsiteX177" fmla="*/ 302800 w 3045771"/>
                    <a:gd name="connsiteY177" fmla="*/ 2139586 h 3369211"/>
                    <a:gd name="connsiteX178" fmla="*/ 302800 w 3045771"/>
                    <a:gd name="connsiteY178" fmla="*/ 694000 h 3369211"/>
                    <a:gd name="connsiteX179" fmla="*/ 1082469 w 3045771"/>
                    <a:gd name="connsiteY179" fmla="*/ 694000 h 3369211"/>
                    <a:gd name="connsiteX180" fmla="*/ 1087326 w 3045771"/>
                    <a:gd name="connsiteY180" fmla="*/ 689142 h 3369211"/>
                    <a:gd name="connsiteX181" fmla="*/ 1087326 w 3045771"/>
                    <a:gd name="connsiteY181" fmla="*/ 10272 h 3369211"/>
                    <a:gd name="connsiteX182" fmla="*/ 2694027 w 3045771"/>
                    <a:gd name="connsiteY182" fmla="*/ 10272 h 3369211"/>
                    <a:gd name="connsiteX183" fmla="*/ 2694027 w 3045771"/>
                    <a:gd name="connsiteY183" fmla="*/ 999229 h 3369211"/>
                    <a:gd name="connsiteX184" fmla="*/ 1509141 w 3045771"/>
                    <a:gd name="connsiteY184" fmla="*/ 631659 h 3369211"/>
                    <a:gd name="connsiteX185" fmla="*/ 1397413 w 3045771"/>
                    <a:gd name="connsiteY185" fmla="*/ 593202 h 3369211"/>
                    <a:gd name="connsiteX186" fmla="*/ 1396603 w 3045771"/>
                    <a:gd name="connsiteY186" fmla="*/ 593202 h 3369211"/>
                    <a:gd name="connsiteX187" fmla="*/ 1057775 w 3045771"/>
                    <a:gd name="connsiteY187" fmla="*/ 1127554 h 3369211"/>
                    <a:gd name="connsiteX188" fmla="*/ 920139 w 3045771"/>
                    <a:gd name="connsiteY188" fmla="*/ 1048616 h 3369211"/>
                    <a:gd name="connsiteX189" fmla="*/ 913257 w 3045771"/>
                    <a:gd name="connsiteY189" fmla="*/ 1050235 h 3369211"/>
                    <a:gd name="connsiteX190" fmla="*/ 914876 w 3045771"/>
                    <a:gd name="connsiteY190" fmla="*/ 1057117 h 3369211"/>
                    <a:gd name="connsiteX191" fmla="*/ 1056156 w 3045771"/>
                    <a:gd name="connsiteY191" fmla="*/ 1138079 h 3369211"/>
                    <a:gd name="connsiteX192" fmla="*/ 1046035 w 3045771"/>
                    <a:gd name="connsiteY192" fmla="*/ 1252236 h 3369211"/>
                    <a:gd name="connsiteX193" fmla="*/ 1046035 w 3045771"/>
                    <a:gd name="connsiteY193" fmla="*/ 1254261 h 3369211"/>
                    <a:gd name="connsiteX194" fmla="*/ 1044416 w 3045771"/>
                    <a:gd name="connsiteY194" fmla="*/ 1327127 h 3369211"/>
                    <a:gd name="connsiteX195" fmla="*/ 1044416 w 3045771"/>
                    <a:gd name="connsiteY195" fmla="*/ 1327127 h 3369211"/>
                    <a:gd name="connsiteX196" fmla="*/ 1044416 w 3045771"/>
                    <a:gd name="connsiteY196" fmla="*/ 1327127 h 3369211"/>
                    <a:gd name="connsiteX197" fmla="*/ 1046440 w 3045771"/>
                    <a:gd name="connsiteY197" fmla="*/ 1405256 h 3369211"/>
                    <a:gd name="connsiteX198" fmla="*/ 384167 w 3045771"/>
                    <a:gd name="connsiteY198" fmla="*/ 1415376 h 3369211"/>
                    <a:gd name="connsiteX199" fmla="*/ 379309 w 3045771"/>
                    <a:gd name="connsiteY199" fmla="*/ 1420234 h 3369211"/>
                    <a:gd name="connsiteX200" fmla="*/ 384167 w 3045771"/>
                    <a:gd name="connsiteY200" fmla="*/ 1425091 h 3369211"/>
                    <a:gd name="connsiteX201" fmla="*/ 384167 w 3045771"/>
                    <a:gd name="connsiteY201" fmla="*/ 1425091 h 3369211"/>
                    <a:gd name="connsiteX202" fmla="*/ 1046845 w 3045771"/>
                    <a:gd name="connsiteY202" fmla="*/ 1414971 h 3369211"/>
                    <a:gd name="connsiteX203" fmla="*/ 1073968 w 3045771"/>
                    <a:gd name="connsiteY203" fmla="*/ 1622235 h 3369211"/>
                    <a:gd name="connsiteX204" fmla="*/ 747284 w 3045771"/>
                    <a:gd name="connsiteY204" fmla="*/ 1797519 h 3369211"/>
                    <a:gd name="connsiteX205" fmla="*/ 745260 w 3045771"/>
                    <a:gd name="connsiteY205" fmla="*/ 1803996 h 3369211"/>
                    <a:gd name="connsiteX206" fmla="*/ 751737 w 3045771"/>
                    <a:gd name="connsiteY206" fmla="*/ 1806020 h 3369211"/>
                    <a:gd name="connsiteX207" fmla="*/ 1075992 w 3045771"/>
                    <a:gd name="connsiteY207" fmla="*/ 1631951 h 3369211"/>
                    <a:gd name="connsiteX208" fmla="*/ 1396198 w 3045771"/>
                    <a:gd name="connsiteY208" fmla="*/ 2061052 h 3369211"/>
                    <a:gd name="connsiteX209" fmla="*/ 1482019 w 3045771"/>
                    <a:gd name="connsiteY209" fmla="*/ 2039192 h 3369211"/>
                    <a:gd name="connsiteX210" fmla="*/ 1484043 w 3045771"/>
                    <a:gd name="connsiteY210" fmla="*/ 2039597 h 3369211"/>
                    <a:gd name="connsiteX211" fmla="*/ 2530078 w 3045771"/>
                    <a:gd name="connsiteY211" fmla="*/ 1695101 h 3369211"/>
                    <a:gd name="connsiteX212" fmla="*/ 2474214 w 3045771"/>
                    <a:gd name="connsiteY212" fmla="*/ 2057409 h 3369211"/>
                    <a:gd name="connsiteX213" fmla="*/ 2603349 w 3045771"/>
                    <a:gd name="connsiteY213" fmla="*/ 2215690 h 3369211"/>
                    <a:gd name="connsiteX214" fmla="*/ 2603349 w 3045771"/>
                    <a:gd name="connsiteY214" fmla="*/ 2215690 h 3369211"/>
                    <a:gd name="connsiteX215" fmla="*/ 2606588 w 3045771"/>
                    <a:gd name="connsiteY215" fmla="*/ 2218119 h 3369211"/>
                    <a:gd name="connsiteX216" fmla="*/ 2692813 w 3045771"/>
                    <a:gd name="connsiteY216" fmla="*/ 2210023 h 3369211"/>
                    <a:gd name="connsiteX217" fmla="*/ 2692813 w 3045771"/>
                    <a:gd name="connsiteY217" fmla="*/ 2435503 h 3369211"/>
                    <a:gd name="connsiteX218" fmla="*/ 1783199 w 3045771"/>
                    <a:gd name="connsiteY218" fmla="*/ 2183710 h 3369211"/>
                    <a:gd name="connsiteX219" fmla="*/ 1777127 w 3045771"/>
                    <a:gd name="connsiteY219" fmla="*/ 2189377 h 3369211"/>
                    <a:gd name="connsiteX220" fmla="*/ 1559338 w 3045771"/>
                    <a:gd name="connsiteY220" fmla="*/ 2975523 h 3369211"/>
                    <a:gd name="connsiteX221" fmla="*/ 302800 w 3045771"/>
                    <a:gd name="connsiteY221" fmla="*/ 2975523 h 3369211"/>
                    <a:gd name="connsiteX222" fmla="*/ 1785628 w 3045771"/>
                    <a:gd name="connsiteY222" fmla="*/ 2201117 h 3369211"/>
                    <a:gd name="connsiteX223" fmla="*/ 1785628 w 3045771"/>
                    <a:gd name="connsiteY223" fmla="*/ 2201117 h 3369211"/>
                    <a:gd name="connsiteX224" fmla="*/ 1785628 w 3045771"/>
                    <a:gd name="connsiteY224" fmla="*/ 2201117 h 3369211"/>
                    <a:gd name="connsiteX225" fmla="*/ 1785628 w 3045771"/>
                    <a:gd name="connsiteY225" fmla="*/ 2201117 h 3369211"/>
                    <a:gd name="connsiteX226" fmla="*/ 2141458 w 3045771"/>
                    <a:gd name="connsiteY226" fmla="*/ 2709157 h 3369211"/>
                    <a:gd name="connsiteX227" fmla="*/ 2106240 w 3045771"/>
                    <a:gd name="connsiteY227" fmla="*/ 2802264 h 3369211"/>
                    <a:gd name="connsiteX228" fmla="*/ 1560552 w 3045771"/>
                    <a:gd name="connsiteY228" fmla="*/ 3013981 h 3369211"/>
                    <a:gd name="connsiteX229" fmla="*/ 1785628 w 3045771"/>
                    <a:gd name="connsiteY229" fmla="*/ 2201117 h 3369211"/>
                    <a:gd name="connsiteX230" fmla="*/ 2105835 w 3045771"/>
                    <a:gd name="connsiteY230" fmla="*/ 2812789 h 3369211"/>
                    <a:gd name="connsiteX231" fmla="*/ 2105835 w 3045771"/>
                    <a:gd name="connsiteY231" fmla="*/ 2812789 h 3369211"/>
                    <a:gd name="connsiteX232" fmla="*/ 2105835 w 3045771"/>
                    <a:gd name="connsiteY232" fmla="*/ 2812789 h 3369211"/>
                    <a:gd name="connsiteX233" fmla="*/ 2105835 w 3045771"/>
                    <a:gd name="connsiteY233" fmla="*/ 2818051 h 3369211"/>
                    <a:gd name="connsiteX234" fmla="*/ 2285572 w 3045771"/>
                    <a:gd name="connsiteY234" fmla="*/ 2996169 h 3369211"/>
                    <a:gd name="connsiteX235" fmla="*/ 2287191 w 3045771"/>
                    <a:gd name="connsiteY235" fmla="*/ 2996169 h 3369211"/>
                    <a:gd name="connsiteX236" fmla="*/ 2434138 w 3045771"/>
                    <a:gd name="connsiteY236" fmla="*/ 2917230 h 3369211"/>
                    <a:gd name="connsiteX237" fmla="*/ 2773775 w 3045771"/>
                    <a:gd name="connsiteY237" fmla="*/ 3354833 h 3369211"/>
                    <a:gd name="connsiteX238" fmla="*/ 1569458 w 3045771"/>
                    <a:gd name="connsiteY238" fmla="*/ 3021267 h 3369211"/>
                    <a:gd name="connsiteX239" fmla="*/ 2105835 w 3045771"/>
                    <a:gd name="connsiteY239" fmla="*/ 2812789 h 3369211"/>
                    <a:gd name="connsiteX240" fmla="*/ 2439400 w 3045771"/>
                    <a:gd name="connsiteY240" fmla="*/ 2908729 h 3369211"/>
                    <a:gd name="connsiteX241" fmla="*/ 2439400 w 3045771"/>
                    <a:gd name="connsiteY241" fmla="*/ 2908729 h 3369211"/>
                    <a:gd name="connsiteX242" fmla="*/ 2439400 w 3045771"/>
                    <a:gd name="connsiteY242" fmla="*/ 2908729 h 3369211"/>
                    <a:gd name="connsiteX243" fmla="*/ 2439400 w 3045771"/>
                    <a:gd name="connsiteY243" fmla="*/ 2908729 h 3369211"/>
                    <a:gd name="connsiteX244" fmla="*/ 2439400 w 3045771"/>
                    <a:gd name="connsiteY244" fmla="*/ 2908729 h 3369211"/>
                    <a:gd name="connsiteX245" fmla="*/ 2461665 w 3045771"/>
                    <a:gd name="connsiteY245" fmla="*/ 2783642 h 3369211"/>
                    <a:gd name="connsiteX246" fmla="*/ 3009781 w 3045771"/>
                    <a:gd name="connsiteY246" fmla="*/ 2539540 h 3369211"/>
                    <a:gd name="connsiteX247" fmla="*/ 2784300 w 3045771"/>
                    <a:gd name="connsiteY247" fmla="*/ 3353213 h 3369211"/>
                    <a:gd name="connsiteX248" fmla="*/ 2439400 w 3045771"/>
                    <a:gd name="connsiteY248" fmla="*/ 2908729 h 336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3045771" h="3369211">
                      <a:moveTo>
                        <a:pt x="3017877" y="2526182"/>
                      </a:moveTo>
                      <a:cubicBezTo>
                        <a:pt x="3000066" y="2521324"/>
                        <a:pt x="2871740" y="2485700"/>
                        <a:pt x="2704147" y="2439147"/>
                      </a:cubicBezTo>
                      <a:lnTo>
                        <a:pt x="2704147" y="2206784"/>
                      </a:lnTo>
                      <a:cubicBezTo>
                        <a:pt x="2753535" y="2184520"/>
                        <a:pt x="2790373" y="2137966"/>
                        <a:pt x="2798874" y="2082507"/>
                      </a:cubicBezTo>
                      <a:lnTo>
                        <a:pt x="2874979" y="1581349"/>
                      </a:lnTo>
                      <a:cubicBezTo>
                        <a:pt x="2904125" y="1564347"/>
                        <a:pt x="2924770" y="1523461"/>
                        <a:pt x="2937320" y="1471240"/>
                      </a:cubicBezTo>
                      <a:cubicBezTo>
                        <a:pt x="3016258" y="1445332"/>
                        <a:pt x="2993184" y="1453023"/>
                        <a:pt x="2998042" y="1450999"/>
                      </a:cubicBezTo>
                      <a:cubicBezTo>
                        <a:pt x="3034879" y="1436426"/>
                        <a:pt x="3048238" y="1360321"/>
                        <a:pt x="3045405" y="1295956"/>
                      </a:cubicBezTo>
                      <a:cubicBezTo>
                        <a:pt x="3042571" y="1234830"/>
                        <a:pt x="3024354" y="1165202"/>
                        <a:pt x="2982254" y="1153462"/>
                      </a:cubicBezTo>
                      <a:lnTo>
                        <a:pt x="2916674" y="1133222"/>
                      </a:lnTo>
                      <a:cubicBezTo>
                        <a:pt x="2897648" y="1087073"/>
                        <a:pt x="2871335" y="1053474"/>
                        <a:pt x="2836926" y="1043758"/>
                      </a:cubicBezTo>
                      <a:cubicBezTo>
                        <a:pt x="2798874" y="1032018"/>
                        <a:pt x="2753940" y="1017850"/>
                        <a:pt x="2703743" y="1002467"/>
                      </a:cubicBezTo>
                      <a:lnTo>
                        <a:pt x="2703743" y="5009"/>
                      </a:lnTo>
                      <a:cubicBezTo>
                        <a:pt x="2703743" y="2175"/>
                        <a:pt x="2701314" y="151"/>
                        <a:pt x="2698885" y="151"/>
                      </a:cubicBezTo>
                      <a:cubicBezTo>
                        <a:pt x="1311188" y="556"/>
                        <a:pt x="1112020" y="-658"/>
                        <a:pt x="1083683" y="556"/>
                      </a:cubicBezTo>
                      <a:cubicBezTo>
                        <a:pt x="1082469" y="151"/>
                        <a:pt x="1081254" y="151"/>
                        <a:pt x="1080040" y="961"/>
                      </a:cubicBezTo>
                      <a:cubicBezTo>
                        <a:pt x="1078420" y="961"/>
                        <a:pt x="1079230" y="1366"/>
                        <a:pt x="1078825" y="1771"/>
                      </a:cubicBezTo>
                      <a:cubicBezTo>
                        <a:pt x="1078825" y="1771"/>
                        <a:pt x="1078825" y="1771"/>
                        <a:pt x="1078825" y="1771"/>
                      </a:cubicBezTo>
                      <a:cubicBezTo>
                        <a:pt x="1062633" y="15939"/>
                        <a:pt x="304419" y="676998"/>
                        <a:pt x="294299" y="685904"/>
                      </a:cubicBezTo>
                      <a:cubicBezTo>
                        <a:pt x="293489" y="686713"/>
                        <a:pt x="292679" y="687928"/>
                        <a:pt x="292679" y="689547"/>
                      </a:cubicBezTo>
                      <a:lnTo>
                        <a:pt x="292679" y="2139990"/>
                      </a:lnTo>
                      <a:lnTo>
                        <a:pt x="38457" y="2139990"/>
                      </a:lnTo>
                      <a:cubicBezTo>
                        <a:pt x="17407" y="2139990"/>
                        <a:pt x="0" y="2157397"/>
                        <a:pt x="0" y="2178447"/>
                      </a:cubicBezTo>
                      <a:lnTo>
                        <a:pt x="0" y="2775951"/>
                      </a:lnTo>
                      <a:cubicBezTo>
                        <a:pt x="0" y="2797001"/>
                        <a:pt x="17407" y="2814408"/>
                        <a:pt x="38457" y="2814408"/>
                      </a:cubicBezTo>
                      <a:lnTo>
                        <a:pt x="292679" y="2814408"/>
                      </a:lnTo>
                      <a:lnTo>
                        <a:pt x="292679" y="2982000"/>
                      </a:lnTo>
                      <a:cubicBezTo>
                        <a:pt x="292679" y="2984834"/>
                        <a:pt x="294703" y="2986858"/>
                        <a:pt x="297537" y="2986858"/>
                      </a:cubicBezTo>
                      <a:lnTo>
                        <a:pt x="1557719" y="2986858"/>
                      </a:lnTo>
                      <a:lnTo>
                        <a:pt x="1548408" y="3020862"/>
                      </a:lnTo>
                      <a:cubicBezTo>
                        <a:pt x="1547598" y="3023291"/>
                        <a:pt x="1549218" y="3026530"/>
                        <a:pt x="1551646" y="3027339"/>
                      </a:cubicBezTo>
                      <a:lnTo>
                        <a:pt x="2784705" y="3369001"/>
                      </a:lnTo>
                      <a:cubicBezTo>
                        <a:pt x="2787134" y="3369811"/>
                        <a:pt x="2789968" y="3368192"/>
                        <a:pt x="2790777" y="3365763"/>
                      </a:cubicBezTo>
                      <a:cubicBezTo>
                        <a:pt x="2790777" y="3365763"/>
                        <a:pt x="2790777" y="3365763"/>
                        <a:pt x="2790777" y="3365763"/>
                      </a:cubicBezTo>
                      <a:cubicBezTo>
                        <a:pt x="2790777" y="3365763"/>
                        <a:pt x="2790777" y="3365763"/>
                        <a:pt x="2790777" y="3365763"/>
                      </a:cubicBezTo>
                      <a:lnTo>
                        <a:pt x="3020711" y="2535492"/>
                      </a:lnTo>
                      <a:cubicBezTo>
                        <a:pt x="3021925" y="2531444"/>
                        <a:pt x="3021520" y="2527396"/>
                        <a:pt x="3017877" y="2526182"/>
                      </a:cubicBezTo>
                      <a:close/>
                      <a:moveTo>
                        <a:pt x="2459641" y="2773522"/>
                      </a:moveTo>
                      <a:cubicBezTo>
                        <a:pt x="2459641" y="2773522"/>
                        <a:pt x="2459641" y="2773522"/>
                        <a:pt x="2459641" y="2773522"/>
                      </a:cubicBezTo>
                      <a:cubicBezTo>
                        <a:pt x="2441019" y="2696607"/>
                        <a:pt x="2370987" y="2637100"/>
                        <a:pt x="2285166" y="2637100"/>
                      </a:cubicBezTo>
                      <a:lnTo>
                        <a:pt x="2283548" y="2637100"/>
                      </a:lnTo>
                      <a:cubicBezTo>
                        <a:pt x="2229707" y="2637505"/>
                        <a:pt x="2180725" y="2661794"/>
                        <a:pt x="2147530" y="2701061"/>
                      </a:cubicBezTo>
                      <a:cubicBezTo>
                        <a:pt x="2124861" y="2668676"/>
                        <a:pt x="2033778" y="2538731"/>
                        <a:pt x="1796963" y="2200307"/>
                      </a:cubicBezTo>
                      <a:cubicBezTo>
                        <a:pt x="1840278" y="2212452"/>
                        <a:pt x="2739366" y="2461412"/>
                        <a:pt x="2998446" y="2533063"/>
                      </a:cubicBezTo>
                      <a:cubicBezTo>
                        <a:pt x="2704147" y="2664627"/>
                        <a:pt x="2774180" y="2633457"/>
                        <a:pt x="2459641" y="2773522"/>
                      </a:cubicBezTo>
                      <a:close/>
                      <a:moveTo>
                        <a:pt x="2430494" y="2904276"/>
                      </a:moveTo>
                      <a:cubicBezTo>
                        <a:pt x="2399324" y="2955687"/>
                        <a:pt x="2345079" y="2986048"/>
                        <a:pt x="2286786" y="2986453"/>
                      </a:cubicBezTo>
                      <a:lnTo>
                        <a:pt x="2285166" y="2986453"/>
                      </a:lnTo>
                      <a:cubicBezTo>
                        <a:pt x="2188417" y="2986453"/>
                        <a:pt x="2111097" y="2905491"/>
                        <a:pt x="2115550" y="2808741"/>
                      </a:cubicBezTo>
                      <a:cubicBezTo>
                        <a:pt x="2117574" y="2807931"/>
                        <a:pt x="2117574" y="2807931"/>
                        <a:pt x="2115550" y="2808741"/>
                      </a:cubicBezTo>
                      <a:cubicBezTo>
                        <a:pt x="2119193" y="2720492"/>
                        <a:pt x="2192465" y="2647625"/>
                        <a:pt x="2283952" y="2646816"/>
                      </a:cubicBezTo>
                      <a:lnTo>
                        <a:pt x="2285166" y="2646816"/>
                      </a:lnTo>
                      <a:cubicBezTo>
                        <a:pt x="2415516" y="2647221"/>
                        <a:pt x="2499312" y="2789714"/>
                        <a:pt x="2430494" y="2904276"/>
                      </a:cubicBezTo>
                      <a:close/>
                      <a:moveTo>
                        <a:pt x="2859191" y="1587826"/>
                      </a:moveTo>
                      <a:lnTo>
                        <a:pt x="2864048" y="1586207"/>
                      </a:lnTo>
                      <a:lnTo>
                        <a:pt x="2789158" y="2080888"/>
                      </a:lnTo>
                      <a:cubicBezTo>
                        <a:pt x="2780657" y="2136752"/>
                        <a:pt x="2741795" y="2181686"/>
                        <a:pt x="2694432" y="2200307"/>
                      </a:cubicBezTo>
                      <a:lnTo>
                        <a:pt x="2694432" y="2200307"/>
                      </a:lnTo>
                      <a:cubicBezTo>
                        <a:pt x="2664881" y="2212452"/>
                        <a:pt x="2636949" y="2211237"/>
                        <a:pt x="2636544" y="2211642"/>
                      </a:cubicBezTo>
                      <a:cubicBezTo>
                        <a:pt x="2692003" y="2191402"/>
                        <a:pt x="2732889" y="2142419"/>
                        <a:pt x="2742200" y="2082507"/>
                      </a:cubicBezTo>
                      <a:lnTo>
                        <a:pt x="2815066" y="1602399"/>
                      </a:lnTo>
                      <a:cubicBezTo>
                        <a:pt x="2829235" y="1597542"/>
                        <a:pt x="2844213" y="1592684"/>
                        <a:pt x="2859191" y="1587826"/>
                      </a:cubicBezTo>
                      <a:close/>
                      <a:moveTo>
                        <a:pt x="2804136" y="1606043"/>
                      </a:moveTo>
                      <a:lnTo>
                        <a:pt x="2732080" y="2080888"/>
                      </a:lnTo>
                      <a:cubicBezTo>
                        <a:pt x="2722364" y="2145658"/>
                        <a:pt x="2672168" y="2197474"/>
                        <a:pt x="2607802" y="2209213"/>
                      </a:cubicBezTo>
                      <a:cubicBezTo>
                        <a:pt x="2606992" y="2209213"/>
                        <a:pt x="2606588" y="2209618"/>
                        <a:pt x="2605778" y="2210023"/>
                      </a:cubicBezTo>
                      <a:cubicBezTo>
                        <a:pt x="2605778" y="2210023"/>
                        <a:pt x="2605778" y="2210023"/>
                        <a:pt x="2605778" y="2210023"/>
                      </a:cubicBezTo>
                      <a:cubicBezTo>
                        <a:pt x="2526435" y="2193831"/>
                        <a:pt x="2470166" y="2117321"/>
                        <a:pt x="2483525" y="2033525"/>
                      </a:cubicBezTo>
                      <a:lnTo>
                        <a:pt x="2537770" y="1693482"/>
                      </a:lnTo>
                      <a:cubicBezTo>
                        <a:pt x="2619947" y="1666360"/>
                        <a:pt x="2708601" y="1637213"/>
                        <a:pt x="2804136" y="1606043"/>
                      </a:cubicBezTo>
                      <a:close/>
                      <a:moveTo>
                        <a:pt x="2921532" y="1144961"/>
                      </a:moveTo>
                      <a:lnTo>
                        <a:pt x="2979420" y="1163178"/>
                      </a:lnTo>
                      <a:cubicBezTo>
                        <a:pt x="3009781" y="1171679"/>
                        <a:pt x="3032046" y="1224304"/>
                        <a:pt x="3035284" y="1296766"/>
                      </a:cubicBezTo>
                      <a:cubicBezTo>
                        <a:pt x="3038928" y="1370442"/>
                        <a:pt x="3021520" y="1431164"/>
                        <a:pt x="2994398" y="1442094"/>
                      </a:cubicBezTo>
                      <a:lnTo>
                        <a:pt x="2939344" y="1460310"/>
                      </a:lnTo>
                      <a:cubicBezTo>
                        <a:pt x="2945821" y="1429949"/>
                        <a:pt x="2949464" y="1395945"/>
                        <a:pt x="2950678" y="1361131"/>
                      </a:cubicBezTo>
                      <a:cubicBezTo>
                        <a:pt x="2950678" y="1361131"/>
                        <a:pt x="2950678" y="1360726"/>
                        <a:pt x="2950678" y="1360726"/>
                      </a:cubicBezTo>
                      <a:cubicBezTo>
                        <a:pt x="2950678" y="1354654"/>
                        <a:pt x="2951083" y="1348177"/>
                        <a:pt x="2951083" y="1342105"/>
                      </a:cubicBezTo>
                      <a:cubicBezTo>
                        <a:pt x="2951083" y="1340890"/>
                        <a:pt x="2951083" y="1339676"/>
                        <a:pt x="2951083" y="1338462"/>
                      </a:cubicBezTo>
                      <a:cubicBezTo>
                        <a:pt x="2951083" y="1332794"/>
                        <a:pt x="2951083" y="1327532"/>
                        <a:pt x="2950678" y="1321864"/>
                      </a:cubicBezTo>
                      <a:cubicBezTo>
                        <a:pt x="2950678" y="1319840"/>
                        <a:pt x="2950678" y="1317816"/>
                        <a:pt x="2950678" y="1315792"/>
                      </a:cubicBezTo>
                      <a:cubicBezTo>
                        <a:pt x="2950678" y="1310934"/>
                        <a:pt x="2950274" y="1306077"/>
                        <a:pt x="2949869" y="1301219"/>
                      </a:cubicBezTo>
                      <a:cubicBezTo>
                        <a:pt x="2949869" y="1298385"/>
                        <a:pt x="2949464" y="1295551"/>
                        <a:pt x="2949464" y="1292718"/>
                      </a:cubicBezTo>
                      <a:cubicBezTo>
                        <a:pt x="2949464" y="1289884"/>
                        <a:pt x="2949059" y="1287455"/>
                        <a:pt x="2949059" y="1284621"/>
                      </a:cubicBezTo>
                      <a:cubicBezTo>
                        <a:pt x="2948654" y="1278954"/>
                        <a:pt x="2948250" y="1273692"/>
                        <a:pt x="2947440" y="1268429"/>
                      </a:cubicBezTo>
                      <a:cubicBezTo>
                        <a:pt x="2947440" y="1267215"/>
                        <a:pt x="2947035" y="1266000"/>
                        <a:pt x="2947035" y="1264786"/>
                      </a:cubicBezTo>
                      <a:cubicBezTo>
                        <a:pt x="2942987" y="1220661"/>
                        <a:pt x="2934081" y="1179370"/>
                        <a:pt x="2921532" y="1144961"/>
                      </a:cubicBezTo>
                      <a:close/>
                      <a:moveTo>
                        <a:pt x="2834497" y="1053069"/>
                      </a:moveTo>
                      <a:cubicBezTo>
                        <a:pt x="2866478" y="1062379"/>
                        <a:pt x="2891171" y="1094360"/>
                        <a:pt x="2908983" y="1138484"/>
                      </a:cubicBezTo>
                      <a:cubicBezTo>
                        <a:pt x="2908983" y="1138484"/>
                        <a:pt x="2908983" y="1138484"/>
                        <a:pt x="2908983" y="1138889"/>
                      </a:cubicBezTo>
                      <a:cubicBezTo>
                        <a:pt x="2913436" y="1149414"/>
                        <a:pt x="2917079" y="1161154"/>
                        <a:pt x="2920722" y="1172893"/>
                      </a:cubicBezTo>
                      <a:cubicBezTo>
                        <a:pt x="2921127" y="1173703"/>
                        <a:pt x="2921127" y="1174917"/>
                        <a:pt x="2921532" y="1175727"/>
                      </a:cubicBezTo>
                      <a:cubicBezTo>
                        <a:pt x="2922746" y="1179775"/>
                        <a:pt x="2923556" y="1183823"/>
                        <a:pt x="2924770" y="1188276"/>
                      </a:cubicBezTo>
                      <a:cubicBezTo>
                        <a:pt x="2925580" y="1191919"/>
                        <a:pt x="2926794" y="1195968"/>
                        <a:pt x="2927604" y="1199611"/>
                      </a:cubicBezTo>
                      <a:cubicBezTo>
                        <a:pt x="2928009" y="1201230"/>
                        <a:pt x="2928414" y="1202445"/>
                        <a:pt x="2928414" y="1204064"/>
                      </a:cubicBezTo>
                      <a:cubicBezTo>
                        <a:pt x="2942177" y="1268834"/>
                        <a:pt x="2945011" y="1344129"/>
                        <a:pt x="2937724" y="1410113"/>
                      </a:cubicBezTo>
                      <a:cubicBezTo>
                        <a:pt x="2937320" y="1414971"/>
                        <a:pt x="2936510" y="1419829"/>
                        <a:pt x="2935700" y="1424687"/>
                      </a:cubicBezTo>
                      <a:cubicBezTo>
                        <a:pt x="2935700" y="1425496"/>
                        <a:pt x="2935296" y="1426306"/>
                        <a:pt x="2935296" y="1427116"/>
                      </a:cubicBezTo>
                      <a:cubicBezTo>
                        <a:pt x="2933272" y="1440474"/>
                        <a:pt x="2930842" y="1453428"/>
                        <a:pt x="2928009" y="1465978"/>
                      </a:cubicBezTo>
                      <a:cubicBezTo>
                        <a:pt x="2928009" y="1466382"/>
                        <a:pt x="2928009" y="1466382"/>
                        <a:pt x="2928009" y="1466787"/>
                      </a:cubicBezTo>
                      <a:cubicBezTo>
                        <a:pt x="2915865" y="1518603"/>
                        <a:pt x="2896029" y="1558680"/>
                        <a:pt x="2868096" y="1573658"/>
                      </a:cubicBezTo>
                      <a:cubicBezTo>
                        <a:pt x="2868096" y="1573658"/>
                        <a:pt x="2868096" y="1573658"/>
                        <a:pt x="2868096" y="1573658"/>
                      </a:cubicBezTo>
                      <a:cubicBezTo>
                        <a:pt x="2867692" y="1573658"/>
                        <a:pt x="2867692" y="1574062"/>
                        <a:pt x="2867287" y="1574062"/>
                      </a:cubicBezTo>
                      <a:cubicBezTo>
                        <a:pt x="2866072" y="1574872"/>
                        <a:pt x="2864454" y="1575277"/>
                        <a:pt x="2862834" y="1576086"/>
                      </a:cubicBezTo>
                      <a:cubicBezTo>
                        <a:pt x="2862429" y="1576086"/>
                        <a:pt x="2861620" y="1576491"/>
                        <a:pt x="2861215" y="1576491"/>
                      </a:cubicBezTo>
                      <a:cubicBezTo>
                        <a:pt x="2857571" y="1577706"/>
                        <a:pt x="2854333" y="1578920"/>
                        <a:pt x="2850690" y="1580135"/>
                      </a:cubicBezTo>
                      <a:cubicBezTo>
                        <a:pt x="2842594" y="1582563"/>
                        <a:pt x="2830044" y="1586612"/>
                        <a:pt x="2808589" y="1593898"/>
                      </a:cubicBezTo>
                      <a:cubicBezTo>
                        <a:pt x="2808589" y="1593898"/>
                        <a:pt x="2808589" y="1593898"/>
                        <a:pt x="2808589" y="1593898"/>
                      </a:cubicBezTo>
                      <a:cubicBezTo>
                        <a:pt x="2497288" y="1696316"/>
                        <a:pt x="1812750" y="1921796"/>
                        <a:pt x="1519261" y="2018546"/>
                      </a:cubicBezTo>
                      <a:cubicBezTo>
                        <a:pt x="1639896" y="1927059"/>
                        <a:pt x="1703856" y="1728701"/>
                        <a:pt x="1730169" y="1578515"/>
                      </a:cubicBezTo>
                      <a:cubicBezTo>
                        <a:pt x="1790486" y="1231591"/>
                        <a:pt x="1717619" y="808157"/>
                        <a:pt x="1534644" y="648661"/>
                      </a:cubicBezTo>
                      <a:cubicBezTo>
                        <a:pt x="1589699" y="665663"/>
                        <a:pt x="2380703" y="911789"/>
                        <a:pt x="2701314" y="1011778"/>
                      </a:cubicBezTo>
                      <a:lnTo>
                        <a:pt x="2704147" y="1012587"/>
                      </a:lnTo>
                      <a:lnTo>
                        <a:pt x="2704147" y="1012587"/>
                      </a:lnTo>
                      <a:cubicBezTo>
                        <a:pt x="2779848" y="1036067"/>
                        <a:pt x="2828830" y="1051450"/>
                        <a:pt x="2834497" y="1053069"/>
                      </a:cubicBezTo>
                      <a:close/>
                      <a:moveTo>
                        <a:pt x="1397008" y="2054980"/>
                      </a:moveTo>
                      <a:cubicBezTo>
                        <a:pt x="1257348" y="2054980"/>
                        <a:pt x="1137118" y="1880506"/>
                        <a:pt x="1082469" y="1629522"/>
                      </a:cubicBezTo>
                      <a:lnTo>
                        <a:pt x="1171123" y="1582159"/>
                      </a:lnTo>
                      <a:cubicBezTo>
                        <a:pt x="1173551" y="1580944"/>
                        <a:pt x="1174361" y="1577706"/>
                        <a:pt x="1173147" y="1575682"/>
                      </a:cubicBezTo>
                      <a:cubicBezTo>
                        <a:pt x="1171932" y="1573253"/>
                        <a:pt x="1168694" y="1572443"/>
                        <a:pt x="1166670" y="1573658"/>
                      </a:cubicBezTo>
                      <a:lnTo>
                        <a:pt x="1080444" y="1619401"/>
                      </a:lnTo>
                      <a:cubicBezTo>
                        <a:pt x="1067086" y="1555441"/>
                        <a:pt x="1058180" y="1487028"/>
                        <a:pt x="1053727" y="1415376"/>
                      </a:cubicBezTo>
                      <a:lnTo>
                        <a:pt x="1181648" y="1413352"/>
                      </a:lnTo>
                      <a:cubicBezTo>
                        <a:pt x="1184481" y="1413352"/>
                        <a:pt x="1186505" y="1410923"/>
                        <a:pt x="1186505" y="1408494"/>
                      </a:cubicBezTo>
                      <a:cubicBezTo>
                        <a:pt x="1186505" y="1405660"/>
                        <a:pt x="1184481" y="1403636"/>
                        <a:pt x="1181648" y="1403636"/>
                      </a:cubicBezTo>
                      <a:lnTo>
                        <a:pt x="1053322" y="1405660"/>
                      </a:lnTo>
                      <a:cubicBezTo>
                        <a:pt x="1052108" y="1380157"/>
                        <a:pt x="1051298" y="1354249"/>
                        <a:pt x="1051298" y="1327936"/>
                      </a:cubicBezTo>
                      <a:cubicBezTo>
                        <a:pt x="1051298" y="1263571"/>
                        <a:pt x="1055346" y="1201635"/>
                        <a:pt x="1062633" y="1142128"/>
                      </a:cubicBezTo>
                      <a:lnTo>
                        <a:pt x="1194197" y="1217827"/>
                      </a:lnTo>
                      <a:cubicBezTo>
                        <a:pt x="1196626" y="1219042"/>
                        <a:pt x="1199459" y="1218232"/>
                        <a:pt x="1201079" y="1216208"/>
                      </a:cubicBezTo>
                      <a:cubicBezTo>
                        <a:pt x="1202293" y="1213779"/>
                        <a:pt x="1201484" y="1210946"/>
                        <a:pt x="1199459" y="1209326"/>
                      </a:cubicBezTo>
                      <a:lnTo>
                        <a:pt x="1064252" y="1131602"/>
                      </a:lnTo>
                      <a:cubicBezTo>
                        <a:pt x="1105138" y="825564"/>
                        <a:pt x="1238726" y="600084"/>
                        <a:pt x="1397008" y="600084"/>
                      </a:cubicBezTo>
                      <a:cubicBezTo>
                        <a:pt x="1397413" y="600084"/>
                        <a:pt x="1397413" y="600084"/>
                        <a:pt x="1397818" y="600084"/>
                      </a:cubicBezTo>
                      <a:cubicBezTo>
                        <a:pt x="1437489" y="600488"/>
                        <a:pt x="1473518" y="614657"/>
                        <a:pt x="1505903" y="637326"/>
                      </a:cubicBezTo>
                      <a:cubicBezTo>
                        <a:pt x="1507522" y="645018"/>
                        <a:pt x="1658112" y="722337"/>
                        <a:pt x="1720048" y="1077762"/>
                      </a:cubicBezTo>
                      <a:cubicBezTo>
                        <a:pt x="1616012" y="1042544"/>
                        <a:pt x="1486067" y="1010159"/>
                        <a:pt x="1439918" y="1049021"/>
                      </a:cubicBezTo>
                      <a:cubicBezTo>
                        <a:pt x="1327785" y="1143342"/>
                        <a:pt x="1325761" y="1537629"/>
                        <a:pt x="1439918" y="1628712"/>
                      </a:cubicBezTo>
                      <a:cubicBezTo>
                        <a:pt x="1492949" y="1670813"/>
                        <a:pt x="1647992" y="1614544"/>
                        <a:pt x="1718429" y="1586207"/>
                      </a:cubicBezTo>
                      <a:cubicBezTo>
                        <a:pt x="1686044" y="1766753"/>
                        <a:pt x="1581198" y="2054980"/>
                        <a:pt x="1397008" y="2054980"/>
                      </a:cubicBezTo>
                      <a:close/>
                      <a:moveTo>
                        <a:pt x="1741503" y="1327532"/>
                      </a:moveTo>
                      <a:cubicBezTo>
                        <a:pt x="1741503" y="1399588"/>
                        <a:pt x="1736645" y="1470026"/>
                        <a:pt x="1726930" y="1536415"/>
                      </a:cubicBezTo>
                      <a:cubicBezTo>
                        <a:pt x="1726930" y="1536820"/>
                        <a:pt x="1726930" y="1537225"/>
                        <a:pt x="1726930" y="1537629"/>
                      </a:cubicBezTo>
                      <a:cubicBezTo>
                        <a:pt x="1724501" y="1553417"/>
                        <a:pt x="1722882" y="1564752"/>
                        <a:pt x="1721263" y="1574062"/>
                      </a:cubicBezTo>
                      <a:cubicBezTo>
                        <a:pt x="1578769" y="1631546"/>
                        <a:pt x="1481614" y="1647738"/>
                        <a:pt x="1446800" y="1620211"/>
                      </a:cubicBezTo>
                      <a:cubicBezTo>
                        <a:pt x="1336691" y="1532772"/>
                        <a:pt x="1340334" y="1145366"/>
                        <a:pt x="1446800" y="1055902"/>
                      </a:cubicBezTo>
                      <a:cubicBezTo>
                        <a:pt x="1496187" y="1014612"/>
                        <a:pt x="1662160" y="1067642"/>
                        <a:pt x="1722477" y="1088287"/>
                      </a:cubicBezTo>
                      <a:cubicBezTo>
                        <a:pt x="1735027" y="1166821"/>
                        <a:pt x="1741503" y="1246569"/>
                        <a:pt x="1741503" y="1327532"/>
                      </a:cubicBezTo>
                      <a:close/>
                      <a:moveTo>
                        <a:pt x="1077611" y="15939"/>
                      </a:moveTo>
                      <a:lnTo>
                        <a:pt x="1077611" y="684285"/>
                      </a:lnTo>
                      <a:lnTo>
                        <a:pt x="311301" y="684285"/>
                      </a:lnTo>
                      <a:cubicBezTo>
                        <a:pt x="400359" y="606561"/>
                        <a:pt x="784122" y="272185"/>
                        <a:pt x="1077611" y="15939"/>
                      </a:cubicBezTo>
                      <a:close/>
                      <a:moveTo>
                        <a:pt x="38862" y="2803883"/>
                      </a:moveTo>
                      <a:cubicBezTo>
                        <a:pt x="23074" y="2803883"/>
                        <a:pt x="10525" y="2790929"/>
                        <a:pt x="10525" y="2775546"/>
                      </a:cubicBezTo>
                      <a:lnTo>
                        <a:pt x="10525" y="2178043"/>
                      </a:lnTo>
                      <a:cubicBezTo>
                        <a:pt x="10525" y="2162255"/>
                        <a:pt x="23479" y="2149301"/>
                        <a:pt x="38862" y="2149301"/>
                      </a:cubicBezTo>
                      <a:cubicBezTo>
                        <a:pt x="222242" y="2149301"/>
                        <a:pt x="631103" y="2149301"/>
                        <a:pt x="761857" y="2149301"/>
                      </a:cubicBezTo>
                      <a:cubicBezTo>
                        <a:pt x="777645" y="2149301"/>
                        <a:pt x="790194" y="2162255"/>
                        <a:pt x="790194" y="2178043"/>
                      </a:cubicBezTo>
                      <a:lnTo>
                        <a:pt x="790194" y="2241193"/>
                      </a:lnTo>
                      <a:cubicBezTo>
                        <a:pt x="790194" y="2244027"/>
                        <a:pt x="792623" y="2246051"/>
                        <a:pt x="795052" y="2246051"/>
                      </a:cubicBezTo>
                      <a:lnTo>
                        <a:pt x="909209" y="2246051"/>
                      </a:lnTo>
                      <a:cubicBezTo>
                        <a:pt x="935117" y="2246051"/>
                        <a:pt x="947666" y="2278031"/>
                        <a:pt x="928640" y="2295843"/>
                      </a:cubicBezTo>
                      <a:lnTo>
                        <a:pt x="792218" y="2420930"/>
                      </a:lnTo>
                      <a:cubicBezTo>
                        <a:pt x="791004" y="2421740"/>
                        <a:pt x="790599" y="2423359"/>
                        <a:pt x="790599" y="2424574"/>
                      </a:cubicBezTo>
                      <a:lnTo>
                        <a:pt x="790599" y="2775546"/>
                      </a:lnTo>
                      <a:cubicBezTo>
                        <a:pt x="790599" y="2791334"/>
                        <a:pt x="777645" y="2803883"/>
                        <a:pt x="762262" y="2803883"/>
                      </a:cubicBezTo>
                      <a:cubicBezTo>
                        <a:pt x="693849" y="2803883"/>
                        <a:pt x="144518" y="2803883"/>
                        <a:pt x="38862" y="2803883"/>
                      </a:cubicBezTo>
                      <a:close/>
                      <a:moveTo>
                        <a:pt x="302800" y="2976333"/>
                      </a:moveTo>
                      <a:lnTo>
                        <a:pt x="302800" y="2813598"/>
                      </a:lnTo>
                      <a:lnTo>
                        <a:pt x="761857" y="2813598"/>
                      </a:lnTo>
                      <a:cubicBezTo>
                        <a:pt x="782907" y="2813598"/>
                        <a:pt x="800314" y="2796596"/>
                        <a:pt x="800314" y="2775141"/>
                      </a:cubicBezTo>
                      <a:lnTo>
                        <a:pt x="800314" y="2426193"/>
                      </a:lnTo>
                      <a:lnTo>
                        <a:pt x="935522" y="2302725"/>
                      </a:lnTo>
                      <a:cubicBezTo>
                        <a:pt x="961430" y="2278841"/>
                        <a:pt x="944832" y="2235931"/>
                        <a:pt x="909614" y="2235931"/>
                      </a:cubicBezTo>
                      <a:lnTo>
                        <a:pt x="800314" y="2235931"/>
                      </a:lnTo>
                      <a:lnTo>
                        <a:pt x="800314" y="2178043"/>
                      </a:lnTo>
                      <a:cubicBezTo>
                        <a:pt x="800314" y="2156992"/>
                        <a:pt x="783312" y="2139586"/>
                        <a:pt x="761857" y="2139586"/>
                      </a:cubicBezTo>
                      <a:lnTo>
                        <a:pt x="302800" y="2139586"/>
                      </a:lnTo>
                      <a:lnTo>
                        <a:pt x="302800" y="694000"/>
                      </a:lnTo>
                      <a:lnTo>
                        <a:pt x="1082469" y="694000"/>
                      </a:lnTo>
                      <a:cubicBezTo>
                        <a:pt x="1085302" y="694000"/>
                        <a:pt x="1087326" y="691976"/>
                        <a:pt x="1087326" y="689142"/>
                      </a:cubicBezTo>
                      <a:lnTo>
                        <a:pt x="1087326" y="10272"/>
                      </a:lnTo>
                      <a:lnTo>
                        <a:pt x="2694027" y="10272"/>
                      </a:lnTo>
                      <a:lnTo>
                        <a:pt x="2694027" y="999229"/>
                      </a:lnTo>
                      <a:cubicBezTo>
                        <a:pt x="1456920" y="614252"/>
                        <a:pt x="1511975" y="630849"/>
                        <a:pt x="1509141" y="631659"/>
                      </a:cubicBezTo>
                      <a:cubicBezTo>
                        <a:pt x="1476351" y="608585"/>
                        <a:pt x="1438299" y="593607"/>
                        <a:pt x="1397413" y="593202"/>
                      </a:cubicBezTo>
                      <a:cubicBezTo>
                        <a:pt x="1397008" y="593202"/>
                        <a:pt x="1397008" y="593202"/>
                        <a:pt x="1396603" y="593202"/>
                      </a:cubicBezTo>
                      <a:cubicBezTo>
                        <a:pt x="1235488" y="593202"/>
                        <a:pt x="1099471" y="819492"/>
                        <a:pt x="1057775" y="1127554"/>
                      </a:cubicBezTo>
                      <a:lnTo>
                        <a:pt x="920139" y="1048616"/>
                      </a:lnTo>
                      <a:cubicBezTo>
                        <a:pt x="917710" y="1047401"/>
                        <a:pt x="914876" y="1048211"/>
                        <a:pt x="913257" y="1050235"/>
                      </a:cubicBezTo>
                      <a:cubicBezTo>
                        <a:pt x="912043" y="1052664"/>
                        <a:pt x="912852" y="1055498"/>
                        <a:pt x="914876" y="1057117"/>
                      </a:cubicBezTo>
                      <a:lnTo>
                        <a:pt x="1056156" y="1138079"/>
                      </a:lnTo>
                      <a:cubicBezTo>
                        <a:pt x="1051298" y="1175322"/>
                        <a:pt x="1048059" y="1213375"/>
                        <a:pt x="1046035" y="1252236"/>
                      </a:cubicBezTo>
                      <a:cubicBezTo>
                        <a:pt x="1046035" y="1253046"/>
                        <a:pt x="1046035" y="1253451"/>
                        <a:pt x="1046035" y="1254261"/>
                      </a:cubicBezTo>
                      <a:cubicBezTo>
                        <a:pt x="1044821" y="1278145"/>
                        <a:pt x="1044416" y="1302838"/>
                        <a:pt x="1044416" y="1327127"/>
                      </a:cubicBezTo>
                      <a:lnTo>
                        <a:pt x="1044416" y="1327127"/>
                      </a:lnTo>
                      <a:cubicBezTo>
                        <a:pt x="1044416" y="1327127"/>
                        <a:pt x="1044416" y="1327127"/>
                        <a:pt x="1044416" y="1327127"/>
                      </a:cubicBezTo>
                      <a:cubicBezTo>
                        <a:pt x="1044416" y="1353440"/>
                        <a:pt x="1045226" y="1379348"/>
                        <a:pt x="1046440" y="1405256"/>
                      </a:cubicBezTo>
                      <a:lnTo>
                        <a:pt x="384167" y="1415376"/>
                      </a:lnTo>
                      <a:cubicBezTo>
                        <a:pt x="381333" y="1415376"/>
                        <a:pt x="379309" y="1417805"/>
                        <a:pt x="379309" y="1420234"/>
                      </a:cubicBezTo>
                      <a:cubicBezTo>
                        <a:pt x="379309" y="1423067"/>
                        <a:pt x="381738" y="1425091"/>
                        <a:pt x="384167" y="1425091"/>
                      </a:cubicBezTo>
                      <a:cubicBezTo>
                        <a:pt x="384167" y="1425091"/>
                        <a:pt x="384167" y="1425091"/>
                        <a:pt x="384167" y="1425091"/>
                      </a:cubicBezTo>
                      <a:lnTo>
                        <a:pt x="1046845" y="1414971"/>
                      </a:lnTo>
                      <a:cubicBezTo>
                        <a:pt x="1050893" y="1487837"/>
                        <a:pt x="1060204" y="1557465"/>
                        <a:pt x="1073968" y="1622235"/>
                      </a:cubicBezTo>
                      <a:lnTo>
                        <a:pt x="747284" y="1797519"/>
                      </a:lnTo>
                      <a:cubicBezTo>
                        <a:pt x="744855" y="1798733"/>
                        <a:pt x="744045" y="1801972"/>
                        <a:pt x="745260" y="1803996"/>
                      </a:cubicBezTo>
                      <a:cubicBezTo>
                        <a:pt x="746474" y="1806425"/>
                        <a:pt x="749308" y="1807234"/>
                        <a:pt x="751737" y="1806020"/>
                      </a:cubicBezTo>
                      <a:lnTo>
                        <a:pt x="1075992" y="1631951"/>
                      </a:lnTo>
                      <a:cubicBezTo>
                        <a:pt x="1131856" y="1884958"/>
                        <a:pt x="1254514" y="2061052"/>
                        <a:pt x="1396198" y="2061052"/>
                      </a:cubicBezTo>
                      <a:cubicBezTo>
                        <a:pt x="1423321" y="2061052"/>
                        <a:pt x="1452872" y="2054170"/>
                        <a:pt x="1482019" y="2039192"/>
                      </a:cubicBezTo>
                      <a:cubicBezTo>
                        <a:pt x="1482828" y="2039597"/>
                        <a:pt x="1483233" y="2039597"/>
                        <a:pt x="1484043" y="2039597"/>
                      </a:cubicBezTo>
                      <a:cubicBezTo>
                        <a:pt x="1485257" y="2039597"/>
                        <a:pt x="1440728" y="2054170"/>
                        <a:pt x="2530078" y="1695101"/>
                      </a:cubicBezTo>
                      <a:cubicBezTo>
                        <a:pt x="2473000" y="2055385"/>
                        <a:pt x="2474214" y="2034739"/>
                        <a:pt x="2474214" y="2057409"/>
                      </a:cubicBezTo>
                      <a:cubicBezTo>
                        <a:pt x="2474214" y="2134728"/>
                        <a:pt x="2529269" y="2200307"/>
                        <a:pt x="2603349" y="2215690"/>
                      </a:cubicBezTo>
                      <a:lnTo>
                        <a:pt x="2603349" y="2215690"/>
                      </a:lnTo>
                      <a:cubicBezTo>
                        <a:pt x="2604159" y="2216905"/>
                        <a:pt x="2605374" y="2217714"/>
                        <a:pt x="2606588" y="2218119"/>
                      </a:cubicBezTo>
                      <a:cubicBezTo>
                        <a:pt x="2636949" y="2223382"/>
                        <a:pt x="2666500" y="2220143"/>
                        <a:pt x="2692813" y="2210023"/>
                      </a:cubicBezTo>
                      <a:lnTo>
                        <a:pt x="2692813" y="2435503"/>
                      </a:lnTo>
                      <a:cubicBezTo>
                        <a:pt x="2345484" y="2339158"/>
                        <a:pt x="1837039" y="2198283"/>
                        <a:pt x="1783199" y="2183710"/>
                      </a:cubicBezTo>
                      <a:cubicBezTo>
                        <a:pt x="1779556" y="2182496"/>
                        <a:pt x="1776317" y="2186139"/>
                        <a:pt x="1777127" y="2189377"/>
                      </a:cubicBezTo>
                      <a:lnTo>
                        <a:pt x="1559338" y="2975523"/>
                      </a:lnTo>
                      <a:lnTo>
                        <a:pt x="302800" y="2975523"/>
                      </a:lnTo>
                      <a:close/>
                      <a:moveTo>
                        <a:pt x="1785628" y="2201117"/>
                      </a:moveTo>
                      <a:cubicBezTo>
                        <a:pt x="1785628" y="2201522"/>
                        <a:pt x="1786033" y="2201522"/>
                        <a:pt x="1785628" y="2201117"/>
                      </a:cubicBezTo>
                      <a:cubicBezTo>
                        <a:pt x="1786033" y="2201522"/>
                        <a:pt x="1786033" y="2201522"/>
                        <a:pt x="1785628" y="2201117"/>
                      </a:cubicBezTo>
                      <a:lnTo>
                        <a:pt x="1785628" y="2201117"/>
                      </a:lnTo>
                      <a:cubicBezTo>
                        <a:pt x="1786842" y="2202736"/>
                        <a:pt x="1813560" y="2241193"/>
                        <a:pt x="2141458" y="2709157"/>
                      </a:cubicBezTo>
                      <a:cubicBezTo>
                        <a:pt x="2122027" y="2735065"/>
                        <a:pt x="2109478" y="2767045"/>
                        <a:pt x="2106240" y="2802264"/>
                      </a:cubicBezTo>
                      <a:cubicBezTo>
                        <a:pt x="1703856" y="2958521"/>
                        <a:pt x="1590913" y="3002241"/>
                        <a:pt x="1560552" y="3013981"/>
                      </a:cubicBezTo>
                      <a:cubicBezTo>
                        <a:pt x="1570673" y="2977143"/>
                        <a:pt x="1754457" y="2314465"/>
                        <a:pt x="1785628" y="2201117"/>
                      </a:cubicBezTo>
                      <a:close/>
                      <a:moveTo>
                        <a:pt x="2105835" y="2812789"/>
                      </a:moveTo>
                      <a:cubicBezTo>
                        <a:pt x="2105835" y="2812789"/>
                        <a:pt x="2105835" y="2812789"/>
                        <a:pt x="2105835" y="2812789"/>
                      </a:cubicBezTo>
                      <a:lnTo>
                        <a:pt x="2105835" y="2812789"/>
                      </a:lnTo>
                      <a:cubicBezTo>
                        <a:pt x="2105835" y="2814408"/>
                        <a:pt x="2105835" y="2816432"/>
                        <a:pt x="2105835" y="2818051"/>
                      </a:cubicBezTo>
                      <a:cubicBezTo>
                        <a:pt x="2106644" y="2916826"/>
                        <a:pt x="2186797" y="2996169"/>
                        <a:pt x="2285572" y="2996169"/>
                      </a:cubicBezTo>
                      <a:lnTo>
                        <a:pt x="2287191" y="2996169"/>
                      </a:lnTo>
                      <a:cubicBezTo>
                        <a:pt x="2348318" y="2995764"/>
                        <a:pt x="2402562" y="2964189"/>
                        <a:pt x="2434138" y="2917230"/>
                      </a:cubicBezTo>
                      <a:cubicBezTo>
                        <a:pt x="2495264" y="2995764"/>
                        <a:pt x="2727627" y="3295325"/>
                        <a:pt x="2773775" y="3354833"/>
                      </a:cubicBezTo>
                      <a:lnTo>
                        <a:pt x="1569458" y="3021267"/>
                      </a:lnTo>
                      <a:cubicBezTo>
                        <a:pt x="1569458" y="3021267"/>
                        <a:pt x="2026896" y="2843555"/>
                        <a:pt x="2105835" y="2812789"/>
                      </a:cubicBezTo>
                      <a:close/>
                      <a:moveTo>
                        <a:pt x="2439400" y="2908729"/>
                      </a:moveTo>
                      <a:cubicBezTo>
                        <a:pt x="2439400" y="2908729"/>
                        <a:pt x="2439400" y="2908729"/>
                        <a:pt x="2439400" y="2908729"/>
                      </a:cubicBezTo>
                      <a:lnTo>
                        <a:pt x="2439400" y="2908729"/>
                      </a:lnTo>
                      <a:lnTo>
                        <a:pt x="2439400" y="2908729"/>
                      </a:lnTo>
                      <a:cubicBezTo>
                        <a:pt x="2439400" y="2908729"/>
                        <a:pt x="2439400" y="2908729"/>
                        <a:pt x="2439400" y="2908729"/>
                      </a:cubicBezTo>
                      <a:cubicBezTo>
                        <a:pt x="2460855" y="2872701"/>
                        <a:pt x="2470166" y="2828576"/>
                        <a:pt x="2461665" y="2783642"/>
                      </a:cubicBezTo>
                      <a:cubicBezTo>
                        <a:pt x="2772561" y="2645196"/>
                        <a:pt x="2663666" y="2693774"/>
                        <a:pt x="3009781" y="2539540"/>
                      </a:cubicBezTo>
                      <a:cubicBezTo>
                        <a:pt x="2996018" y="2589737"/>
                        <a:pt x="2786729" y="3345117"/>
                        <a:pt x="2784300" y="3353213"/>
                      </a:cubicBezTo>
                      <a:cubicBezTo>
                        <a:pt x="2772966" y="3338640"/>
                        <a:pt x="2689574" y="3230960"/>
                        <a:pt x="2439400" y="2908729"/>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325E1733-C2EB-0745-4FF8-AABF2D93A23C}"/>
                    </a:ext>
                  </a:extLst>
                </p:cNvPr>
                <p:cNvSpPr/>
                <p:nvPr/>
              </p:nvSpPr>
              <p:spPr>
                <a:xfrm>
                  <a:off x="7380676" y="4158757"/>
                  <a:ext cx="4048" cy="303"/>
                </a:xfrm>
                <a:custGeom>
                  <a:avLst/>
                  <a:gdLst>
                    <a:gd name="connsiteX0" fmla="*/ 0 w 4048"/>
                    <a:gd name="connsiteY0" fmla="*/ 0 h 303"/>
                    <a:gd name="connsiteX1" fmla="*/ 0 w 4048"/>
                    <a:gd name="connsiteY1" fmla="*/ 0 h 303"/>
                    <a:gd name="connsiteX2" fmla="*/ 0 w 4048"/>
                    <a:gd name="connsiteY2" fmla="*/ 0 h 303"/>
                  </a:gdLst>
                  <a:ahLst/>
                  <a:cxnLst>
                    <a:cxn ang="0">
                      <a:pos x="connsiteX0" y="connsiteY0"/>
                    </a:cxn>
                    <a:cxn ang="0">
                      <a:pos x="connsiteX1" y="connsiteY1"/>
                    </a:cxn>
                    <a:cxn ang="0">
                      <a:pos x="connsiteX2" y="connsiteY2"/>
                    </a:cxn>
                  </a:cxnLst>
                  <a:rect l="l" t="t" r="r" b="b"/>
                  <a:pathLst>
                    <a:path w="4048" h="303">
                      <a:moveTo>
                        <a:pt x="0" y="0"/>
                      </a:moveTo>
                      <a:cubicBezTo>
                        <a:pt x="0" y="405"/>
                        <a:pt x="0" y="405"/>
                        <a:pt x="0" y="0"/>
                      </a:cubicBezTo>
                      <a:lnTo>
                        <a:pt x="0" y="0"/>
                      </a:ln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BAABE946-5DF5-DEA2-7428-484B76F4A86F}"/>
                    </a:ext>
                  </a:extLst>
                </p:cNvPr>
                <p:cNvSpPr/>
                <p:nvPr/>
              </p:nvSpPr>
              <p:spPr>
                <a:xfrm>
                  <a:off x="7380676" y="4158757"/>
                  <a:ext cx="4048" cy="4048"/>
                </a:xfrm>
                <a:custGeom>
                  <a:avLst/>
                  <a:gdLst>
                    <a:gd name="connsiteX0" fmla="*/ 0 w 4048"/>
                    <a:gd name="connsiteY0" fmla="*/ 0 h 4048"/>
                    <a:gd name="connsiteX1" fmla="*/ 0 w 4048"/>
                    <a:gd name="connsiteY1" fmla="*/ 0 h 4048"/>
                    <a:gd name="connsiteX2" fmla="*/ 0 w 4048"/>
                    <a:gd name="connsiteY2" fmla="*/ 0 h 4048"/>
                  </a:gdLst>
                  <a:ahLst/>
                  <a:cxnLst>
                    <a:cxn ang="0">
                      <a:pos x="connsiteX0" y="connsiteY0"/>
                    </a:cxn>
                    <a:cxn ang="0">
                      <a:pos x="connsiteX1" y="connsiteY1"/>
                    </a:cxn>
                    <a:cxn ang="0">
                      <a:pos x="connsiteX2" y="connsiteY2"/>
                    </a:cxn>
                  </a:cxnLst>
                  <a:rect l="l" t="t" r="r" b="b"/>
                  <a:pathLst>
                    <a:path w="4048" h="4048">
                      <a:moveTo>
                        <a:pt x="0" y="0"/>
                      </a:moveTo>
                      <a:cubicBezTo>
                        <a:pt x="0" y="0"/>
                        <a:pt x="0" y="0"/>
                        <a:pt x="0" y="0"/>
                      </a:cubicBezTo>
                      <a:cubicBezTo>
                        <a:pt x="0" y="0"/>
                        <a:pt x="0" y="0"/>
                        <a:pt x="0" y="0"/>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5582B704-FF80-2412-C79B-B17CEBA1C6A5}"/>
                    </a:ext>
                  </a:extLst>
                </p:cNvPr>
                <p:cNvSpPr/>
                <p:nvPr/>
              </p:nvSpPr>
              <p:spPr>
                <a:xfrm>
                  <a:off x="7788515" y="4679852"/>
                  <a:ext cx="182317" cy="173373"/>
                </a:xfrm>
                <a:custGeom>
                  <a:avLst/>
                  <a:gdLst>
                    <a:gd name="connsiteX0" fmla="*/ 178329 w 182317"/>
                    <a:gd name="connsiteY0" fmla="*/ 62240 h 173373"/>
                    <a:gd name="connsiteX1" fmla="*/ 121250 w 182317"/>
                    <a:gd name="connsiteY1" fmla="*/ 54144 h 173373"/>
                    <a:gd name="connsiteX2" fmla="*/ 95747 w 182317"/>
                    <a:gd name="connsiteY2" fmla="*/ 2733 h 173373"/>
                    <a:gd name="connsiteX3" fmla="*/ 86841 w 182317"/>
                    <a:gd name="connsiteY3" fmla="*/ 2733 h 173373"/>
                    <a:gd name="connsiteX4" fmla="*/ 61338 w 182317"/>
                    <a:gd name="connsiteY4" fmla="*/ 54144 h 173373"/>
                    <a:gd name="connsiteX5" fmla="*/ 4259 w 182317"/>
                    <a:gd name="connsiteY5" fmla="*/ 62240 h 173373"/>
                    <a:gd name="connsiteX6" fmla="*/ 1426 w 182317"/>
                    <a:gd name="connsiteY6" fmla="*/ 70741 h 173373"/>
                    <a:gd name="connsiteX7" fmla="*/ 42717 w 182317"/>
                    <a:gd name="connsiteY7" fmla="*/ 110818 h 173373"/>
                    <a:gd name="connsiteX8" fmla="*/ 33001 w 182317"/>
                    <a:gd name="connsiteY8" fmla="*/ 167491 h 173373"/>
                    <a:gd name="connsiteX9" fmla="*/ 40288 w 182317"/>
                    <a:gd name="connsiteY9" fmla="*/ 172754 h 173373"/>
                    <a:gd name="connsiteX10" fmla="*/ 91294 w 182317"/>
                    <a:gd name="connsiteY10" fmla="*/ 146036 h 173373"/>
                    <a:gd name="connsiteX11" fmla="*/ 142301 w 182317"/>
                    <a:gd name="connsiteY11" fmla="*/ 172754 h 173373"/>
                    <a:gd name="connsiteX12" fmla="*/ 149587 w 182317"/>
                    <a:gd name="connsiteY12" fmla="*/ 167491 h 173373"/>
                    <a:gd name="connsiteX13" fmla="*/ 139872 w 182317"/>
                    <a:gd name="connsiteY13" fmla="*/ 110818 h 173373"/>
                    <a:gd name="connsiteX14" fmla="*/ 181163 w 182317"/>
                    <a:gd name="connsiteY14" fmla="*/ 70741 h 173373"/>
                    <a:gd name="connsiteX15" fmla="*/ 178329 w 182317"/>
                    <a:gd name="connsiteY15" fmla="*/ 62240 h 173373"/>
                    <a:gd name="connsiteX16" fmla="*/ 130966 w 182317"/>
                    <a:gd name="connsiteY16" fmla="*/ 105555 h 173373"/>
                    <a:gd name="connsiteX17" fmla="*/ 129751 w 182317"/>
                    <a:gd name="connsiteY17" fmla="*/ 110008 h 173373"/>
                    <a:gd name="connsiteX18" fmla="*/ 138253 w 182317"/>
                    <a:gd name="connsiteY18" fmla="*/ 159395 h 173373"/>
                    <a:gd name="connsiteX19" fmla="*/ 93723 w 182317"/>
                    <a:gd name="connsiteY19" fmla="*/ 135916 h 173373"/>
                    <a:gd name="connsiteX20" fmla="*/ 89270 w 182317"/>
                    <a:gd name="connsiteY20" fmla="*/ 135916 h 173373"/>
                    <a:gd name="connsiteX21" fmla="*/ 44741 w 182317"/>
                    <a:gd name="connsiteY21" fmla="*/ 159395 h 173373"/>
                    <a:gd name="connsiteX22" fmla="*/ 53242 w 182317"/>
                    <a:gd name="connsiteY22" fmla="*/ 110008 h 173373"/>
                    <a:gd name="connsiteX23" fmla="*/ 52027 w 182317"/>
                    <a:gd name="connsiteY23" fmla="*/ 105555 h 173373"/>
                    <a:gd name="connsiteX24" fmla="*/ 15999 w 182317"/>
                    <a:gd name="connsiteY24" fmla="*/ 70741 h 173373"/>
                    <a:gd name="connsiteX25" fmla="*/ 65791 w 182317"/>
                    <a:gd name="connsiteY25" fmla="*/ 63454 h 173373"/>
                    <a:gd name="connsiteX26" fmla="*/ 69435 w 182317"/>
                    <a:gd name="connsiteY26" fmla="*/ 60621 h 173373"/>
                    <a:gd name="connsiteX27" fmla="*/ 91699 w 182317"/>
                    <a:gd name="connsiteY27" fmla="*/ 15687 h 173373"/>
                    <a:gd name="connsiteX28" fmla="*/ 113964 w 182317"/>
                    <a:gd name="connsiteY28" fmla="*/ 60621 h 173373"/>
                    <a:gd name="connsiteX29" fmla="*/ 117607 w 182317"/>
                    <a:gd name="connsiteY29" fmla="*/ 63454 h 173373"/>
                    <a:gd name="connsiteX30" fmla="*/ 167399 w 182317"/>
                    <a:gd name="connsiteY30" fmla="*/ 70741 h 173373"/>
                    <a:gd name="connsiteX31" fmla="*/ 130966 w 182317"/>
                    <a:gd name="connsiteY31" fmla="*/ 105555 h 17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317" h="173373">
                      <a:moveTo>
                        <a:pt x="178329" y="62240"/>
                      </a:moveTo>
                      <a:lnTo>
                        <a:pt x="121250" y="54144"/>
                      </a:lnTo>
                      <a:lnTo>
                        <a:pt x="95747" y="2733"/>
                      </a:lnTo>
                      <a:cubicBezTo>
                        <a:pt x="94128" y="-911"/>
                        <a:pt x="88865" y="-911"/>
                        <a:pt x="86841" y="2733"/>
                      </a:cubicBezTo>
                      <a:lnTo>
                        <a:pt x="61338" y="54144"/>
                      </a:lnTo>
                      <a:lnTo>
                        <a:pt x="4259" y="62240"/>
                      </a:lnTo>
                      <a:cubicBezTo>
                        <a:pt x="211" y="62645"/>
                        <a:pt x="-1408" y="67907"/>
                        <a:pt x="1426" y="70741"/>
                      </a:cubicBezTo>
                      <a:lnTo>
                        <a:pt x="42717" y="110818"/>
                      </a:lnTo>
                      <a:lnTo>
                        <a:pt x="33001" y="167491"/>
                      </a:lnTo>
                      <a:cubicBezTo>
                        <a:pt x="32192" y="171539"/>
                        <a:pt x="36644" y="174778"/>
                        <a:pt x="40288" y="172754"/>
                      </a:cubicBezTo>
                      <a:lnTo>
                        <a:pt x="91294" y="146036"/>
                      </a:lnTo>
                      <a:lnTo>
                        <a:pt x="142301" y="172754"/>
                      </a:lnTo>
                      <a:cubicBezTo>
                        <a:pt x="145944" y="174778"/>
                        <a:pt x="149992" y="171539"/>
                        <a:pt x="149587" y="167491"/>
                      </a:cubicBezTo>
                      <a:lnTo>
                        <a:pt x="139872" y="110818"/>
                      </a:lnTo>
                      <a:lnTo>
                        <a:pt x="181163" y="70741"/>
                      </a:lnTo>
                      <a:cubicBezTo>
                        <a:pt x="183592" y="67907"/>
                        <a:pt x="181972" y="62645"/>
                        <a:pt x="178329" y="62240"/>
                      </a:cubicBezTo>
                      <a:close/>
                      <a:moveTo>
                        <a:pt x="130966" y="105555"/>
                      </a:moveTo>
                      <a:cubicBezTo>
                        <a:pt x="129751" y="106769"/>
                        <a:pt x="129347" y="108389"/>
                        <a:pt x="129751" y="110008"/>
                      </a:cubicBezTo>
                      <a:lnTo>
                        <a:pt x="138253" y="159395"/>
                      </a:lnTo>
                      <a:lnTo>
                        <a:pt x="93723" y="135916"/>
                      </a:lnTo>
                      <a:cubicBezTo>
                        <a:pt x="92104" y="135106"/>
                        <a:pt x="90485" y="135106"/>
                        <a:pt x="89270" y="135916"/>
                      </a:cubicBezTo>
                      <a:lnTo>
                        <a:pt x="44741" y="159395"/>
                      </a:lnTo>
                      <a:lnTo>
                        <a:pt x="53242" y="110008"/>
                      </a:lnTo>
                      <a:cubicBezTo>
                        <a:pt x="53647" y="108389"/>
                        <a:pt x="52837" y="106769"/>
                        <a:pt x="52027" y="105555"/>
                      </a:cubicBezTo>
                      <a:lnTo>
                        <a:pt x="15999" y="70741"/>
                      </a:lnTo>
                      <a:lnTo>
                        <a:pt x="65791" y="63454"/>
                      </a:lnTo>
                      <a:cubicBezTo>
                        <a:pt x="67411" y="63049"/>
                        <a:pt x="68625" y="62240"/>
                        <a:pt x="69435" y="60621"/>
                      </a:cubicBezTo>
                      <a:lnTo>
                        <a:pt x="91699" y="15687"/>
                      </a:lnTo>
                      <a:lnTo>
                        <a:pt x="113964" y="60621"/>
                      </a:lnTo>
                      <a:cubicBezTo>
                        <a:pt x="114773" y="62240"/>
                        <a:pt x="115988" y="63049"/>
                        <a:pt x="117607" y="63454"/>
                      </a:cubicBezTo>
                      <a:lnTo>
                        <a:pt x="167399" y="70741"/>
                      </a:lnTo>
                      <a:lnTo>
                        <a:pt x="130966" y="105555"/>
                      </a:ln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D63B8F0C-00F3-5BF8-327B-B9D4B6D7C370}"/>
                    </a:ext>
                  </a:extLst>
                </p:cNvPr>
                <p:cNvSpPr/>
                <p:nvPr/>
              </p:nvSpPr>
              <p:spPr>
                <a:xfrm>
                  <a:off x="8177751" y="3745039"/>
                  <a:ext cx="110108" cy="129539"/>
                </a:xfrm>
                <a:custGeom>
                  <a:avLst/>
                  <a:gdLst>
                    <a:gd name="connsiteX0" fmla="*/ 55054 w 110108"/>
                    <a:gd name="connsiteY0" fmla="*/ 129540 h 129539"/>
                    <a:gd name="connsiteX1" fmla="*/ 110109 w 110108"/>
                    <a:gd name="connsiteY1" fmla="*/ 64770 h 129539"/>
                    <a:gd name="connsiteX2" fmla="*/ 55054 w 110108"/>
                    <a:gd name="connsiteY2" fmla="*/ 0 h 129539"/>
                    <a:gd name="connsiteX3" fmla="*/ 0 w 110108"/>
                    <a:gd name="connsiteY3" fmla="*/ 64770 h 129539"/>
                    <a:gd name="connsiteX4" fmla="*/ 55054 w 110108"/>
                    <a:gd name="connsiteY4" fmla="*/ 129540 h 129539"/>
                    <a:gd name="connsiteX5" fmla="*/ 55054 w 110108"/>
                    <a:gd name="connsiteY5" fmla="*/ 9715 h 129539"/>
                    <a:gd name="connsiteX6" fmla="*/ 100393 w 110108"/>
                    <a:gd name="connsiteY6" fmla="*/ 64770 h 129539"/>
                    <a:gd name="connsiteX7" fmla="*/ 55054 w 110108"/>
                    <a:gd name="connsiteY7" fmla="*/ 119825 h 129539"/>
                    <a:gd name="connsiteX8" fmla="*/ 9715 w 110108"/>
                    <a:gd name="connsiteY8" fmla="*/ 64770 h 129539"/>
                    <a:gd name="connsiteX9" fmla="*/ 55054 w 110108"/>
                    <a:gd name="connsiteY9" fmla="*/ 9715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8" h="129539">
                      <a:moveTo>
                        <a:pt x="55054" y="129540"/>
                      </a:moveTo>
                      <a:cubicBezTo>
                        <a:pt x="85415" y="129540"/>
                        <a:pt x="110109" y="100394"/>
                        <a:pt x="110109" y="64770"/>
                      </a:cubicBezTo>
                      <a:cubicBezTo>
                        <a:pt x="110109" y="29146"/>
                        <a:pt x="85415" y="0"/>
                        <a:pt x="55054" y="0"/>
                      </a:cubicBezTo>
                      <a:cubicBezTo>
                        <a:pt x="24693" y="0"/>
                        <a:pt x="0" y="29146"/>
                        <a:pt x="0" y="64770"/>
                      </a:cubicBezTo>
                      <a:cubicBezTo>
                        <a:pt x="0" y="100394"/>
                        <a:pt x="24693" y="129540"/>
                        <a:pt x="55054" y="129540"/>
                      </a:cubicBezTo>
                      <a:close/>
                      <a:moveTo>
                        <a:pt x="55054" y="9715"/>
                      </a:moveTo>
                      <a:cubicBezTo>
                        <a:pt x="80153" y="9715"/>
                        <a:pt x="100393" y="34409"/>
                        <a:pt x="100393" y="64770"/>
                      </a:cubicBezTo>
                      <a:cubicBezTo>
                        <a:pt x="100393" y="95131"/>
                        <a:pt x="80153" y="119825"/>
                        <a:pt x="55054" y="119825"/>
                      </a:cubicBezTo>
                      <a:cubicBezTo>
                        <a:pt x="29956" y="119825"/>
                        <a:pt x="9715" y="95131"/>
                        <a:pt x="9715" y="64770"/>
                      </a:cubicBezTo>
                      <a:cubicBezTo>
                        <a:pt x="10120" y="34409"/>
                        <a:pt x="30361" y="9715"/>
                        <a:pt x="55054" y="9715"/>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537D0658-0C90-CA86-33E8-653D80A5A8B8}"/>
                    </a:ext>
                  </a:extLst>
                </p:cNvPr>
                <p:cNvSpPr/>
                <p:nvPr/>
              </p:nvSpPr>
              <p:spPr>
                <a:xfrm>
                  <a:off x="6109969"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D40F5F74-67A5-8285-C795-90DC97373BA7}"/>
                    </a:ext>
                  </a:extLst>
                </p:cNvPr>
                <p:cNvSpPr/>
                <p:nvPr/>
              </p:nvSpPr>
              <p:spPr>
                <a:xfrm>
                  <a:off x="5956140"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B37EB97E-C681-C75E-EAB5-488FBB242FED}"/>
                    </a:ext>
                  </a:extLst>
                </p:cNvPr>
                <p:cNvSpPr/>
                <p:nvPr/>
              </p:nvSpPr>
              <p:spPr>
                <a:xfrm>
                  <a:off x="5802312" y="4386262"/>
                  <a:ext cx="95535" cy="95535"/>
                </a:xfrm>
                <a:custGeom>
                  <a:avLst/>
                  <a:gdLst>
                    <a:gd name="connsiteX0" fmla="*/ 47768 w 95535"/>
                    <a:gd name="connsiteY0" fmla="*/ 0 h 95535"/>
                    <a:gd name="connsiteX1" fmla="*/ 0 w 95535"/>
                    <a:gd name="connsiteY1" fmla="*/ 47768 h 95535"/>
                    <a:gd name="connsiteX2" fmla="*/ 47768 w 95535"/>
                    <a:gd name="connsiteY2" fmla="*/ 95536 h 95535"/>
                    <a:gd name="connsiteX3" fmla="*/ 95536 w 95535"/>
                    <a:gd name="connsiteY3" fmla="*/ 47768 h 95535"/>
                    <a:gd name="connsiteX4" fmla="*/ 47768 w 95535"/>
                    <a:gd name="connsiteY4" fmla="*/ 0 h 95535"/>
                    <a:gd name="connsiteX5" fmla="*/ 47768 w 95535"/>
                    <a:gd name="connsiteY5" fmla="*/ 85820 h 95535"/>
                    <a:gd name="connsiteX6" fmla="*/ 9716 w 95535"/>
                    <a:gd name="connsiteY6" fmla="*/ 47768 h 95535"/>
                    <a:gd name="connsiteX7" fmla="*/ 47768 w 95535"/>
                    <a:gd name="connsiteY7" fmla="*/ 9716 h 95535"/>
                    <a:gd name="connsiteX8" fmla="*/ 85820 w 95535"/>
                    <a:gd name="connsiteY8" fmla="*/ 47768 h 95535"/>
                    <a:gd name="connsiteX9" fmla="*/ 47768 w 95535"/>
                    <a:gd name="connsiteY9" fmla="*/ 85820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0"/>
                      </a:moveTo>
                      <a:cubicBezTo>
                        <a:pt x="21455" y="0"/>
                        <a:pt x="0" y="21455"/>
                        <a:pt x="0" y="47768"/>
                      </a:cubicBezTo>
                      <a:cubicBezTo>
                        <a:pt x="0" y="74081"/>
                        <a:pt x="21455" y="95536"/>
                        <a:pt x="47768" y="95536"/>
                      </a:cubicBezTo>
                      <a:cubicBezTo>
                        <a:pt x="74081" y="95536"/>
                        <a:pt x="95536" y="74081"/>
                        <a:pt x="95536" y="47768"/>
                      </a:cubicBezTo>
                      <a:cubicBezTo>
                        <a:pt x="95536" y="21455"/>
                        <a:pt x="74081" y="0"/>
                        <a:pt x="47768" y="0"/>
                      </a:cubicBezTo>
                      <a:close/>
                      <a:moveTo>
                        <a:pt x="47768" y="85820"/>
                      </a:moveTo>
                      <a:cubicBezTo>
                        <a:pt x="26718" y="85820"/>
                        <a:pt x="9716" y="68818"/>
                        <a:pt x="9716" y="47768"/>
                      </a:cubicBezTo>
                      <a:cubicBezTo>
                        <a:pt x="9716" y="26718"/>
                        <a:pt x="26718" y="9716"/>
                        <a:pt x="47768" y="9716"/>
                      </a:cubicBezTo>
                      <a:cubicBezTo>
                        <a:pt x="68818" y="9716"/>
                        <a:pt x="85820" y="26718"/>
                        <a:pt x="85820" y="47768"/>
                      </a:cubicBezTo>
                      <a:cubicBezTo>
                        <a:pt x="85415" y="68818"/>
                        <a:pt x="68413" y="85820"/>
                        <a:pt x="47768" y="85820"/>
                      </a:cubicBez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72A7517-DD93-00BC-C5B4-4368EEAAE832}"/>
                    </a:ext>
                  </a:extLst>
                </p:cNvPr>
                <p:cNvSpPr/>
                <p:nvPr/>
              </p:nvSpPr>
              <p:spPr>
                <a:xfrm>
                  <a:off x="5579665" y="3377469"/>
                  <a:ext cx="123467" cy="11334"/>
                </a:xfrm>
                <a:custGeom>
                  <a:avLst/>
                  <a:gdLst>
                    <a:gd name="connsiteX0" fmla="*/ 123468 w 123467"/>
                    <a:gd name="connsiteY0" fmla="*/ 4858 h 11334"/>
                    <a:gd name="connsiteX1" fmla="*/ 118610 w 123467"/>
                    <a:gd name="connsiteY1" fmla="*/ 0 h 11334"/>
                    <a:gd name="connsiteX2" fmla="*/ 4858 w 123467"/>
                    <a:gd name="connsiteY2" fmla="*/ 1619 h 11334"/>
                    <a:gd name="connsiteX3" fmla="*/ 0 w 123467"/>
                    <a:gd name="connsiteY3" fmla="*/ 6477 h 11334"/>
                    <a:gd name="connsiteX4" fmla="*/ 4858 w 123467"/>
                    <a:gd name="connsiteY4" fmla="*/ 11335 h 11334"/>
                    <a:gd name="connsiteX5" fmla="*/ 4858 w 123467"/>
                    <a:gd name="connsiteY5" fmla="*/ 11335 h 11334"/>
                    <a:gd name="connsiteX6" fmla="*/ 118610 w 123467"/>
                    <a:gd name="connsiteY6" fmla="*/ 9716 h 11334"/>
                    <a:gd name="connsiteX7" fmla="*/ 123468 w 123467"/>
                    <a:gd name="connsiteY7" fmla="*/ 4858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67" h="11334">
                      <a:moveTo>
                        <a:pt x="123468" y="4858"/>
                      </a:moveTo>
                      <a:cubicBezTo>
                        <a:pt x="123468" y="2024"/>
                        <a:pt x="121444" y="0"/>
                        <a:pt x="118610" y="0"/>
                      </a:cubicBezTo>
                      <a:lnTo>
                        <a:pt x="4858" y="1619"/>
                      </a:lnTo>
                      <a:cubicBezTo>
                        <a:pt x="2024" y="1619"/>
                        <a:pt x="0" y="4048"/>
                        <a:pt x="0" y="6477"/>
                      </a:cubicBezTo>
                      <a:cubicBezTo>
                        <a:pt x="0" y="9311"/>
                        <a:pt x="2429" y="11335"/>
                        <a:pt x="4858" y="11335"/>
                      </a:cubicBezTo>
                      <a:cubicBezTo>
                        <a:pt x="4858" y="11335"/>
                        <a:pt x="4858" y="11335"/>
                        <a:pt x="4858" y="11335"/>
                      </a:cubicBezTo>
                      <a:lnTo>
                        <a:pt x="118610" y="9716"/>
                      </a:lnTo>
                      <a:cubicBezTo>
                        <a:pt x="121444" y="9716"/>
                        <a:pt x="123468" y="7287"/>
                        <a:pt x="123468" y="4858"/>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E9A9DB3F-483F-C459-2ECE-B884C05E3C98}"/>
                    </a:ext>
                  </a:extLst>
                </p:cNvPr>
                <p:cNvSpPr/>
                <p:nvPr/>
              </p:nvSpPr>
              <p:spPr>
                <a:xfrm>
                  <a:off x="6216131" y="2844583"/>
                  <a:ext cx="85467" cy="51717"/>
                </a:xfrm>
                <a:custGeom>
                  <a:avLst/>
                  <a:gdLst>
                    <a:gd name="connsiteX0" fmla="*/ 2733 w 85467"/>
                    <a:gd name="connsiteY0" fmla="*/ 9464 h 51717"/>
                    <a:gd name="connsiteX1" fmla="*/ 78028 w 85467"/>
                    <a:gd name="connsiteY1" fmla="*/ 51159 h 51717"/>
                    <a:gd name="connsiteX2" fmla="*/ 84910 w 85467"/>
                    <a:gd name="connsiteY2" fmla="*/ 49135 h 51717"/>
                    <a:gd name="connsiteX3" fmla="*/ 82885 w 85467"/>
                    <a:gd name="connsiteY3" fmla="*/ 42254 h 51717"/>
                    <a:gd name="connsiteX4" fmla="*/ 7185 w 85467"/>
                    <a:gd name="connsiteY4" fmla="*/ 558 h 51717"/>
                    <a:gd name="connsiteX5" fmla="*/ 304 w 85467"/>
                    <a:gd name="connsiteY5" fmla="*/ 2582 h 51717"/>
                    <a:gd name="connsiteX6" fmla="*/ 2733 w 85467"/>
                    <a:gd name="connsiteY6" fmla="*/ 9464 h 5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7" h="51717">
                      <a:moveTo>
                        <a:pt x="2733" y="9464"/>
                      </a:moveTo>
                      <a:lnTo>
                        <a:pt x="78028" y="51159"/>
                      </a:lnTo>
                      <a:cubicBezTo>
                        <a:pt x="80456" y="52374"/>
                        <a:pt x="83290" y="51564"/>
                        <a:pt x="84910" y="49135"/>
                      </a:cubicBezTo>
                      <a:cubicBezTo>
                        <a:pt x="86124" y="46707"/>
                        <a:pt x="85314" y="43873"/>
                        <a:pt x="82885" y="42254"/>
                      </a:cubicBezTo>
                      <a:lnTo>
                        <a:pt x="7185" y="558"/>
                      </a:lnTo>
                      <a:cubicBezTo>
                        <a:pt x="4757" y="-656"/>
                        <a:pt x="1923" y="153"/>
                        <a:pt x="304" y="2582"/>
                      </a:cubicBezTo>
                      <a:cubicBezTo>
                        <a:pt x="-506" y="5011"/>
                        <a:pt x="304" y="7845"/>
                        <a:pt x="2733" y="9464"/>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B8783218-BF5C-11AC-E28D-5F2BB9975161}"/>
                    </a:ext>
                  </a:extLst>
                </p:cNvPr>
                <p:cNvSpPr/>
                <p:nvPr/>
              </p:nvSpPr>
              <p:spPr>
                <a:xfrm>
                  <a:off x="6023186" y="3880485"/>
                  <a:ext cx="91793" cy="53349"/>
                </a:xfrm>
                <a:custGeom>
                  <a:avLst/>
                  <a:gdLst>
                    <a:gd name="connsiteX0" fmla="*/ 84354 w 91793"/>
                    <a:gd name="connsiteY0" fmla="*/ 571 h 53349"/>
                    <a:gd name="connsiteX1" fmla="*/ 2582 w 91793"/>
                    <a:gd name="connsiteY1" fmla="*/ 44290 h 53349"/>
                    <a:gd name="connsiteX2" fmla="*/ 558 w 91793"/>
                    <a:gd name="connsiteY2" fmla="*/ 50767 h 53349"/>
                    <a:gd name="connsiteX3" fmla="*/ 7035 w 91793"/>
                    <a:gd name="connsiteY3" fmla="*/ 52791 h 53349"/>
                    <a:gd name="connsiteX4" fmla="*/ 89212 w 91793"/>
                    <a:gd name="connsiteY4" fmla="*/ 8667 h 53349"/>
                    <a:gd name="connsiteX5" fmla="*/ 91236 w 91793"/>
                    <a:gd name="connsiteY5" fmla="*/ 2190 h 53349"/>
                    <a:gd name="connsiteX6" fmla="*/ 84354 w 91793"/>
                    <a:gd name="connsiteY6" fmla="*/ 571 h 5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93" h="53349">
                      <a:moveTo>
                        <a:pt x="84354" y="571"/>
                      </a:moveTo>
                      <a:lnTo>
                        <a:pt x="2582" y="44290"/>
                      </a:lnTo>
                      <a:cubicBezTo>
                        <a:pt x="153" y="45505"/>
                        <a:pt x="-656" y="48743"/>
                        <a:pt x="558" y="50767"/>
                      </a:cubicBezTo>
                      <a:cubicBezTo>
                        <a:pt x="1772" y="53196"/>
                        <a:pt x="4606" y="54006"/>
                        <a:pt x="7035" y="52791"/>
                      </a:cubicBezTo>
                      <a:lnTo>
                        <a:pt x="89212" y="8667"/>
                      </a:lnTo>
                      <a:cubicBezTo>
                        <a:pt x="91641" y="7452"/>
                        <a:pt x="92450" y="4214"/>
                        <a:pt x="91236" y="2190"/>
                      </a:cubicBezTo>
                      <a:cubicBezTo>
                        <a:pt x="89617" y="166"/>
                        <a:pt x="86783" y="-644"/>
                        <a:pt x="84354" y="571"/>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883221AD-18BE-E82F-1021-7EDF36DC53E2}"/>
                    </a:ext>
                  </a:extLst>
                </p:cNvPr>
                <p:cNvSpPr/>
                <p:nvPr/>
              </p:nvSpPr>
              <p:spPr>
                <a:xfrm>
                  <a:off x="7190818" y="2200275"/>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B5F4B38E-E098-3CFC-97F7-749F4A8F516B}"/>
                    </a:ext>
                  </a:extLst>
                </p:cNvPr>
                <p:cNvSpPr/>
                <p:nvPr/>
              </p:nvSpPr>
              <p:spPr>
                <a:xfrm>
                  <a:off x="7190818" y="2367057"/>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3157E646-DB96-F403-EEC0-43BB6F5E4C61}"/>
                    </a:ext>
                  </a:extLst>
                </p:cNvPr>
                <p:cNvSpPr/>
                <p:nvPr/>
              </p:nvSpPr>
              <p:spPr>
                <a:xfrm>
                  <a:off x="7614252" y="2533840"/>
                  <a:ext cx="465534" cy="9715"/>
                </a:xfrm>
                <a:custGeom>
                  <a:avLst/>
                  <a:gdLst>
                    <a:gd name="connsiteX0" fmla="*/ 460677 w 465534"/>
                    <a:gd name="connsiteY0" fmla="*/ 0 h 9715"/>
                    <a:gd name="connsiteX1" fmla="*/ 4858 w 465534"/>
                    <a:gd name="connsiteY1" fmla="*/ 0 h 9715"/>
                    <a:gd name="connsiteX2" fmla="*/ 0 w 465534"/>
                    <a:gd name="connsiteY2" fmla="*/ 4858 h 9715"/>
                    <a:gd name="connsiteX3" fmla="*/ 4858 w 465534"/>
                    <a:gd name="connsiteY3" fmla="*/ 9716 h 9715"/>
                    <a:gd name="connsiteX4" fmla="*/ 460677 w 465534"/>
                    <a:gd name="connsiteY4" fmla="*/ 9716 h 9715"/>
                    <a:gd name="connsiteX5" fmla="*/ 465534 w 465534"/>
                    <a:gd name="connsiteY5" fmla="*/ 4858 h 9715"/>
                    <a:gd name="connsiteX6" fmla="*/ 460677 w 465534"/>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34" h="9715">
                      <a:moveTo>
                        <a:pt x="460677" y="0"/>
                      </a:moveTo>
                      <a:lnTo>
                        <a:pt x="4858" y="0"/>
                      </a:lnTo>
                      <a:cubicBezTo>
                        <a:pt x="2024" y="0"/>
                        <a:pt x="0" y="2024"/>
                        <a:pt x="0" y="4858"/>
                      </a:cubicBezTo>
                      <a:cubicBezTo>
                        <a:pt x="0" y="7691"/>
                        <a:pt x="2024" y="9716"/>
                        <a:pt x="4858" y="9716"/>
                      </a:cubicBezTo>
                      <a:lnTo>
                        <a:pt x="460677" y="9716"/>
                      </a:lnTo>
                      <a:cubicBezTo>
                        <a:pt x="463510" y="9716"/>
                        <a:pt x="465534" y="7691"/>
                        <a:pt x="465534" y="4858"/>
                      </a:cubicBezTo>
                      <a:cubicBezTo>
                        <a:pt x="465534" y="2024"/>
                        <a:pt x="463106" y="0"/>
                        <a:pt x="460677" y="0"/>
                      </a:cubicBezTo>
                      <a:close/>
                    </a:path>
                  </a:pathLst>
                </a:custGeom>
                <a:solidFill>
                  <a:srgbClr val="00002D"/>
                </a:solidFill>
                <a:ln w="4048" cap="flat">
                  <a:noFill/>
                  <a:prstDash val="solid"/>
                  <a:miter/>
                </a:ln>
              </p:spPr>
              <p:txBody>
                <a:bodyPr rtlCol="0" anchor="ctr"/>
                <a:lstStyle/>
                <a:p>
                  <a:endParaRPr lang="en-RS"/>
                </a:p>
              </p:txBody>
            </p:sp>
          </p:grpSp>
        </p:grpSp>
        <p:sp>
          <p:nvSpPr>
            <p:cNvPr id="174" name="Freeform 173">
              <a:extLst>
                <a:ext uri="{FF2B5EF4-FFF2-40B4-BE49-F238E27FC236}">
                  <a16:creationId xmlns:a16="http://schemas.microsoft.com/office/drawing/2014/main" id="{167B17A5-161D-A943-B924-F726A7D4D06D}"/>
                </a:ext>
              </a:extLst>
            </p:cNvPr>
            <p:cNvSpPr/>
            <p:nvPr/>
          </p:nvSpPr>
          <p:spPr>
            <a:xfrm>
              <a:off x="5395519" y="1962974"/>
              <a:ext cx="688011" cy="712019"/>
            </a:xfrm>
            <a:custGeom>
              <a:avLst/>
              <a:gdLst>
                <a:gd name="connsiteX0" fmla="*/ 26268 w 688011"/>
                <a:gd name="connsiteY0" fmla="*/ 704859 h 712019"/>
                <a:gd name="connsiteX1" fmla="*/ 38817 w 688011"/>
                <a:gd name="connsiteY1" fmla="*/ 373318 h 712019"/>
                <a:gd name="connsiteX2" fmla="*/ 150951 w 688011"/>
                <a:gd name="connsiteY2" fmla="*/ 268876 h 712019"/>
                <a:gd name="connsiteX3" fmla="*/ 206815 w 688011"/>
                <a:gd name="connsiteY3" fmla="*/ 100879 h 712019"/>
                <a:gd name="connsiteX4" fmla="*/ 434319 w 688011"/>
                <a:gd name="connsiteY4" fmla="*/ 81 h 712019"/>
                <a:gd name="connsiteX5" fmla="*/ 680850 w 688011"/>
                <a:gd name="connsiteY5" fmla="*/ 43800 h 712019"/>
                <a:gd name="connsiteX6" fmla="*/ 687732 w 688011"/>
                <a:gd name="connsiteY6" fmla="*/ 55945 h 712019"/>
                <a:gd name="connsiteX7" fmla="*/ 675588 w 688011"/>
                <a:gd name="connsiteY7" fmla="*/ 62826 h 712019"/>
                <a:gd name="connsiteX8" fmla="*/ 435129 w 688011"/>
                <a:gd name="connsiteY8" fmla="*/ 19916 h 712019"/>
                <a:gd name="connsiteX9" fmla="*/ 222602 w 688011"/>
                <a:gd name="connsiteY9" fmla="*/ 112618 h 712019"/>
                <a:gd name="connsiteX10" fmla="*/ 171191 w 688011"/>
                <a:gd name="connsiteY10" fmla="*/ 259970 h 712019"/>
                <a:gd name="connsiteX11" fmla="*/ 333521 w 688011"/>
                <a:gd name="connsiteY11" fmla="*/ 269686 h 712019"/>
                <a:gd name="connsiteX12" fmla="*/ 410840 w 688011"/>
                <a:gd name="connsiteY12" fmla="*/ 415418 h 712019"/>
                <a:gd name="connsiteX13" fmla="*/ 291016 w 688011"/>
                <a:gd name="connsiteY13" fmla="*/ 523908 h 712019"/>
                <a:gd name="connsiteX14" fmla="*/ 182121 w 688011"/>
                <a:gd name="connsiteY14" fmla="*/ 451446 h 712019"/>
                <a:gd name="connsiteX15" fmla="*/ 150951 w 688011"/>
                <a:gd name="connsiteY15" fmla="*/ 325145 h 712019"/>
                <a:gd name="connsiteX16" fmla="*/ 150141 w 688011"/>
                <a:gd name="connsiteY16" fmla="*/ 291546 h 712019"/>
                <a:gd name="connsiteX17" fmla="*/ 44890 w 688011"/>
                <a:gd name="connsiteY17" fmla="*/ 699597 h 712019"/>
                <a:gd name="connsiteX18" fmla="*/ 38413 w 688011"/>
                <a:gd name="connsiteY18" fmla="*/ 711741 h 712019"/>
                <a:gd name="connsiteX19" fmla="*/ 26268 w 688011"/>
                <a:gd name="connsiteY19" fmla="*/ 704859 h 712019"/>
                <a:gd name="connsiteX20" fmla="*/ 169977 w 688011"/>
                <a:gd name="connsiteY20" fmla="*/ 281830 h 712019"/>
                <a:gd name="connsiteX21" fmla="*/ 170382 w 688011"/>
                <a:gd name="connsiteY21" fmla="*/ 323931 h 712019"/>
                <a:gd name="connsiteX22" fmla="*/ 198718 w 688011"/>
                <a:gd name="connsiteY22" fmla="*/ 441731 h 712019"/>
                <a:gd name="connsiteX23" fmla="*/ 291421 w 688011"/>
                <a:gd name="connsiteY23" fmla="*/ 504477 h 712019"/>
                <a:gd name="connsiteX24" fmla="*/ 391004 w 688011"/>
                <a:gd name="connsiteY24" fmla="*/ 413394 h 712019"/>
                <a:gd name="connsiteX25" fmla="*/ 323401 w 688011"/>
                <a:gd name="connsiteY25" fmla="*/ 287093 h 712019"/>
                <a:gd name="connsiteX26" fmla="*/ 169977 w 688011"/>
                <a:gd name="connsiteY26" fmla="*/ 28183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8011" h="712019">
                  <a:moveTo>
                    <a:pt x="26268" y="704859"/>
                  </a:moveTo>
                  <a:cubicBezTo>
                    <a:pt x="-854" y="613776"/>
                    <a:pt x="-20690" y="482212"/>
                    <a:pt x="38817" y="373318"/>
                  </a:cubicBezTo>
                  <a:cubicBezTo>
                    <a:pt x="63511" y="328384"/>
                    <a:pt x="103588" y="291141"/>
                    <a:pt x="150951" y="268876"/>
                  </a:cubicBezTo>
                  <a:cubicBezTo>
                    <a:pt x="154594" y="200058"/>
                    <a:pt x="173620" y="143789"/>
                    <a:pt x="206815" y="100879"/>
                  </a:cubicBezTo>
                  <a:cubicBezTo>
                    <a:pt x="255392" y="38943"/>
                    <a:pt x="337974" y="2105"/>
                    <a:pt x="434319" y="81"/>
                  </a:cubicBezTo>
                  <a:cubicBezTo>
                    <a:pt x="518925" y="-1539"/>
                    <a:pt x="601507" y="21536"/>
                    <a:pt x="680850" y="43800"/>
                  </a:cubicBezTo>
                  <a:cubicBezTo>
                    <a:pt x="686113" y="45420"/>
                    <a:pt x="688947" y="50682"/>
                    <a:pt x="687732" y="55945"/>
                  </a:cubicBezTo>
                  <a:cubicBezTo>
                    <a:pt x="686113" y="61207"/>
                    <a:pt x="680850" y="64041"/>
                    <a:pt x="675588" y="62826"/>
                  </a:cubicBezTo>
                  <a:cubicBezTo>
                    <a:pt x="597459" y="40967"/>
                    <a:pt x="516901" y="17892"/>
                    <a:pt x="435129" y="19916"/>
                  </a:cubicBezTo>
                  <a:cubicBezTo>
                    <a:pt x="344856" y="21940"/>
                    <a:pt x="267537" y="55540"/>
                    <a:pt x="222602" y="112618"/>
                  </a:cubicBezTo>
                  <a:cubicBezTo>
                    <a:pt x="193051" y="150266"/>
                    <a:pt x="176049" y="199653"/>
                    <a:pt x="171191" y="259970"/>
                  </a:cubicBezTo>
                  <a:cubicBezTo>
                    <a:pt x="225841" y="240134"/>
                    <a:pt x="284944" y="240944"/>
                    <a:pt x="333521" y="269686"/>
                  </a:cubicBezTo>
                  <a:cubicBezTo>
                    <a:pt x="386147" y="300856"/>
                    <a:pt x="417317" y="359149"/>
                    <a:pt x="410840" y="415418"/>
                  </a:cubicBezTo>
                  <a:cubicBezTo>
                    <a:pt x="403554" y="476545"/>
                    <a:pt x="348904" y="525932"/>
                    <a:pt x="291016" y="523908"/>
                  </a:cubicBezTo>
                  <a:cubicBezTo>
                    <a:pt x="248511" y="522289"/>
                    <a:pt x="206815" y="494357"/>
                    <a:pt x="182121" y="451446"/>
                  </a:cubicBezTo>
                  <a:cubicBezTo>
                    <a:pt x="158237" y="409751"/>
                    <a:pt x="152975" y="361983"/>
                    <a:pt x="150951" y="325145"/>
                  </a:cubicBezTo>
                  <a:cubicBezTo>
                    <a:pt x="150141" y="313405"/>
                    <a:pt x="150141" y="302476"/>
                    <a:pt x="150141" y="291546"/>
                  </a:cubicBezTo>
                  <a:cubicBezTo>
                    <a:pt x="7242" y="367650"/>
                    <a:pt x="-1664" y="542934"/>
                    <a:pt x="44890" y="699597"/>
                  </a:cubicBezTo>
                  <a:cubicBezTo>
                    <a:pt x="46509" y="704859"/>
                    <a:pt x="43675" y="710122"/>
                    <a:pt x="38413" y="711741"/>
                  </a:cubicBezTo>
                  <a:cubicBezTo>
                    <a:pt x="33150" y="712955"/>
                    <a:pt x="27888" y="710122"/>
                    <a:pt x="26268" y="704859"/>
                  </a:cubicBezTo>
                  <a:close/>
                  <a:moveTo>
                    <a:pt x="169977" y="281830"/>
                  </a:moveTo>
                  <a:cubicBezTo>
                    <a:pt x="169572" y="295189"/>
                    <a:pt x="169977" y="309357"/>
                    <a:pt x="170382" y="323931"/>
                  </a:cubicBezTo>
                  <a:cubicBezTo>
                    <a:pt x="173215" y="375342"/>
                    <a:pt x="181717" y="411775"/>
                    <a:pt x="198718" y="441731"/>
                  </a:cubicBezTo>
                  <a:cubicBezTo>
                    <a:pt x="220174" y="478974"/>
                    <a:pt x="255392" y="503262"/>
                    <a:pt x="291421" y="504477"/>
                  </a:cubicBezTo>
                  <a:cubicBezTo>
                    <a:pt x="338379" y="506096"/>
                    <a:pt x="384932" y="463591"/>
                    <a:pt x="391004" y="413394"/>
                  </a:cubicBezTo>
                  <a:cubicBezTo>
                    <a:pt x="396672" y="365626"/>
                    <a:pt x="368740" y="313810"/>
                    <a:pt x="323401" y="287093"/>
                  </a:cubicBezTo>
                  <a:cubicBezTo>
                    <a:pt x="277252" y="259565"/>
                    <a:pt x="220578" y="260780"/>
                    <a:pt x="169977" y="281830"/>
                  </a:cubicBezTo>
                  <a:close/>
                </a:path>
              </a:pathLst>
            </a:custGeom>
            <a:solidFill>
              <a:schemeClr val="accent2"/>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FCACCA0F-894B-7DE8-3977-5B578058A226}"/>
                </a:ext>
              </a:extLst>
            </p:cNvPr>
            <p:cNvSpPr/>
            <p:nvPr/>
          </p:nvSpPr>
          <p:spPr>
            <a:xfrm>
              <a:off x="6529154" y="4992842"/>
              <a:ext cx="486799" cy="278869"/>
            </a:xfrm>
            <a:custGeom>
              <a:avLst/>
              <a:gdLst>
                <a:gd name="connsiteX0" fmla="*/ 258471 w 486799"/>
                <a:gd name="connsiteY0" fmla="*/ 254051 h 278869"/>
                <a:gd name="connsiteX1" fmla="*/ 203011 w 486799"/>
                <a:gd name="connsiteY1" fmla="*/ 262957 h 278869"/>
                <a:gd name="connsiteX2" fmla="*/ 26918 w 486799"/>
                <a:gd name="connsiteY2" fmla="*/ 186043 h 278869"/>
                <a:gd name="connsiteX3" fmla="*/ 46754 w 486799"/>
                <a:gd name="connsiteY3" fmla="*/ 1853 h 278869"/>
                <a:gd name="connsiteX4" fmla="*/ 60517 w 486799"/>
                <a:gd name="connsiteY4" fmla="*/ 3877 h 278869"/>
                <a:gd name="connsiteX5" fmla="*/ 58493 w 486799"/>
                <a:gd name="connsiteY5" fmla="*/ 17641 h 278869"/>
                <a:gd name="connsiteX6" fmla="*/ 43111 w 486799"/>
                <a:gd name="connsiteY6" fmla="*/ 174304 h 278869"/>
                <a:gd name="connsiteX7" fmla="*/ 203011 w 486799"/>
                <a:gd name="connsiteY7" fmla="*/ 243122 h 278869"/>
                <a:gd name="connsiteX8" fmla="*/ 237016 w 486799"/>
                <a:gd name="connsiteY8" fmla="*/ 239478 h 278869"/>
                <a:gd name="connsiteX9" fmla="*/ 190057 w 486799"/>
                <a:gd name="connsiteY9" fmla="*/ 108319 h 278869"/>
                <a:gd name="connsiteX10" fmla="*/ 232158 w 486799"/>
                <a:gd name="connsiteY10" fmla="*/ 56098 h 278869"/>
                <a:gd name="connsiteX11" fmla="*/ 320812 w 486799"/>
                <a:gd name="connsiteY11" fmla="*/ 98199 h 278869"/>
                <a:gd name="connsiteX12" fmla="*/ 323646 w 486799"/>
                <a:gd name="connsiteY12" fmla="*/ 157706 h 278869"/>
                <a:gd name="connsiteX13" fmla="*/ 280331 w 486799"/>
                <a:gd name="connsiteY13" fmla="*/ 242717 h 278869"/>
                <a:gd name="connsiteX14" fmla="*/ 474236 w 486799"/>
                <a:gd name="connsiteY14" fmla="*/ 239883 h 278869"/>
                <a:gd name="connsiteX15" fmla="*/ 486380 w 486799"/>
                <a:gd name="connsiteY15" fmla="*/ 246765 h 278869"/>
                <a:gd name="connsiteX16" fmla="*/ 479498 w 486799"/>
                <a:gd name="connsiteY16" fmla="*/ 258909 h 278869"/>
                <a:gd name="connsiteX17" fmla="*/ 258471 w 486799"/>
                <a:gd name="connsiteY17" fmla="*/ 254051 h 278869"/>
                <a:gd name="connsiteX18" fmla="*/ 208679 w 486799"/>
                <a:gd name="connsiteY18" fmla="*/ 113986 h 278869"/>
                <a:gd name="connsiteX19" fmla="*/ 259685 w 486799"/>
                <a:gd name="connsiteY19" fmla="*/ 232192 h 278869"/>
                <a:gd name="connsiteX20" fmla="*/ 303810 w 486799"/>
                <a:gd name="connsiteY20" fmla="*/ 156087 h 278869"/>
                <a:gd name="connsiteX21" fmla="*/ 301381 w 486799"/>
                <a:gd name="connsiteY21" fmla="*/ 104676 h 278869"/>
                <a:gd name="connsiteX22" fmla="*/ 271830 w 486799"/>
                <a:gd name="connsiteY22" fmla="*/ 70671 h 278869"/>
                <a:gd name="connsiteX23" fmla="*/ 208679 w 486799"/>
                <a:gd name="connsiteY23" fmla="*/ 113986 h 27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799" h="278869">
                  <a:moveTo>
                    <a:pt x="258471" y="254051"/>
                  </a:moveTo>
                  <a:cubicBezTo>
                    <a:pt x="242683" y="259719"/>
                    <a:pt x="224466" y="262957"/>
                    <a:pt x="203011" y="262957"/>
                  </a:cubicBezTo>
                  <a:cubicBezTo>
                    <a:pt x="128931" y="264172"/>
                    <a:pt x="62946" y="235430"/>
                    <a:pt x="26918" y="186043"/>
                  </a:cubicBezTo>
                  <a:cubicBezTo>
                    <a:pt x="-13563" y="130584"/>
                    <a:pt x="-9515" y="42739"/>
                    <a:pt x="46754" y="1853"/>
                  </a:cubicBezTo>
                  <a:cubicBezTo>
                    <a:pt x="51207" y="-1385"/>
                    <a:pt x="57279" y="-171"/>
                    <a:pt x="60517" y="3877"/>
                  </a:cubicBezTo>
                  <a:cubicBezTo>
                    <a:pt x="63756" y="8330"/>
                    <a:pt x="62541" y="14403"/>
                    <a:pt x="58493" y="17641"/>
                  </a:cubicBezTo>
                  <a:cubicBezTo>
                    <a:pt x="11535" y="51645"/>
                    <a:pt x="9106" y="127345"/>
                    <a:pt x="43111" y="174304"/>
                  </a:cubicBezTo>
                  <a:cubicBezTo>
                    <a:pt x="75496" y="218428"/>
                    <a:pt x="135003" y="244336"/>
                    <a:pt x="203011" y="243122"/>
                  </a:cubicBezTo>
                  <a:cubicBezTo>
                    <a:pt x="213536" y="243122"/>
                    <a:pt x="225276" y="241907"/>
                    <a:pt x="237016" y="239478"/>
                  </a:cubicBezTo>
                  <a:cubicBezTo>
                    <a:pt x="194106" y="205069"/>
                    <a:pt x="177508" y="151229"/>
                    <a:pt x="190057" y="108319"/>
                  </a:cubicBezTo>
                  <a:cubicBezTo>
                    <a:pt x="196130" y="86459"/>
                    <a:pt x="212322" y="66623"/>
                    <a:pt x="232158" y="56098"/>
                  </a:cubicBezTo>
                  <a:cubicBezTo>
                    <a:pt x="270210" y="36262"/>
                    <a:pt x="308667" y="58122"/>
                    <a:pt x="320812" y="98199"/>
                  </a:cubicBezTo>
                  <a:cubicBezTo>
                    <a:pt x="327289" y="118844"/>
                    <a:pt x="325670" y="141109"/>
                    <a:pt x="323646" y="157706"/>
                  </a:cubicBezTo>
                  <a:cubicBezTo>
                    <a:pt x="319597" y="192925"/>
                    <a:pt x="309882" y="223286"/>
                    <a:pt x="280331" y="242717"/>
                  </a:cubicBezTo>
                  <a:cubicBezTo>
                    <a:pt x="341457" y="270244"/>
                    <a:pt x="409871" y="258099"/>
                    <a:pt x="474236" y="239883"/>
                  </a:cubicBezTo>
                  <a:cubicBezTo>
                    <a:pt x="479498" y="238264"/>
                    <a:pt x="484761" y="241502"/>
                    <a:pt x="486380" y="246765"/>
                  </a:cubicBezTo>
                  <a:cubicBezTo>
                    <a:pt x="487999" y="252027"/>
                    <a:pt x="484761" y="257290"/>
                    <a:pt x="479498" y="258909"/>
                  </a:cubicBezTo>
                  <a:cubicBezTo>
                    <a:pt x="404608" y="280364"/>
                    <a:pt x="326479" y="292104"/>
                    <a:pt x="258471" y="254051"/>
                  </a:cubicBezTo>
                  <a:close/>
                  <a:moveTo>
                    <a:pt x="208679" y="113986"/>
                  </a:moveTo>
                  <a:cubicBezTo>
                    <a:pt x="197749" y="152444"/>
                    <a:pt x="214751" y="202640"/>
                    <a:pt x="259685" y="232192"/>
                  </a:cubicBezTo>
                  <a:cubicBezTo>
                    <a:pt x="290856" y="217618"/>
                    <a:pt x="299761" y="190901"/>
                    <a:pt x="303810" y="156087"/>
                  </a:cubicBezTo>
                  <a:cubicBezTo>
                    <a:pt x="305429" y="141109"/>
                    <a:pt x="307048" y="122083"/>
                    <a:pt x="301381" y="104676"/>
                  </a:cubicBezTo>
                  <a:cubicBezTo>
                    <a:pt x="296523" y="88078"/>
                    <a:pt x="285188" y="75124"/>
                    <a:pt x="271830" y="70671"/>
                  </a:cubicBezTo>
                  <a:cubicBezTo>
                    <a:pt x="245921" y="61361"/>
                    <a:pt x="216370" y="86459"/>
                    <a:pt x="208679" y="113986"/>
                  </a:cubicBezTo>
                  <a:close/>
                </a:path>
              </a:pathLst>
            </a:custGeom>
            <a:solidFill>
              <a:schemeClr val="accent3"/>
            </a:solidFill>
            <a:ln w="4048" cap="flat">
              <a:noFill/>
              <a:prstDash val="solid"/>
              <a:miter/>
            </a:ln>
          </p:spPr>
          <p:txBody>
            <a:bodyPr rtlCol="0" anchor="ctr"/>
            <a:lstStyle/>
            <a:p>
              <a:endParaRPr lang="en-RS"/>
            </a:p>
          </p:txBody>
        </p:sp>
      </p:grpSp>
      <p:sp>
        <p:nvSpPr>
          <p:cNvPr id="2" name="TextBox 90">
            <a:extLst>
              <a:ext uri="{FF2B5EF4-FFF2-40B4-BE49-F238E27FC236}">
                <a16:creationId xmlns:a16="http://schemas.microsoft.com/office/drawing/2014/main" id="{6E5746FE-8BC7-9BAF-080B-2271450944AF}"/>
              </a:ext>
            </a:extLst>
          </p:cNvPr>
          <p:cNvSpPr txBox="1"/>
          <p:nvPr/>
        </p:nvSpPr>
        <p:spPr>
          <a:xfrm>
            <a:off x="12275619" y="3720620"/>
            <a:ext cx="10111838" cy="2308324"/>
          </a:xfrm>
          <a:prstGeom prst="rect">
            <a:avLst/>
          </a:prstGeom>
          <a:noFill/>
        </p:spPr>
        <p:txBody>
          <a:bodyPr wrap="square" rtlCol="0">
            <a:spAutoFit/>
          </a:bodyPr>
          <a:lstStyle/>
          <a:p>
            <a:pPr algn="just"/>
            <a:r>
              <a:rPr lang="en-US" sz="4800" dirty="0">
                <a:latin typeface="Roboto" panose="02000000000000000000" pitchFamily="2" charset="0"/>
                <a:ea typeface="Roboto" panose="02000000000000000000" pitchFamily="2" charset="0"/>
                <a:cs typeface="Roboto" panose="02000000000000000000" pitchFamily="2" charset="0"/>
              </a:rPr>
              <a:t>In the vast sea of </a:t>
            </a: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YouTube content </a:t>
            </a:r>
            <a:r>
              <a:rPr lang="en-US" sz="4800" dirty="0">
                <a:latin typeface="Roboto" panose="02000000000000000000" pitchFamily="2" charset="0"/>
                <a:ea typeface="Roboto" panose="02000000000000000000" pitchFamily="2" charset="0"/>
                <a:cs typeface="Roboto" panose="02000000000000000000" pitchFamily="2" charset="0"/>
              </a:rPr>
              <a:t>standing out requires </a:t>
            </a:r>
            <a:r>
              <a:rPr lang="en-US" sz="4800" b="1" dirty="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more</a:t>
            </a:r>
            <a:r>
              <a:rPr lang="en-US" sz="4800" dirty="0">
                <a:latin typeface="Roboto" panose="02000000000000000000" pitchFamily="2" charset="0"/>
                <a:ea typeface="Roboto" panose="02000000000000000000" pitchFamily="2" charset="0"/>
                <a:cs typeface="Roboto" panose="02000000000000000000" pitchFamily="2" charset="0"/>
              </a:rPr>
              <a:t> than just quality videos. </a:t>
            </a:r>
            <a:endParaRPr lang="en-US" sz="4800" dirty="0">
              <a:solidFill>
                <a:schemeClr val="tx1">
                  <a:lumMod val="50000"/>
                </a:schemeClr>
              </a:solidFill>
              <a:latin typeface="Roboto" panose="02000000000000000000" pitchFamily="2" charset="0"/>
              <a:ea typeface="Roboto" panose="02000000000000000000" pitchFamily="2" charset="0"/>
            </a:endParaRPr>
          </a:p>
        </p:txBody>
      </p:sp>
      <p:sp>
        <p:nvSpPr>
          <p:cNvPr id="3" name="Rectangle 93">
            <a:extLst>
              <a:ext uri="{FF2B5EF4-FFF2-40B4-BE49-F238E27FC236}">
                <a16:creationId xmlns:a16="http://schemas.microsoft.com/office/drawing/2014/main" id="{19FFA80D-8424-4EBF-0E64-A4D3C3793DA6}"/>
              </a:ext>
            </a:extLst>
          </p:cNvPr>
          <p:cNvSpPr/>
          <p:nvPr/>
        </p:nvSpPr>
        <p:spPr>
          <a:xfrm>
            <a:off x="12275619" y="5680714"/>
            <a:ext cx="9729078" cy="4189032"/>
          </a:xfrm>
          <a:prstGeom prst="rect">
            <a:avLst/>
          </a:prstGeom>
        </p:spPr>
        <p:txBody>
          <a:bodyPr wrap="square">
            <a:spAutoFit/>
          </a:bodyPr>
          <a:lstStyle/>
          <a:p>
            <a:pPr algn="just">
              <a:lnSpc>
                <a:spcPct val="150000"/>
              </a:lnSpc>
            </a:pPr>
            <a:endParaRPr lang="en-US" sz="24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It's about being seen.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Here's where Machine Learning steps in.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By analyzing patterns in data, ML models can predict which keywords are likely to attract the most viewers. </a:t>
            </a:r>
          </a:p>
          <a:p>
            <a:pPr algn="just">
              <a:lnSpc>
                <a:spcPct val="150000"/>
              </a:lnSpc>
            </a:pPr>
            <a:endParaRPr lang="en-US" sz="1200" u="sng"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This isn't just guesswork; it's a data-driven strategy to maximize visibility.</a:t>
            </a:r>
          </a:p>
        </p:txBody>
      </p:sp>
    </p:spTree>
    <p:extLst>
      <p:ext uri="{BB962C8B-B14F-4D97-AF65-F5344CB8AC3E}">
        <p14:creationId xmlns:p14="http://schemas.microsoft.com/office/powerpoint/2010/main" val="38529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Dataset</a:t>
            </a:r>
          </a:p>
        </p:txBody>
      </p:sp>
      <p:sp>
        <p:nvSpPr>
          <p:cNvPr id="89" name="Rectangle 88">
            <a:extLst>
              <a:ext uri="{FF2B5EF4-FFF2-40B4-BE49-F238E27FC236}">
                <a16:creationId xmlns:a16="http://schemas.microsoft.com/office/drawing/2014/main" id="{D1963789-F7AD-FA04-A1B7-8FC9D4A535BA}"/>
              </a:ext>
            </a:extLst>
          </p:cNvPr>
          <p:cNvSpPr/>
          <p:nvPr/>
        </p:nvSpPr>
        <p:spPr>
          <a:xfrm>
            <a:off x="12664544" y="3982116"/>
            <a:ext cx="10784736" cy="830997"/>
          </a:xfrm>
          <a:prstGeom prst="rect">
            <a:avLst/>
          </a:prstGeom>
        </p:spPr>
        <p:txBody>
          <a:bodyPr wrap="square">
            <a:spAutoFit/>
          </a:bodyPr>
          <a:lstStyle/>
          <a:p>
            <a:r>
              <a:rPr lang="en-GB" sz="4800" dirty="0">
                <a:solidFill>
                  <a:schemeClr val="tx2"/>
                </a:solidFill>
                <a:latin typeface="Roboto" panose="02000000000000000000" pitchFamily="2" charset="0"/>
                <a:ea typeface="Roboto" panose="02000000000000000000" pitchFamily="2" charset="0"/>
                <a:hlinkClick r:id="rId2"/>
              </a:rPr>
              <a:t>2024 </a:t>
            </a:r>
            <a:r>
              <a:rPr lang="en-GB" sz="4800" dirty="0" err="1">
                <a:solidFill>
                  <a:schemeClr val="tx2"/>
                </a:solidFill>
                <a:latin typeface="Roboto" panose="02000000000000000000" pitchFamily="2" charset="0"/>
                <a:ea typeface="Roboto" panose="02000000000000000000" pitchFamily="2" charset="0"/>
                <a:hlinkClick r:id="rId2"/>
              </a:rPr>
              <a:t>Youtube</a:t>
            </a:r>
            <a:r>
              <a:rPr lang="en-GB" sz="4800" dirty="0">
                <a:solidFill>
                  <a:schemeClr val="tx2"/>
                </a:solidFill>
                <a:latin typeface="Roboto" panose="02000000000000000000" pitchFamily="2" charset="0"/>
                <a:ea typeface="Roboto" panose="02000000000000000000" pitchFamily="2" charset="0"/>
                <a:hlinkClick r:id="rId2"/>
              </a:rPr>
              <a:t> Channels </a:t>
            </a:r>
            <a:r>
              <a:rPr lang="en-GB" sz="4400" i="1" dirty="0">
                <a:solidFill>
                  <a:schemeClr val="tx2"/>
                </a:solidFill>
                <a:latin typeface="Roboto" panose="02000000000000000000" pitchFamily="2" charset="0"/>
                <a:ea typeface="Roboto" panose="02000000000000000000" pitchFamily="2" charset="0"/>
                <a:hlinkClick r:id="rId2"/>
              </a:rPr>
              <a:t>(1 Million)</a:t>
            </a:r>
            <a:endParaRPr lang="en-GB" sz="4800" i="1" dirty="0">
              <a:solidFill>
                <a:schemeClr val="tx2"/>
              </a:solidFill>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id="{51CCE1DC-93B8-596A-8C1A-16F4919FC535}"/>
              </a:ext>
            </a:extLst>
          </p:cNvPr>
          <p:cNvSpPr txBox="1"/>
          <p:nvPr/>
        </p:nvSpPr>
        <p:spPr>
          <a:xfrm>
            <a:off x="12664544" y="4923528"/>
            <a:ext cx="11185328" cy="7563994"/>
          </a:xfrm>
          <a:prstGeom prst="rect">
            <a:avLst/>
          </a:prstGeom>
          <a:noFill/>
        </p:spPr>
        <p:txBody>
          <a:bodyPr wrap="square" rtlCol="0">
            <a:spAutoFit/>
          </a:bodyPr>
          <a:lstStyle/>
          <a:p>
            <a:pPr algn="just">
              <a:lnSpc>
                <a:spcPct val="150000"/>
              </a:lnSpc>
            </a:pPr>
            <a:r>
              <a:rPr lang="en-US" sz="2400" b="1" u="sng" dirty="0">
                <a:solidFill>
                  <a:srgbClr val="656D78"/>
                </a:solidFill>
                <a:latin typeface="Source Sans Pro Light" panose="020B0403030403020204" pitchFamily="34" charset="0"/>
              </a:rPr>
              <a:t>Source</a:t>
            </a:r>
          </a:p>
          <a:p>
            <a:pPr algn="just">
              <a:lnSpc>
                <a:spcPct val="150000"/>
              </a:lnSpc>
            </a:pPr>
            <a:r>
              <a:rPr lang="en-US" sz="2400" dirty="0">
                <a:solidFill>
                  <a:srgbClr val="656D78"/>
                </a:solidFill>
                <a:latin typeface="Source Sans Pro Light" panose="020B0403030403020204" pitchFamily="34" charset="0"/>
              </a:rPr>
              <a:t>Dataset, obtained from Kaggle, contains information on 1 million </a:t>
            </a:r>
            <a:r>
              <a:rPr lang="en-US" sz="2200" i="1" dirty="0">
                <a:solidFill>
                  <a:srgbClr val="656D78"/>
                </a:solidFill>
                <a:latin typeface="Source Sans Pro Light" panose="020B0403030403020204" pitchFamily="34" charset="0"/>
              </a:rPr>
              <a:t>(plus a bit more)</a:t>
            </a:r>
            <a:r>
              <a:rPr lang="en-US" sz="2200" dirty="0">
                <a:solidFill>
                  <a:srgbClr val="656D78"/>
                </a:solidFill>
                <a:latin typeface="Source Sans Pro Light" panose="020B0403030403020204" pitchFamily="34" charset="0"/>
              </a:rPr>
              <a:t>  </a:t>
            </a:r>
            <a:r>
              <a:rPr lang="en-US" sz="2400" dirty="0">
                <a:solidFill>
                  <a:srgbClr val="656D78"/>
                </a:solidFill>
                <a:latin typeface="Source Sans Pro Light" panose="020B0403030403020204" pitchFamily="34" charset="0"/>
              </a:rPr>
              <a:t>YouTube channels. </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Channels were picked randomly to extract data.</a:t>
            </a:r>
          </a:p>
          <a:p>
            <a:pPr algn="just">
              <a:lnSpc>
                <a:spcPct val="150000"/>
              </a:lnSpc>
            </a:pPr>
            <a:endParaRPr lang="en-US" sz="1200" u="sng"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It includes insights into subscriber counts, total views, total videos, engagement statistics, and more.</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u="sng" dirty="0">
                <a:solidFill>
                  <a:srgbClr val="656D78"/>
                </a:solidFill>
                <a:latin typeface="Source Sans Pro Light" panose="020B0403030403020204" pitchFamily="34" charset="0"/>
              </a:rPr>
              <a:t>Data cleaning</a:t>
            </a:r>
          </a:p>
          <a:p>
            <a:pPr algn="just">
              <a:lnSpc>
                <a:spcPct val="150000"/>
              </a:lnSpc>
            </a:pPr>
            <a:r>
              <a:rPr lang="en-US" sz="2400" dirty="0">
                <a:solidFill>
                  <a:srgbClr val="656D78"/>
                </a:solidFill>
                <a:latin typeface="Source Sans Pro Light" panose="020B0403030403020204" pitchFamily="34" charset="0"/>
              </a:rPr>
              <a:t>Originally data contained almost 1.1M records, after the process of cleaning there 200K records with enough quality.</a:t>
            </a:r>
          </a:p>
          <a:p>
            <a:pPr>
              <a:lnSpc>
                <a:spcPct val="150000"/>
              </a:lnSpc>
            </a:pPr>
            <a:endParaRPr lang="en-US" sz="24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p:txBody>
      </p:sp>
      <p:pic>
        <p:nvPicPr>
          <p:cNvPr id="4" name="Imagen 3">
            <a:extLst>
              <a:ext uri="{FF2B5EF4-FFF2-40B4-BE49-F238E27FC236}">
                <a16:creationId xmlns:a16="http://schemas.microsoft.com/office/drawing/2014/main" id="{851F5631-B515-0E13-6726-CC4A1DD2797A}"/>
              </a:ext>
            </a:extLst>
          </p:cNvPr>
          <p:cNvPicPr>
            <a:picLocks noChangeAspect="1"/>
          </p:cNvPicPr>
          <p:nvPr/>
        </p:nvPicPr>
        <p:blipFill>
          <a:blip r:embed="rId3"/>
          <a:stretch>
            <a:fillRect/>
          </a:stretch>
        </p:blipFill>
        <p:spPr>
          <a:xfrm>
            <a:off x="1385698" y="3278809"/>
            <a:ext cx="9939872" cy="9939872"/>
          </a:xfrm>
          <a:prstGeom prst="rect">
            <a:avLst/>
          </a:prstGeom>
        </p:spPr>
      </p:pic>
    </p:spTree>
    <p:extLst>
      <p:ext uri="{BB962C8B-B14F-4D97-AF65-F5344CB8AC3E}">
        <p14:creationId xmlns:p14="http://schemas.microsoft.com/office/powerpoint/2010/main" val="20346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DBA434-477F-5237-7D1F-EBB1B533D7D3}"/>
              </a:ext>
            </a:extLst>
          </p:cNvPr>
          <p:cNvPicPr>
            <a:picLocks noChangeAspect="1"/>
          </p:cNvPicPr>
          <p:nvPr/>
        </p:nvPicPr>
        <p:blipFill>
          <a:blip r:embed="rId2"/>
          <a:stretch>
            <a:fillRect/>
          </a:stretch>
        </p:blipFill>
        <p:spPr>
          <a:xfrm>
            <a:off x="13661558" y="3275720"/>
            <a:ext cx="9729079" cy="9729079"/>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b="1" dirty="0">
                <a:solidFill>
                  <a:schemeClr val="accent4">
                    <a:lumMod val="75000"/>
                  </a:schemeClr>
                </a:solidFill>
                <a:latin typeface="Source Sans Pro Light" panose="020B0403030403020204" pitchFamily="34" charset="0"/>
                <a:ea typeface="Source Sans Pro Light" panose="020B0403030403020204" pitchFamily="34" charset="0"/>
              </a:rPr>
              <a:t>Building</a:t>
            </a:r>
            <a:r>
              <a:rPr lang="en-US" sz="6400" dirty="0">
                <a:solidFill>
                  <a:schemeClr val="tx2"/>
                </a:solidFill>
                <a:latin typeface="Source Sans Pro Light" panose="020B0403030403020204" pitchFamily="34" charset="0"/>
                <a:ea typeface="Source Sans Pro Light" panose="020B0403030403020204" pitchFamily="34" charset="0"/>
              </a:rPr>
              <a:t> the ML Model</a:t>
            </a:r>
          </a:p>
        </p:txBody>
      </p:sp>
      <p:sp>
        <p:nvSpPr>
          <p:cNvPr id="73" name="TextBox 72">
            <a:extLst>
              <a:ext uri="{FF2B5EF4-FFF2-40B4-BE49-F238E27FC236}">
                <a16:creationId xmlns:a16="http://schemas.microsoft.com/office/drawing/2014/main" id="{F008FCAD-C35A-289B-A97D-D8D06E6115B9}"/>
              </a:ext>
            </a:extLst>
          </p:cNvPr>
          <p:cNvSpPr txBox="1"/>
          <p:nvPr/>
        </p:nvSpPr>
        <p:spPr>
          <a:xfrm>
            <a:off x="3486103" y="3654055"/>
            <a:ext cx="7239514" cy="830997"/>
          </a:xfrm>
          <a:prstGeom prst="rect">
            <a:avLst/>
          </a:prstGeom>
          <a:noFill/>
        </p:spPr>
        <p:txBody>
          <a:bodyPr wrap="square" rtlCol="0">
            <a:spAutoFit/>
          </a:bodyPr>
          <a:lstStyle/>
          <a:p>
            <a:r>
              <a:rPr lang="en-GB" sz="4800" dirty="0">
                <a:solidFill>
                  <a:schemeClr val="accent3">
                    <a:lumMod val="75000"/>
                  </a:schemeClr>
                </a:solidFill>
                <a:latin typeface="Roboto" panose="02000000000000000000" pitchFamily="2" charset="0"/>
                <a:ea typeface="Roboto" panose="02000000000000000000" pitchFamily="2" charset="0"/>
              </a:rPr>
              <a:t>How</a:t>
            </a:r>
            <a:r>
              <a:rPr lang="en-GB" sz="4800" dirty="0">
                <a:solidFill>
                  <a:schemeClr val="tx2"/>
                </a:solidFill>
                <a:latin typeface="Roboto" panose="02000000000000000000" pitchFamily="2" charset="0"/>
                <a:ea typeface="Roboto" panose="02000000000000000000" pitchFamily="2" charset="0"/>
              </a:rPr>
              <a:t> ML </a:t>
            </a:r>
            <a:r>
              <a:rPr lang="en-GB" sz="4800" dirty="0">
                <a:solidFill>
                  <a:schemeClr val="accent4">
                    <a:lumMod val="75000"/>
                  </a:schemeClr>
                </a:solidFill>
                <a:latin typeface="Roboto" panose="02000000000000000000" pitchFamily="2" charset="0"/>
                <a:ea typeface="Roboto" panose="02000000000000000000" pitchFamily="2" charset="0"/>
              </a:rPr>
              <a:t>model </a:t>
            </a:r>
            <a:r>
              <a:rPr lang="en-GB" sz="4800" dirty="0">
                <a:solidFill>
                  <a:schemeClr val="tx2"/>
                </a:solidFill>
                <a:latin typeface="Roboto" panose="02000000000000000000" pitchFamily="2" charset="0"/>
                <a:ea typeface="Roboto" panose="02000000000000000000" pitchFamily="2" charset="0"/>
              </a:rPr>
              <a:t>was  build</a:t>
            </a:r>
            <a:endParaRPr lang="en-RS" sz="4800" dirty="0">
              <a:solidFill>
                <a:schemeClr val="accent4">
                  <a:lumMod val="75000"/>
                </a:schemeClr>
              </a:solidFill>
              <a:latin typeface="Roboto" panose="02000000000000000000" pitchFamily="2" charset="0"/>
              <a:ea typeface="Roboto" panose="02000000000000000000" pitchFamily="2" charset="0"/>
            </a:endParaRPr>
          </a:p>
        </p:txBody>
      </p:sp>
      <p:sp>
        <p:nvSpPr>
          <p:cNvPr id="4" name="TextBox 90">
            <a:extLst>
              <a:ext uri="{FF2B5EF4-FFF2-40B4-BE49-F238E27FC236}">
                <a16:creationId xmlns:a16="http://schemas.microsoft.com/office/drawing/2014/main" id="{C8944A90-0442-26BA-5A58-6C1E529B4C2F}"/>
              </a:ext>
            </a:extLst>
          </p:cNvPr>
          <p:cNvSpPr txBox="1"/>
          <p:nvPr/>
        </p:nvSpPr>
        <p:spPr>
          <a:xfrm>
            <a:off x="1450218" y="4940781"/>
            <a:ext cx="11185328" cy="6128024"/>
          </a:xfrm>
          <a:prstGeom prst="rect">
            <a:avLst/>
          </a:prstGeom>
          <a:noFill/>
        </p:spPr>
        <p:txBody>
          <a:bodyPr wrap="square" rtlCol="0">
            <a:spAutoFit/>
          </a:bodyPr>
          <a:lstStyle/>
          <a:p>
            <a:pPr algn="just">
              <a:lnSpc>
                <a:spcPct val="150000"/>
              </a:lnSpc>
            </a:pPr>
            <a:r>
              <a:rPr lang="en-US" sz="2400" dirty="0">
                <a:solidFill>
                  <a:srgbClr val="656D78"/>
                </a:solidFill>
                <a:latin typeface="Source Sans Pro Light" panose="020B0403030403020204" pitchFamily="34" charset="0"/>
              </a:rPr>
              <a:t>In order to optimize ML model, a </a:t>
            </a:r>
            <a:r>
              <a:rPr lang="en-US" sz="2400" dirty="0" err="1">
                <a:solidFill>
                  <a:srgbClr val="656D78"/>
                </a:solidFill>
                <a:latin typeface="Source Sans Pro Light" panose="020B0403030403020204" pitchFamily="34" charset="0"/>
              </a:rPr>
              <a:t>DataFrame</a:t>
            </a:r>
            <a:r>
              <a:rPr lang="en-US" sz="2400" dirty="0">
                <a:solidFill>
                  <a:srgbClr val="656D78"/>
                </a:solidFill>
                <a:latin typeface="Source Sans Pro Light" panose="020B0403030403020204" pitchFamily="34" charset="0"/>
              </a:rPr>
              <a:t> with  keywords that have the biggest quantity of  views  were joined to the clean dataset. This resulted in a  number of features really high, so it was applied  a technique called Principal Component Analysis.</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In short, the data is linearly transformed onto a new coordinate system </a:t>
            </a:r>
            <a:r>
              <a:rPr lang="en-US" sz="2200" i="1" dirty="0">
                <a:solidFill>
                  <a:srgbClr val="656D78"/>
                </a:solidFill>
                <a:latin typeface="Source Sans Pro Light" panose="020B0403030403020204" pitchFamily="34" charset="0"/>
              </a:rPr>
              <a:t>(principal components)</a:t>
            </a:r>
            <a:r>
              <a:rPr lang="en-US" sz="2400" dirty="0">
                <a:solidFill>
                  <a:srgbClr val="656D78"/>
                </a:solidFill>
                <a:latin typeface="Source Sans Pro Light" panose="020B0403030403020204" pitchFamily="34" charset="0"/>
              </a:rPr>
              <a:t> where capturing the largest variation in the data can be easily identified.</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A variety of ML Models were tested, like </a:t>
            </a: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p:txBody>
      </p:sp>
      <p:graphicFrame>
        <p:nvGraphicFramePr>
          <p:cNvPr id="6" name="Tabla 5">
            <a:extLst>
              <a:ext uri="{FF2B5EF4-FFF2-40B4-BE49-F238E27FC236}">
                <a16:creationId xmlns:a16="http://schemas.microsoft.com/office/drawing/2014/main" id="{2775E91A-0886-5869-4F2D-28BE4038B0EB}"/>
              </a:ext>
            </a:extLst>
          </p:cNvPr>
          <p:cNvGraphicFramePr>
            <a:graphicFrameLocks noGrp="1"/>
          </p:cNvGraphicFramePr>
          <p:nvPr>
            <p:extLst>
              <p:ext uri="{D42A27DB-BD31-4B8C-83A1-F6EECF244321}">
                <p14:modId xmlns:p14="http://schemas.microsoft.com/office/powerpoint/2010/main" val="823721638"/>
              </p:ext>
            </p:extLst>
          </p:nvPr>
        </p:nvGraphicFramePr>
        <p:xfrm>
          <a:off x="2030344" y="9719462"/>
          <a:ext cx="9357900" cy="2011680"/>
        </p:xfrm>
        <a:graphic>
          <a:graphicData uri="http://schemas.openxmlformats.org/drawingml/2006/table">
            <a:tbl>
              <a:tblPr>
                <a:tableStyleId>{21E4AEA4-8DFA-4A89-87EB-49C32662AFE0}</a:tableStyleId>
              </a:tblPr>
              <a:tblGrid>
                <a:gridCol w="3119300">
                  <a:extLst>
                    <a:ext uri="{9D8B030D-6E8A-4147-A177-3AD203B41FA5}">
                      <a16:colId xmlns:a16="http://schemas.microsoft.com/office/drawing/2014/main" val="1491803247"/>
                    </a:ext>
                  </a:extLst>
                </a:gridCol>
                <a:gridCol w="3119300">
                  <a:extLst>
                    <a:ext uri="{9D8B030D-6E8A-4147-A177-3AD203B41FA5}">
                      <a16:colId xmlns:a16="http://schemas.microsoft.com/office/drawing/2014/main" val="2613835038"/>
                    </a:ext>
                  </a:extLst>
                </a:gridCol>
                <a:gridCol w="3119300">
                  <a:extLst>
                    <a:ext uri="{9D8B030D-6E8A-4147-A177-3AD203B41FA5}">
                      <a16:colId xmlns:a16="http://schemas.microsoft.com/office/drawing/2014/main" val="4227409092"/>
                    </a:ext>
                  </a:extLst>
                </a:gridCol>
              </a:tblGrid>
              <a:tr h="426837">
                <a:tc>
                  <a:txBody>
                    <a:bodyPr/>
                    <a:lstStyle/>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ea typeface="Source Sans Pro Light" panose="020B0403030403020204" pitchFamily="34" charset="0"/>
                          <a:hlinkClick r:id="rId3"/>
                        </a:rPr>
                        <a:t>XGBoostRegressor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4"/>
                        </a:rPr>
                        <a:t>LinearRegression</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5"/>
                        </a:rPr>
                        <a:t>DecisionTreeRegressor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78532"/>
                  </a:ext>
                </a:extLst>
              </a:tr>
              <a:tr h="370840">
                <a:tc>
                  <a:txBody>
                    <a:bodyPr/>
                    <a:lstStyle/>
                    <a:p>
                      <a:pPr algn="ctr"/>
                      <a:r>
                        <a:rPr lang="en-US" sz="2400" b="1" i="0" dirty="0" err="1">
                          <a:solidFill>
                            <a:schemeClr val="accent4">
                              <a:lumMod val="75000"/>
                            </a:schemeClr>
                          </a:solidFill>
                          <a:latin typeface="Source Sans Pro Light" panose="020B0403030403020204" pitchFamily="34" charset="0"/>
                          <a:hlinkClick r:id="rId6"/>
                        </a:rPr>
                        <a:t>CatBoostRegressor</a:t>
                      </a:r>
                      <a:endParaRPr lang="en-US" sz="2400" b="1" i="0" dirty="0">
                        <a:solidFill>
                          <a:schemeClr val="accent4">
                            <a:lumMod val="75000"/>
                          </a:schemeClr>
                        </a:solidFill>
                        <a:latin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accent4">
                              <a:lumMod val="75000"/>
                            </a:schemeClr>
                          </a:solidFill>
                          <a:latin typeface="Source Sans Pro Light" panose="020B0403030403020204" pitchFamily="34" charset="0"/>
                          <a:hlinkClick r:id="rId7"/>
                        </a:rPr>
                        <a:t>Ridge</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err="1">
                          <a:solidFill>
                            <a:schemeClr val="accent4">
                              <a:lumMod val="75000"/>
                            </a:schemeClr>
                          </a:solidFill>
                          <a:latin typeface="Source Sans Pro Light" panose="020B0403030403020204" pitchFamily="34" charset="0"/>
                          <a:hlinkClick r:id="rId8"/>
                        </a:rPr>
                        <a:t>Tensorflow</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5540865"/>
                  </a:ext>
                </a:extLst>
              </a:tr>
            </a:tbl>
          </a:graphicData>
        </a:graphic>
      </p:graphicFrame>
    </p:spTree>
    <p:extLst>
      <p:ext uri="{BB962C8B-B14F-4D97-AF65-F5344CB8AC3E}">
        <p14:creationId xmlns:p14="http://schemas.microsoft.com/office/powerpoint/2010/main" val="19639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Results</a:t>
            </a:r>
            <a:r>
              <a:rPr lang="en-US" sz="6400" dirty="0">
                <a:solidFill>
                  <a:schemeClr val="tx2"/>
                </a:solidFill>
                <a:latin typeface="Source Sans Pro Light" panose="020B0403030403020204" pitchFamily="34" charset="0"/>
                <a:ea typeface="Source Sans Pro Light" panose="020B0403030403020204" pitchFamily="34" charset="0"/>
              </a:rPr>
              <a:t> interpretation</a:t>
            </a:r>
          </a:p>
        </p:txBody>
      </p:sp>
      <p:sp>
        <p:nvSpPr>
          <p:cNvPr id="106" name="TextBox 105">
            <a:extLst>
              <a:ext uri="{FF2B5EF4-FFF2-40B4-BE49-F238E27FC236}">
                <a16:creationId xmlns:a16="http://schemas.microsoft.com/office/drawing/2014/main" id="{FF70EFDF-DEC7-40B3-97A5-D391B1A24999}"/>
              </a:ext>
            </a:extLst>
          </p:cNvPr>
          <p:cNvSpPr txBox="1"/>
          <p:nvPr/>
        </p:nvSpPr>
        <p:spPr>
          <a:xfrm>
            <a:off x="12630895" y="2758121"/>
            <a:ext cx="10111838" cy="3046988"/>
          </a:xfrm>
          <a:prstGeom prst="rect">
            <a:avLst/>
          </a:prstGeom>
          <a:noFill/>
        </p:spPr>
        <p:txBody>
          <a:bodyPr wrap="square" rtlCol="0">
            <a:spAutoFit/>
          </a:bodyPr>
          <a:lstStyle/>
          <a:p>
            <a:pPr algn="just"/>
            <a:r>
              <a:rPr lang="en-US" sz="4800" dirty="0">
                <a:solidFill>
                  <a:schemeClr val="tx2"/>
                </a:solidFill>
                <a:latin typeface="Roboto" panose="02000000000000000000" pitchFamily="2" charset="0"/>
                <a:ea typeface="Roboto" panose="02000000000000000000" pitchFamily="2" charset="0"/>
              </a:rPr>
              <a:t>While the </a:t>
            </a:r>
            <a:r>
              <a:rPr lang="en-US" sz="4800" dirty="0">
                <a:solidFill>
                  <a:schemeClr val="accent4">
                    <a:lumMod val="75000"/>
                  </a:schemeClr>
                </a:solidFill>
                <a:latin typeface="Roboto" panose="02000000000000000000" pitchFamily="2" charset="0"/>
                <a:ea typeface="Roboto" panose="02000000000000000000" pitchFamily="2" charset="0"/>
              </a:rPr>
              <a:t>benefits</a:t>
            </a:r>
            <a:r>
              <a:rPr lang="en-US" sz="4800" dirty="0">
                <a:solidFill>
                  <a:schemeClr val="tx2"/>
                </a:solidFill>
                <a:latin typeface="Roboto" panose="02000000000000000000" pitchFamily="2" charset="0"/>
                <a:ea typeface="Roboto" panose="02000000000000000000" pitchFamily="2" charset="0"/>
              </a:rPr>
              <a:t> of using ML for keyword prediction are </a:t>
            </a:r>
            <a:r>
              <a:rPr lang="en-US" sz="4800" dirty="0">
                <a:solidFill>
                  <a:srgbClr val="00B050"/>
                </a:solidFill>
                <a:latin typeface="Roboto" panose="02000000000000000000" pitchFamily="2" charset="0"/>
                <a:ea typeface="Roboto" panose="02000000000000000000" pitchFamily="2" charset="0"/>
              </a:rPr>
              <a:t>clear</a:t>
            </a:r>
            <a:r>
              <a:rPr lang="en-US" sz="4800" dirty="0">
                <a:solidFill>
                  <a:schemeClr val="tx2"/>
                </a:solidFill>
                <a:latin typeface="Roboto" panose="02000000000000000000" pitchFamily="2" charset="0"/>
                <a:ea typeface="Roboto" panose="02000000000000000000" pitchFamily="2" charset="0"/>
              </a:rPr>
              <a:t>, it's important to navigate the </a:t>
            </a:r>
            <a:r>
              <a:rPr lang="en-US" sz="4800" dirty="0">
                <a:solidFill>
                  <a:schemeClr val="accent5"/>
                </a:solidFill>
                <a:latin typeface="Roboto" panose="02000000000000000000" pitchFamily="2" charset="0"/>
                <a:ea typeface="Roboto" panose="02000000000000000000" pitchFamily="2" charset="0"/>
              </a:rPr>
              <a:t>challenges</a:t>
            </a:r>
            <a:r>
              <a:rPr lang="en-US" sz="4800" dirty="0">
                <a:solidFill>
                  <a:schemeClr val="tx2"/>
                </a:solidFill>
                <a:latin typeface="Roboto" panose="02000000000000000000" pitchFamily="2" charset="0"/>
                <a:ea typeface="Roboto" panose="02000000000000000000" pitchFamily="2" charset="0"/>
              </a:rPr>
              <a:t> responsibly</a:t>
            </a:r>
            <a:r>
              <a:rPr lang="en-GB" sz="4800" dirty="0">
                <a:solidFill>
                  <a:schemeClr val="tx2"/>
                </a:solidFill>
                <a:latin typeface="Roboto" panose="02000000000000000000" pitchFamily="2" charset="0"/>
                <a:ea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B3251646-9D6B-F66F-5FC5-41248AC9B55C}"/>
              </a:ext>
            </a:extLst>
          </p:cNvPr>
          <p:cNvSpPr/>
          <p:nvPr/>
        </p:nvSpPr>
        <p:spPr>
          <a:xfrm>
            <a:off x="12669905" y="5661478"/>
            <a:ext cx="10349751" cy="4125809"/>
          </a:xfrm>
          <a:prstGeom prst="rect">
            <a:avLst/>
          </a:prstGeom>
        </p:spPr>
        <p:txBody>
          <a:bodyPr wrap="square">
            <a:spAutoFit/>
          </a:bodyPr>
          <a:lstStyle/>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	The dynamic nature of online content should be considered.</a:t>
            </a:r>
          </a:p>
          <a:p>
            <a:pPr algn="just">
              <a:lnSpc>
                <a:spcPct val="150000"/>
              </a:lnSpc>
            </a:pPr>
            <a:r>
              <a:rPr lang="en-US" sz="2400" dirty="0">
                <a:latin typeface="Source Sans Pro Light" panose="020B0403030403020204" pitchFamily="34" charset="0"/>
              </a:rPr>
              <a:t>	What works today might not work tomorrow, so continuous learning is key.</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Best ML models </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(below 3 top performers)</a:t>
            </a:r>
          </a:p>
          <a:p>
            <a:pPr algn="just">
              <a:lnSpc>
                <a:spcPct val="150000"/>
              </a:lnSpc>
            </a:pPr>
            <a:r>
              <a:rPr lang="en-US" sz="2200" dirty="0">
                <a:latin typeface="Source Sans Pro Light" panose="020B0403030403020204" pitchFamily="34" charset="0"/>
                <a:ea typeface="Roboto Light" panose="02000000000000000000" pitchFamily="2" charset="0"/>
                <a:cs typeface="Roboto Light" panose="02000000000000000000" pitchFamily="2" charset="0"/>
              </a:rPr>
              <a:t>        Here the  metrics</a:t>
            </a:r>
          </a:p>
          <a:p>
            <a:pPr algn="just">
              <a:lnSpc>
                <a:spcPct val="150000"/>
              </a:lnSpc>
            </a:pPr>
            <a:endParaRPr lang="en-US" sz="2200" i="1"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56" name="Graphic 6">
            <a:extLst>
              <a:ext uri="{FF2B5EF4-FFF2-40B4-BE49-F238E27FC236}">
                <a16:creationId xmlns:a16="http://schemas.microsoft.com/office/drawing/2014/main" id="{E633E7A5-043C-F05D-8E49-7C6C4287F393}"/>
              </a:ext>
            </a:extLst>
          </p:cNvPr>
          <p:cNvGrpSpPr/>
          <p:nvPr/>
        </p:nvGrpSpPr>
        <p:grpSpPr>
          <a:xfrm>
            <a:off x="2727658" y="3459942"/>
            <a:ext cx="8535710" cy="8792807"/>
            <a:chOff x="5481654" y="2111342"/>
            <a:chExt cx="2976670" cy="3066328"/>
          </a:xfrm>
        </p:grpSpPr>
        <p:grpSp>
          <p:nvGrpSpPr>
            <p:cNvPr id="57" name="Graphic 6">
              <a:extLst>
                <a:ext uri="{FF2B5EF4-FFF2-40B4-BE49-F238E27FC236}">
                  <a16:creationId xmlns:a16="http://schemas.microsoft.com/office/drawing/2014/main" id="{4D99BF46-51EB-9A9C-68F5-7EACAAD4EEE3}"/>
                </a:ext>
              </a:extLst>
            </p:cNvPr>
            <p:cNvGrpSpPr/>
            <p:nvPr/>
          </p:nvGrpSpPr>
          <p:grpSpPr>
            <a:xfrm>
              <a:off x="5589198" y="2136719"/>
              <a:ext cx="2696480" cy="3036498"/>
              <a:chOff x="5589198" y="2136719"/>
              <a:chExt cx="2696480" cy="3036498"/>
            </a:xfrm>
          </p:grpSpPr>
          <p:grpSp>
            <p:nvGrpSpPr>
              <p:cNvPr id="82" name="Graphic 6">
                <a:extLst>
                  <a:ext uri="{FF2B5EF4-FFF2-40B4-BE49-F238E27FC236}">
                    <a16:creationId xmlns:a16="http://schemas.microsoft.com/office/drawing/2014/main" id="{004A3ECE-2ABB-EF70-9537-3545D5789D12}"/>
                  </a:ext>
                </a:extLst>
              </p:cNvPr>
              <p:cNvGrpSpPr/>
              <p:nvPr/>
            </p:nvGrpSpPr>
            <p:grpSpPr>
              <a:xfrm>
                <a:off x="5589198" y="2136719"/>
                <a:ext cx="2096854" cy="3036498"/>
                <a:chOff x="5589198" y="2136719"/>
                <a:chExt cx="2096854" cy="3036498"/>
              </a:xfrm>
            </p:grpSpPr>
            <p:grpSp>
              <p:nvGrpSpPr>
                <p:cNvPr id="88" name="Graphic 6">
                  <a:extLst>
                    <a:ext uri="{FF2B5EF4-FFF2-40B4-BE49-F238E27FC236}">
                      <a16:creationId xmlns:a16="http://schemas.microsoft.com/office/drawing/2014/main" id="{A0F6F163-E881-C888-A10C-FEC4F1D88E28}"/>
                    </a:ext>
                  </a:extLst>
                </p:cNvPr>
                <p:cNvGrpSpPr/>
                <p:nvPr/>
              </p:nvGrpSpPr>
              <p:grpSpPr>
                <a:xfrm>
                  <a:off x="5589198" y="2543782"/>
                  <a:ext cx="2096854" cy="2629435"/>
                  <a:chOff x="5589198" y="2543782"/>
                  <a:chExt cx="2096854" cy="2629435"/>
                </a:xfrm>
              </p:grpSpPr>
              <p:sp>
                <p:nvSpPr>
                  <p:cNvPr id="92" name="Freeform 128">
                    <a:extLst>
                      <a:ext uri="{FF2B5EF4-FFF2-40B4-BE49-F238E27FC236}">
                        <a16:creationId xmlns:a16="http://schemas.microsoft.com/office/drawing/2014/main" id="{E91A5076-D075-C288-B3AB-328618EC88D5}"/>
                      </a:ext>
                    </a:extLst>
                  </p:cNvPr>
                  <p:cNvSpPr/>
                  <p:nvPr/>
                </p:nvSpPr>
                <p:spPr>
                  <a:xfrm>
                    <a:off x="7033197" y="2543782"/>
                    <a:ext cx="652856" cy="469390"/>
                  </a:xfrm>
                  <a:custGeom>
                    <a:avLst/>
                    <a:gdLst>
                      <a:gd name="connsiteX0" fmla="*/ 395651 w 652856"/>
                      <a:gd name="connsiteY0" fmla="*/ 129313 h 469390"/>
                      <a:gd name="connsiteX1" fmla="*/ 645420 w 652856"/>
                      <a:gd name="connsiteY1" fmla="*/ 444257 h 469390"/>
                      <a:gd name="connsiteX2" fmla="*/ 257205 w 652856"/>
                      <a:gd name="connsiteY2" fmla="*/ 340221 h 469390"/>
                      <a:gd name="connsiteX3" fmla="*/ 7436 w 652856"/>
                      <a:gd name="connsiteY3" fmla="*/ 24872 h 469390"/>
                      <a:gd name="connsiteX4" fmla="*/ 395651 w 652856"/>
                      <a:gd name="connsiteY4" fmla="*/ 129313 h 46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56" h="469390">
                        <a:moveTo>
                          <a:pt x="395651" y="129313"/>
                        </a:moveTo>
                        <a:cubicBezTo>
                          <a:pt x="571745" y="245090"/>
                          <a:pt x="683473" y="385964"/>
                          <a:pt x="645420" y="444257"/>
                        </a:cubicBezTo>
                        <a:cubicBezTo>
                          <a:pt x="606963" y="502550"/>
                          <a:pt x="433298" y="455997"/>
                          <a:pt x="257205" y="340221"/>
                        </a:cubicBezTo>
                        <a:cubicBezTo>
                          <a:pt x="81112" y="224444"/>
                          <a:pt x="-30617" y="83165"/>
                          <a:pt x="7436" y="24872"/>
                        </a:cubicBezTo>
                        <a:cubicBezTo>
                          <a:pt x="45488" y="-33017"/>
                          <a:pt x="219558" y="13537"/>
                          <a:pt x="395651" y="129313"/>
                        </a:cubicBezTo>
                        <a:close/>
                      </a:path>
                    </a:pathLst>
                  </a:custGeom>
                  <a:solidFill>
                    <a:schemeClr val="accent5"/>
                  </a:solidFill>
                  <a:ln w="4048" cap="flat">
                    <a:noFill/>
                    <a:prstDash val="solid"/>
                    <a:miter/>
                  </a:ln>
                </p:spPr>
                <p:txBody>
                  <a:bodyPr rtlCol="0" anchor="ctr"/>
                  <a:lstStyle/>
                  <a:p>
                    <a:endParaRPr lang="en-RS"/>
                  </a:p>
                </p:txBody>
              </p:sp>
              <p:sp>
                <p:nvSpPr>
                  <p:cNvPr id="93" name="Freeform 129">
                    <a:extLst>
                      <a:ext uri="{FF2B5EF4-FFF2-40B4-BE49-F238E27FC236}">
                        <a16:creationId xmlns:a16="http://schemas.microsoft.com/office/drawing/2014/main" id="{AAAE4953-FC58-C9E9-36D5-C43EACD96CC8}"/>
                      </a:ext>
                    </a:extLst>
                  </p:cNvPr>
                  <p:cNvSpPr/>
                  <p:nvPr/>
                </p:nvSpPr>
                <p:spPr>
                  <a:xfrm>
                    <a:off x="7104593" y="3355739"/>
                    <a:ext cx="423048" cy="450831"/>
                  </a:xfrm>
                  <a:custGeom>
                    <a:avLst/>
                    <a:gdLst>
                      <a:gd name="connsiteX0" fmla="*/ 65580 w 423048"/>
                      <a:gd name="connsiteY0" fmla="*/ 116052 h 450831"/>
                      <a:gd name="connsiteX1" fmla="*/ 0 w 423048"/>
                      <a:gd name="connsiteY1" fmla="*/ 271500 h 450831"/>
                      <a:gd name="connsiteX2" fmla="*/ 264747 w 423048"/>
                      <a:gd name="connsiteY2" fmla="*/ 450831 h 450831"/>
                      <a:gd name="connsiteX3" fmla="*/ 410884 w 423048"/>
                      <a:gd name="connsiteY3" fmla="*/ 201872 h 450831"/>
                      <a:gd name="connsiteX4" fmla="*/ 386596 w 423048"/>
                      <a:gd name="connsiteY4" fmla="*/ 190537 h 450831"/>
                      <a:gd name="connsiteX5" fmla="*/ 375666 w 423048"/>
                      <a:gd name="connsiteY5" fmla="*/ 134673 h 450831"/>
                      <a:gd name="connsiteX6" fmla="*/ 327088 w 423048"/>
                      <a:gd name="connsiteY6" fmla="*/ 128601 h 450831"/>
                      <a:gd name="connsiteX7" fmla="*/ 322231 w 423048"/>
                      <a:gd name="connsiteY7" fmla="*/ 56544 h 450831"/>
                      <a:gd name="connsiteX8" fmla="*/ 256246 w 423048"/>
                      <a:gd name="connsiteY8" fmla="*/ 62211 h 450831"/>
                      <a:gd name="connsiteX9" fmla="*/ 265557 w 423048"/>
                      <a:gd name="connsiteY9" fmla="*/ 29017 h 450831"/>
                      <a:gd name="connsiteX10" fmla="*/ 96750 w 423048"/>
                      <a:gd name="connsiteY10" fmla="*/ 152890 h 450831"/>
                      <a:gd name="connsiteX11" fmla="*/ 65580 w 423048"/>
                      <a:gd name="connsiteY11" fmla="*/ 116052 h 4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048" h="450831">
                        <a:moveTo>
                          <a:pt x="65580" y="116052"/>
                        </a:moveTo>
                        <a:cubicBezTo>
                          <a:pt x="29956" y="150056"/>
                          <a:pt x="8906" y="209968"/>
                          <a:pt x="0" y="271500"/>
                        </a:cubicBezTo>
                        <a:lnTo>
                          <a:pt x="264747" y="450831"/>
                        </a:lnTo>
                        <a:cubicBezTo>
                          <a:pt x="387810" y="367440"/>
                          <a:pt x="451366" y="245187"/>
                          <a:pt x="410884" y="201872"/>
                        </a:cubicBezTo>
                        <a:cubicBezTo>
                          <a:pt x="404003" y="194585"/>
                          <a:pt x="395097" y="191751"/>
                          <a:pt x="386596" y="190537"/>
                        </a:cubicBezTo>
                        <a:cubicBezTo>
                          <a:pt x="393478" y="167058"/>
                          <a:pt x="391454" y="147222"/>
                          <a:pt x="375666" y="134673"/>
                        </a:cubicBezTo>
                        <a:cubicBezTo>
                          <a:pt x="361093" y="122933"/>
                          <a:pt x="344496" y="122529"/>
                          <a:pt x="327088" y="128601"/>
                        </a:cubicBezTo>
                        <a:cubicBezTo>
                          <a:pt x="339638" y="98240"/>
                          <a:pt x="341257" y="71927"/>
                          <a:pt x="322231" y="56544"/>
                        </a:cubicBezTo>
                        <a:cubicBezTo>
                          <a:pt x="303204" y="41161"/>
                          <a:pt x="279726" y="48043"/>
                          <a:pt x="256246" y="62211"/>
                        </a:cubicBezTo>
                        <a:cubicBezTo>
                          <a:pt x="256246" y="62211"/>
                          <a:pt x="265962" y="43995"/>
                          <a:pt x="265557" y="29017"/>
                        </a:cubicBezTo>
                        <a:cubicBezTo>
                          <a:pt x="263938" y="-10250"/>
                          <a:pt x="167592" y="-40206"/>
                          <a:pt x="96750" y="152890"/>
                        </a:cubicBezTo>
                        <a:lnTo>
                          <a:pt x="65580" y="116052"/>
                        </a:lnTo>
                        <a:close/>
                      </a:path>
                    </a:pathLst>
                  </a:custGeom>
                  <a:solidFill>
                    <a:srgbClr val="FFFFFF"/>
                  </a:solidFill>
                  <a:ln w="4048" cap="flat">
                    <a:noFill/>
                    <a:prstDash val="solid"/>
                    <a:miter/>
                  </a:ln>
                </p:spPr>
                <p:txBody>
                  <a:bodyPr rtlCol="0" anchor="ctr"/>
                  <a:lstStyle/>
                  <a:p>
                    <a:endParaRPr lang="en-RS"/>
                  </a:p>
                </p:txBody>
              </p:sp>
              <p:grpSp>
                <p:nvGrpSpPr>
                  <p:cNvPr id="94" name="Graphic 6">
                    <a:extLst>
                      <a:ext uri="{FF2B5EF4-FFF2-40B4-BE49-F238E27FC236}">
                        <a16:creationId xmlns:a16="http://schemas.microsoft.com/office/drawing/2014/main" id="{A23EE897-4775-7F13-88A4-5BCBC238A02D}"/>
                      </a:ext>
                    </a:extLst>
                  </p:cNvPr>
                  <p:cNvGrpSpPr/>
                  <p:nvPr/>
                </p:nvGrpSpPr>
                <p:grpSpPr>
                  <a:xfrm>
                    <a:off x="5589198" y="3485470"/>
                    <a:ext cx="1797441" cy="1344466"/>
                    <a:chOff x="5589198" y="3485470"/>
                    <a:chExt cx="1797441" cy="1344466"/>
                  </a:xfrm>
                </p:grpSpPr>
                <p:sp>
                  <p:nvSpPr>
                    <p:cNvPr id="195" name="Freeform 131">
                      <a:extLst>
                        <a:ext uri="{FF2B5EF4-FFF2-40B4-BE49-F238E27FC236}">
                          <a16:creationId xmlns:a16="http://schemas.microsoft.com/office/drawing/2014/main" id="{C8F8157D-ABA7-81A4-13BC-EC9E3840FD0D}"/>
                        </a:ext>
                      </a:extLst>
                    </p:cNvPr>
                    <p:cNvSpPr/>
                    <p:nvPr/>
                  </p:nvSpPr>
                  <p:spPr>
                    <a:xfrm>
                      <a:off x="6485635" y="3589339"/>
                      <a:ext cx="778859" cy="1240597"/>
                    </a:xfrm>
                    <a:custGeom>
                      <a:avLst/>
                      <a:gdLst>
                        <a:gd name="connsiteX0" fmla="*/ 344900 w 778859"/>
                        <a:gd name="connsiteY0" fmla="*/ 6324 h 1240597"/>
                        <a:gd name="connsiteX1" fmla="*/ 778859 w 778859"/>
                        <a:gd name="connsiteY1" fmla="*/ 1240597 h 1240597"/>
                        <a:gd name="connsiteX2" fmla="*/ 340852 w 778859"/>
                        <a:gd name="connsiteY2" fmla="*/ 1240597 h 1240597"/>
                        <a:gd name="connsiteX3" fmla="*/ 0 w 778859"/>
                        <a:gd name="connsiteY3" fmla="*/ 292527 h 1240597"/>
                        <a:gd name="connsiteX4" fmla="*/ 344900 w 778859"/>
                        <a:gd name="connsiteY4" fmla="*/ 6324 h 124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859" h="1240597">
                          <a:moveTo>
                            <a:pt x="344900" y="6324"/>
                          </a:moveTo>
                          <a:cubicBezTo>
                            <a:pt x="616125" y="170273"/>
                            <a:pt x="778859" y="1240597"/>
                            <a:pt x="778859" y="1240597"/>
                          </a:cubicBezTo>
                          <a:lnTo>
                            <a:pt x="340852" y="1240597"/>
                          </a:lnTo>
                          <a:lnTo>
                            <a:pt x="0" y="292527"/>
                          </a:lnTo>
                          <a:cubicBezTo>
                            <a:pt x="405" y="292527"/>
                            <a:pt x="250984" y="-50350"/>
                            <a:pt x="344900" y="6324"/>
                          </a:cubicBezTo>
                          <a:close/>
                        </a:path>
                      </a:pathLst>
                    </a:custGeom>
                    <a:solidFill>
                      <a:srgbClr val="FFFFFF"/>
                    </a:solidFill>
                    <a:ln w="4048" cap="flat">
                      <a:noFill/>
                      <a:prstDash val="solid"/>
                      <a:miter/>
                    </a:ln>
                  </p:spPr>
                  <p:txBody>
                    <a:bodyPr rtlCol="0" anchor="ctr"/>
                    <a:lstStyle/>
                    <a:p>
                      <a:endParaRPr lang="en-RS"/>
                    </a:p>
                  </p:txBody>
                </p:sp>
                <p:sp>
                  <p:nvSpPr>
                    <p:cNvPr id="196" name="Freeform 132">
                      <a:extLst>
                        <a:ext uri="{FF2B5EF4-FFF2-40B4-BE49-F238E27FC236}">
                          <a16:creationId xmlns:a16="http://schemas.microsoft.com/office/drawing/2014/main" id="{4703642A-D7F7-EC4B-9D2D-3859B1F25F9B}"/>
                        </a:ext>
                      </a:extLst>
                    </p:cNvPr>
                    <p:cNvSpPr/>
                    <p:nvPr/>
                  </p:nvSpPr>
                  <p:spPr>
                    <a:xfrm>
                      <a:off x="5589198" y="3485470"/>
                      <a:ext cx="1359648" cy="1344466"/>
                    </a:xfrm>
                    <a:custGeom>
                      <a:avLst/>
                      <a:gdLst>
                        <a:gd name="connsiteX0" fmla="*/ 1295582 w 1359648"/>
                        <a:gd name="connsiteY0" fmla="*/ 1344466 h 1344466"/>
                        <a:gd name="connsiteX1" fmla="*/ 252785 w 1359648"/>
                        <a:gd name="connsiteY1" fmla="*/ 1344466 h 1344466"/>
                        <a:gd name="connsiteX2" fmla="*/ 108267 w 1359648"/>
                        <a:gd name="connsiteY2" fmla="*/ 372107 h 1344466"/>
                        <a:gd name="connsiteX3" fmla="*/ 1300844 w 1359648"/>
                        <a:gd name="connsiteY3" fmla="*/ 225564 h 1344466"/>
                        <a:gd name="connsiteX4" fmla="*/ 1295582 w 1359648"/>
                        <a:gd name="connsiteY4" fmla="*/ 1344466 h 134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48" h="1344466">
                          <a:moveTo>
                            <a:pt x="1295582" y="1344466"/>
                          </a:moveTo>
                          <a:lnTo>
                            <a:pt x="252785" y="1344466"/>
                          </a:lnTo>
                          <a:cubicBezTo>
                            <a:pt x="57665" y="1201972"/>
                            <a:pt x="-122072" y="806065"/>
                            <a:pt x="108267" y="372107"/>
                          </a:cubicBezTo>
                          <a:cubicBezTo>
                            <a:pt x="431712" y="-237136"/>
                            <a:pt x="1395570" y="43399"/>
                            <a:pt x="1300844" y="225564"/>
                          </a:cubicBezTo>
                          <a:cubicBezTo>
                            <a:pt x="823166" y="1144084"/>
                            <a:pt x="1574498" y="1149347"/>
                            <a:pt x="1295582" y="1344466"/>
                          </a:cubicBezTo>
                          <a:close/>
                        </a:path>
                      </a:pathLst>
                    </a:custGeom>
                    <a:solidFill>
                      <a:srgbClr val="FFFFFF"/>
                    </a:solidFill>
                    <a:ln w="4048" cap="flat">
                      <a:noFill/>
                      <a:prstDash val="solid"/>
                      <a:miter/>
                    </a:ln>
                  </p:spPr>
                  <p:txBody>
                    <a:bodyPr rtlCol="0" anchor="ctr"/>
                    <a:lstStyle/>
                    <a:p>
                      <a:endParaRPr lang="en-RS"/>
                    </a:p>
                  </p:txBody>
                </p:sp>
                <p:sp>
                  <p:nvSpPr>
                    <p:cNvPr id="197" name="Freeform 133">
                      <a:extLst>
                        <a:ext uri="{FF2B5EF4-FFF2-40B4-BE49-F238E27FC236}">
                          <a16:creationId xmlns:a16="http://schemas.microsoft.com/office/drawing/2014/main" id="{CFC5C2E4-570A-3039-E82F-2DE61841251B}"/>
                        </a:ext>
                      </a:extLst>
                    </p:cNvPr>
                    <p:cNvSpPr/>
                    <p:nvPr/>
                  </p:nvSpPr>
                  <p:spPr>
                    <a:xfrm>
                      <a:off x="5786929" y="3621862"/>
                      <a:ext cx="1599306" cy="907935"/>
                    </a:xfrm>
                    <a:custGeom>
                      <a:avLst/>
                      <a:gdLst>
                        <a:gd name="connsiteX0" fmla="*/ 0 w 1599306"/>
                        <a:gd name="connsiteY0" fmla="*/ 308986 h 907935"/>
                        <a:gd name="connsiteX1" fmla="*/ 746879 w 1599306"/>
                        <a:gd name="connsiteY1" fmla="*/ 907704 h 907935"/>
                        <a:gd name="connsiteX2" fmla="*/ 1594556 w 1599306"/>
                        <a:gd name="connsiteY2" fmla="*/ 240168 h 907935"/>
                        <a:gd name="connsiteX3" fmla="*/ 1579174 w 1599306"/>
                        <a:gd name="connsiteY3" fmla="*/ 181470 h 907935"/>
                        <a:gd name="connsiteX4" fmla="*/ 1321713 w 1599306"/>
                        <a:gd name="connsiteY4" fmla="*/ 7806 h 907935"/>
                        <a:gd name="connsiteX5" fmla="*/ 1255728 w 1599306"/>
                        <a:gd name="connsiteY5" fmla="*/ 23593 h 907935"/>
                        <a:gd name="connsiteX6" fmla="*/ 754570 w 1599306"/>
                        <a:gd name="connsiteY6" fmla="*/ 455933 h 907935"/>
                        <a:gd name="connsiteX7" fmla="*/ 322231 w 1599306"/>
                        <a:gd name="connsiteY7" fmla="*/ 49906 h 9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306" h="907935">
                          <a:moveTo>
                            <a:pt x="0" y="308986"/>
                          </a:moveTo>
                          <a:cubicBezTo>
                            <a:pt x="0" y="308986"/>
                            <a:pt x="191476" y="892726"/>
                            <a:pt x="746879" y="907704"/>
                          </a:cubicBezTo>
                          <a:cubicBezTo>
                            <a:pt x="1226582" y="920658"/>
                            <a:pt x="1522500" y="386305"/>
                            <a:pt x="1594556" y="240168"/>
                          </a:cubicBezTo>
                          <a:cubicBezTo>
                            <a:pt x="1604677" y="219523"/>
                            <a:pt x="1598200" y="194424"/>
                            <a:pt x="1579174" y="181470"/>
                          </a:cubicBezTo>
                          <a:lnTo>
                            <a:pt x="1321713" y="7806"/>
                          </a:lnTo>
                          <a:cubicBezTo>
                            <a:pt x="1299448" y="-7172"/>
                            <a:pt x="1269087" y="114"/>
                            <a:pt x="1255728" y="23593"/>
                          </a:cubicBezTo>
                          <a:cubicBezTo>
                            <a:pt x="1187315" y="146656"/>
                            <a:pt x="979241" y="481032"/>
                            <a:pt x="754570" y="455933"/>
                          </a:cubicBezTo>
                          <a:cubicBezTo>
                            <a:pt x="488204" y="425977"/>
                            <a:pt x="322231" y="49906"/>
                            <a:pt x="322231" y="49906"/>
                          </a:cubicBezTo>
                        </a:path>
                      </a:pathLst>
                    </a:custGeom>
                    <a:solidFill>
                      <a:srgbClr val="FFFFFF"/>
                    </a:solidFill>
                    <a:ln w="4048" cap="flat">
                      <a:noFill/>
                      <a:prstDash val="solid"/>
                      <a:miter/>
                    </a:ln>
                  </p:spPr>
                  <p:txBody>
                    <a:bodyPr rtlCol="0" anchor="ctr"/>
                    <a:lstStyle/>
                    <a:p>
                      <a:endParaRPr lang="en-RS"/>
                    </a:p>
                  </p:txBody>
                </p:sp>
                <p:sp>
                  <p:nvSpPr>
                    <p:cNvPr id="198" name="Freeform 134">
                      <a:extLst>
                        <a:ext uri="{FF2B5EF4-FFF2-40B4-BE49-F238E27FC236}">
                          <a16:creationId xmlns:a16="http://schemas.microsoft.com/office/drawing/2014/main" id="{B9CC2E81-C078-ED20-6EC0-918FE3AC507A}"/>
                        </a:ext>
                      </a:extLst>
                    </p:cNvPr>
                    <p:cNvSpPr/>
                    <p:nvPr/>
                  </p:nvSpPr>
                  <p:spPr>
                    <a:xfrm>
                      <a:off x="7011082" y="3621862"/>
                      <a:ext cx="375558" cy="300889"/>
                    </a:xfrm>
                    <a:custGeom>
                      <a:avLst/>
                      <a:gdLst>
                        <a:gd name="connsiteX0" fmla="*/ 339233 w 375558"/>
                        <a:gd name="connsiteY0" fmla="*/ 300890 h 300889"/>
                        <a:gd name="connsiteX1" fmla="*/ 370808 w 375558"/>
                        <a:gd name="connsiteY1" fmla="*/ 240168 h 300889"/>
                        <a:gd name="connsiteX2" fmla="*/ 355426 w 375558"/>
                        <a:gd name="connsiteY2" fmla="*/ 181470 h 300889"/>
                        <a:gd name="connsiteX3" fmla="*/ 97965 w 375558"/>
                        <a:gd name="connsiteY3" fmla="*/ 7806 h 300889"/>
                        <a:gd name="connsiteX4" fmla="*/ 31980 w 375558"/>
                        <a:gd name="connsiteY4" fmla="*/ 23593 h 300889"/>
                        <a:gd name="connsiteX5" fmla="*/ 0 w 375558"/>
                        <a:gd name="connsiteY5" fmla="*/ 78243 h 300889"/>
                        <a:gd name="connsiteX6" fmla="*/ 339233 w 375558"/>
                        <a:gd name="connsiteY6" fmla="*/ 300890 h 30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58" h="300889">
                          <a:moveTo>
                            <a:pt x="339233" y="300890"/>
                          </a:moveTo>
                          <a:cubicBezTo>
                            <a:pt x="349353" y="281864"/>
                            <a:pt x="364331" y="253527"/>
                            <a:pt x="370808" y="240168"/>
                          </a:cubicBezTo>
                          <a:cubicBezTo>
                            <a:pt x="380928" y="219523"/>
                            <a:pt x="374452" y="194424"/>
                            <a:pt x="355426" y="181470"/>
                          </a:cubicBezTo>
                          <a:lnTo>
                            <a:pt x="97965" y="7806"/>
                          </a:lnTo>
                          <a:cubicBezTo>
                            <a:pt x="75700" y="-7172"/>
                            <a:pt x="45339" y="114"/>
                            <a:pt x="31980" y="23593"/>
                          </a:cubicBezTo>
                          <a:cubicBezTo>
                            <a:pt x="23479" y="38976"/>
                            <a:pt x="12954" y="57598"/>
                            <a:pt x="0" y="78243"/>
                          </a:cubicBezTo>
                          <a:lnTo>
                            <a:pt x="339233" y="300890"/>
                          </a:lnTo>
                          <a:close/>
                        </a:path>
                      </a:pathLst>
                    </a:custGeom>
                    <a:solidFill>
                      <a:schemeClr val="accent1"/>
                    </a:solidFill>
                    <a:ln w="4048" cap="flat">
                      <a:noFill/>
                      <a:prstDash val="solid"/>
                      <a:miter/>
                    </a:ln>
                  </p:spPr>
                  <p:txBody>
                    <a:bodyPr rtlCol="0" anchor="ctr"/>
                    <a:lstStyle/>
                    <a:p>
                      <a:endParaRPr lang="en-RS"/>
                    </a:p>
                  </p:txBody>
                </p:sp>
              </p:grpSp>
              <p:grpSp>
                <p:nvGrpSpPr>
                  <p:cNvPr id="95" name="Graphic 6">
                    <a:extLst>
                      <a:ext uri="{FF2B5EF4-FFF2-40B4-BE49-F238E27FC236}">
                        <a16:creationId xmlns:a16="http://schemas.microsoft.com/office/drawing/2014/main" id="{1187B769-070A-BBF3-A140-39781636A3C0}"/>
                      </a:ext>
                    </a:extLst>
                  </p:cNvPr>
                  <p:cNvGrpSpPr/>
                  <p:nvPr/>
                </p:nvGrpSpPr>
                <p:grpSpPr>
                  <a:xfrm>
                    <a:off x="7088898" y="2660938"/>
                    <a:ext cx="481128" cy="332700"/>
                    <a:chOff x="7088898" y="2660938"/>
                    <a:chExt cx="481128" cy="332700"/>
                  </a:xfrm>
                  <a:solidFill>
                    <a:srgbClr val="FFFFFF"/>
                  </a:solidFill>
                </p:grpSpPr>
                <p:sp>
                  <p:nvSpPr>
                    <p:cNvPr id="193" name="Freeform 136">
                      <a:extLst>
                        <a:ext uri="{FF2B5EF4-FFF2-40B4-BE49-F238E27FC236}">
                          <a16:creationId xmlns:a16="http://schemas.microsoft.com/office/drawing/2014/main" id="{BE79191D-8C15-A547-493F-C6BEA5E124AE}"/>
                        </a:ext>
                      </a:extLst>
                    </p:cNvPr>
                    <p:cNvSpPr/>
                    <p:nvPr/>
                  </p:nvSpPr>
                  <p:spPr>
                    <a:xfrm>
                      <a:off x="7088898" y="2660938"/>
                      <a:ext cx="481128" cy="332700"/>
                    </a:xfrm>
                    <a:custGeom>
                      <a:avLst/>
                      <a:gdLst>
                        <a:gd name="connsiteX0" fmla="*/ 477992 w 481128"/>
                        <a:gd name="connsiteY0" fmla="*/ 322244 h 332700"/>
                        <a:gd name="connsiteX1" fmla="*/ 275990 w 481128"/>
                        <a:gd name="connsiteY1" fmla="*/ 268809 h 332700"/>
                        <a:gd name="connsiteX2" fmla="*/ 3146 w 481128"/>
                        <a:gd name="connsiteY2" fmla="*/ 10539 h 332700"/>
                        <a:gd name="connsiteX3" fmla="*/ 231865 w 481128"/>
                        <a:gd name="connsiteY3" fmla="*/ 79357 h 332700"/>
                        <a:gd name="connsiteX4" fmla="*/ 325377 w 481128"/>
                        <a:gd name="connsiteY4" fmla="*/ 140888 h 332700"/>
                        <a:gd name="connsiteX5" fmla="*/ 477992 w 481128"/>
                        <a:gd name="connsiteY5" fmla="*/ 322244 h 33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28" h="332700">
                          <a:moveTo>
                            <a:pt x="477992" y="322244"/>
                          </a:moveTo>
                          <a:cubicBezTo>
                            <a:pt x="460989" y="348152"/>
                            <a:pt x="376788" y="324268"/>
                            <a:pt x="275990" y="268809"/>
                          </a:cubicBezTo>
                          <a:cubicBezTo>
                            <a:pt x="119732" y="182989"/>
                            <a:pt x="-23167" y="50615"/>
                            <a:pt x="3146" y="10539"/>
                          </a:cubicBezTo>
                          <a:cubicBezTo>
                            <a:pt x="21768" y="-17798"/>
                            <a:pt x="119328" y="12968"/>
                            <a:pt x="231865" y="79357"/>
                          </a:cubicBezTo>
                          <a:cubicBezTo>
                            <a:pt x="263036" y="97573"/>
                            <a:pt x="295826" y="119433"/>
                            <a:pt x="325377" y="140888"/>
                          </a:cubicBezTo>
                          <a:cubicBezTo>
                            <a:pt x="430628" y="217398"/>
                            <a:pt x="496613" y="293907"/>
                            <a:pt x="477992" y="322244"/>
                          </a:cubicBezTo>
                          <a:close/>
                        </a:path>
                      </a:pathLst>
                    </a:custGeom>
                    <a:solidFill>
                      <a:srgbClr val="FFFFFF"/>
                    </a:solidFill>
                    <a:ln w="4048" cap="flat">
                      <a:noFill/>
                      <a:prstDash val="solid"/>
                      <a:miter/>
                    </a:ln>
                  </p:spPr>
                  <p:txBody>
                    <a:bodyPr rtlCol="0" anchor="ctr"/>
                    <a:lstStyle/>
                    <a:p>
                      <a:endParaRPr lang="en-RS"/>
                    </a:p>
                  </p:txBody>
                </p:sp>
                <p:sp>
                  <p:nvSpPr>
                    <p:cNvPr id="194" name="Freeform 137">
                      <a:extLst>
                        <a:ext uri="{FF2B5EF4-FFF2-40B4-BE49-F238E27FC236}">
                          <a16:creationId xmlns:a16="http://schemas.microsoft.com/office/drawing/2014/main" id="{2674524D-D467-11EC-F22D-07903D9903A9}"/>
                        </a:ext>
                      </a:extLst>
                    </p:cNvPr>
                    <p:cNvSpPr/>
                    <p:nvPr/>
                  </p:nvSpPr>
                  <p:spPr>
                    <a:xfrm>
                      <a:off x="7216322" y="2718614"/>
                      <a:ext cx="201847" cy="211132"/>
                    </a:xfrm>
                    <a:custGeom>
                      <a:avLst/>
                      <a:gdLst>
                        <a:gd name="connsiteX0" fmla="*/ 198358 w 201847"/>
                        <a:gd name="connsiteY0" fmla="*/ 83212 h 211132"/>
                        <a:gd name="connsiteX1" fmla="*/ 148566 w 201847"/>
                        <a:gd name="connsiteY1" fmla="*/ 211132 h 211132"/>
                        <a:gd name="connsiteX2" fmla="*/ 0 w 201847"/>
                        <a:gd name="connsiteY2" fmla="*/ 112763 h 211132"/>
                        <a:gd name="connsiteX3" fmla="*/ 104441 w 201847"/>
                        <a:gd name="connsiteY3" fmla="*/ 21275 h 211132"/>
                        <a:gd name="connsiteX4" fmla="*/ 198358 w 201847"/>
                        <a:gd name="connsiteY4" fmla="*/ 83212 h 21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7" h="211132">
                          <a:moveTo>
                            <a:pt x="198358" y="83212"/>
                          </a:moveTo>
                          <a:cubicBezTo>
                            <a:pt x="188643" y="137861"/>
                            <a:pt x="161520" y="195750"/>
                            <a:pt x="148566" y="211132"/>
                          </a:cubicBezTo>
                          <a:cubicBezTo>
                            <a:pt x="97964" y="183200"/>
                            <a:pt x="45339" y="148387"/>
                            <a:pt x="0" y="112763"/>
                          </a:cubicBezTo>
                          <a:cubicBezTo>
                            <a:pt x="17407" y="81592"/>
                            <a:pt x="72056" y="39897"/>
                            <a:pt x="104441" y="21275"/>
                          </a:cubicBezTo>
                          <a:cubicBezTo>
                            <a:pt x="179736" y="-21230"/>
                            <a:pt x="213336" y="225"/>
                            <a:pt x="198358" y="83212"/>
                          </a:cubicBezTo>
                          <a:close/>
                        </a:path>
                      </a:pathLst>
                    </a:custGeom>
                    <a:solidFill>
                      <a:srgbClr val="FFFFFF"/>
                    </a:solidFill>
                    <a:ln w="4048" cap="flat">
                      <a:noFill/>
                      <a:prstDash val="solid"/>
                      <a:miter/>
                    </a:ln>
                  </p:spPr>
                  <p:txBody>
                    <a:bodyPr rtlCol="0" anchor="ctr"/>
                    <a:lstStyle/>
                    <a:p>
                      <a:endParaRPr lang="en-RS"/>
                    </a:p>
                  </p:txBody>
                </p:sp>
              </p:grpSp>
              <p:sp>
                <p:nvSpPr>
                  <p:cNvPr id="96" name="Freeform 138">
                    <a:extLst>
                      <a:ext uri="{FF2B5EF4-FFF2-40B4-BE49-F238E27FC236}">
                        <a16:creationId xmlns:a16="http://schemas.microsoft.com/office/drawing/2014/main" id="{989BFD9D-27B4-F680-1BB7-5EF3EA11DE7B}"/>
                      </a:ext>
                    </a:extLst>
                  </p:cNvPr>
                  <p:cNvSpPr/>
                  <p:nvPr/>
                </p:nvSpPr>
                <p:spPr>
                  <a:xfrm>
                    <a:off x="5618527" y="4644532"/>
                    <a:ext cx="1708713" cy="528685"/>
                  </a:xfrm>
                  <a:custGeom>
                    <a:avLst/>
                    <a:gdLst>
                      <a:gd name="connsiteX0" fmla="*/ 1708714 w 1708713"/>
                      <a:gd name="connsiteY0" fmla="*/ 39267 h 528685"/>
                      <a:gd name="connsiteX1" fmla="*/ 1708714 w 1708713"/>
                      <a:gd name="connsiteY1" fmla="*/ 489418 h 528685"/>
                      <a:gd name="connsiteX2" fmla="*/ 1669447 w 1708713"/>
                      <a:gd name="connsiteY2" fmla="*/ 528685 h 528685"/>
                      <a:gd name="connsiteX3" fmla="*/ 39267 w 1708713"/>
                      <a:gd name="connsiteY3" fmla="*/ 528685 h 528685"/>
                      <a:gd name="connsiteX4" fmla="*/ 0 w 1708713"/>
                      <a:gd name="connsiteY4" fmla="*/ 489418 h 528685"/>
                      <a:gd name="connsiteX5" fmla="*/ 0 w 1708713"/>
                      <a:gd name="connsiteY5" fmla="*/ 39267 h 528685"/>
                      <a:gd name="connsiteX6" fmla="*/ 39267 w 1708713"/>
                      <a:gd name="connsiteY6" fmla="*/ 0 h 528685"/>
                      <a:gd name="connsiteX7" fmla="*/ 1669447 w 1708713"/>
                      <a:gd name="connsiteY7" fmla="*/ 0 h 528685"/>
                      <a:gd name="connsiteX8" fmla="*/ 1708714 w 1708713"/>
                      <a:gd name="connsiteY8" fmla="*/ 39267 h 5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713" h="528685">
                        <a:moveTo>
                          <a:pt x="1708714" y="39267"/>
                        </a:moveTo>
                        <a:lnTo>
                          <a:pt x="1708714" y="489418"/>
                        </a:lnTo>
                        <a:cubicBezTo>
                          <a:pt x="1708714" y="510873"/>
                          <a:pt x="1691307" y="528685"/>
                          <a:pt x="1669447" y="528685"/>
                        </a:cubicBezTo>
                        <a:lnTo>
                          <a:pt x="39267" y="528685"/>
                        </a:lnTo>
                        <a:cubicBezTo>
                          <a:pt x="17812" y="528685"/>
                          <a:pt x="0" y="511278"/>
                          <a:pt x="0" y="489418"/>
                        </a:cubicBezTo>
                        <a:lnTo>
                          <a:pt x="0" y="39267"/>
                        </a:lnTo>
                        <a:cubicBezTo>
                          <a:pt x="0" y="17812"/>
                          <a:pt x="17407" y="0"/>
                          <a:pt x="39267" y="0"/>
                        </a:cubicBezTo>
                        <a:lnTo>
                          <a:pt x="1669447" y="0"/>
                        </a:lnTo>
                        <a:cubicBezTo>
                          <a:pt x="1690902" y="0"/>
                          <a:pt x="1708714" y="17812"/>
                          <a:pt x="1708714" y="39267"/>
                        </a:cubicBezTo>
                        <a:close/>
                      </a:path>
                    </a:pathLst>
                  </a:custGeom>
                  <a:solidFill>
                    <a:srgbClr val="FFFFFF"/>
                  </a:solidFill>
                  <a:ln w="4048" cap="flat">
                    <a:noFill/>
                    <a:prstDash val="solid"/>
                    <a:miter/>
                  </a:ln>
                </p:spPr>
                <p:txBody>
                  <a:bodyPr rtlCol="0" anchor="ctr"/>
                  <a:lstStyle/>
                  <a:p>
                    <a:endParaRPr lang="en-RS"/>
                  </a:p>
                </p:txBody>
              </p:sp>
              <p:grpSp>
                <p:nvGrpSpPr>
                  <p:cNvPr id="97" name="Graphic 6">
                    <a:extLst>
                      <a:ext uri="{FF2B5EF4-FFF2-40B4-BE49-F238E27FC236}">
                        <a16:creationId xmlns:a16="http://schemas.microsoft.com/office/drawing/2014/main" id="{2DFCE187-F15C-04A2-399F-85654EA94BB7}"/>
                      </a:ext>
                    </a:extLst>
                  </p:cNvPr>
                  <p:cNvGrpSpPr/>
                  <p:nvPr/>
                </p:nvGrpSpPr>
                <p:grpSpPr>
                  <a:xfrm>
                    <a:off x="6114833" y="2978303"/>
                    <a:ext cx="496293" cy="595095"/>
                    <a:chOff x="6114833" y="2978303"/>
                    <a:chExt cx="496293" cy="595095"/>
                  </a:xfrm>
                </p:grpSpPr>
                <p:sp>
                  <p:nvSpPr>
                    <p:cNvPr id="104" name="Freeform 140">
                      <a:extLst>
                        <a:ext uri="{FF2B5EF4-FFF2-40B4-BE49-F238E27FC236}">
                          <a16:creationId xmlns:a16="http://schemas.microsoft.com/office/drawing/2014/main" id="{A1B1A35F-68F8-C2DE-D3E8-544765D23FFA}"/>
                        </a:ext>
                      </a:extLst>
                    </p:cNvPr>
                    <p:cNvSpPr/>
                    <p:nvPr/>
                  </p:nvSpPr>
                  <p:spPr>
                    <a:xfrm>
                      <a:off x="6429771" y="3097339"/>
                      <a:ext cx="181355" cy="181355"/>
                    </a:xfrm>
                    <a:custGeom>
                      <a:avLst/>
                      <a:gdLst>
                        <a:gd name="connsiteX0" fmla="*/ 181356 w 181355"/>
                        <a:gd name="connsiteY0" fmla="*/ 90678 h 181355"/>
                        <a:gd name="connsiteX1" fmla="*/ 90678 w 181355"/>
                        <a:gd name="connsiteY1" fmla="*/ 181356 h 181355"/>
                        <a:gd name="connsiteX2" fmla="*/ 0 w 181355"/>
                        <a:gd name="connsiteY2" fmla="*/ 90678 h 181355"/>
                        <a:gd name="connsiteX3" fmla="*/ 90678 w 181355"/>
                        <a:gd name="connsiteY3" fmla="*/ 0 h 181355"/>
                        <a:gd name="connsiteX4" fmla="*/ 181356 w 181355"/>
                        <a:gd name="connsiteY4" fmla="*/ 90678 h 181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5" h="181355">
                          <a:moveTo>
                            <a:pt x="181356" y="90678"/>
                          </a:moveTo>
                          <a:cubicBezTo>
                            <a:pt x="181356" y="140875"/>
                            <a:pt x="140875" y="181356"/>
                            <a:pt x="90678" y="181356"/>
                          </a:cubicBezTo>
                          <a:cubicBezTo>
                            <a:pt x="40481" y="181356"/>
                            <a:pt x="0" y="140875"/>
                            <a:pt x="0" y="90678"/>
                          </a:cubicBezTo>
                          <a:cubicBezTo>
                            <a:pt x="0" y="40481"/>
                            <a:pt x="40481" y="0"/>
                            <a:pt x="90678" y="0"/>
                          </a:cubicBezTo>
                          <a:cubicBezTo>
                            <a:pt x="140875" y="0"/>
                            <a:pt x="181356" y="40886"/>
                            <a:pt x="181356" y="90678"/>
                          </a:cubicBezTo>
                          <a:close/>
                        </a:path>
                      </a:pathLst>
                    </a:custGeom>
                    <a:solidFill>
                      <a:srgbClr val="FFFFFF"/>
                    </a:solidFill>
                    <a:ln w="4048" cap="flat">
                      <a:noFill/>
                      <a:prstDash val="solid"/>
                      <a:miter/>
                    </a:ln>
                  </p:spPr>
                  <p:txBody>
                    <a:bodyPr rtlCol="0" anchor="ctr"/>
                    <a:lstStyle/>
                    <a:p>
                      <a:endParaRPr lang="en-RS"/>
                    </a:p>
                  </p:txBody>
                </p:sp>
                <p:grpSp>
                  <p:nvGrpSpPr>
                    <p:cNvPr id="105" name="Graphic 6">
                      <a:extLst>
                        <a:ext uri="{FF2B5EF4-FFF2-40B4-BE49-F238E27FC236}">
                          <a16:creationId xmlns:a16="http://schemas.microsoft.com/office/drawing/2014/main" id="{978103F4-B403-CC5C-761C-6BE8E54D3FC7}"/>
                        </a:ext>
                      </a:extLst>
                    </p:cNvPr>
                    <p:cNvGrpSpPr/>
                    <p:nvPr/>
                  </p:nvGrpSpPr>
                  <p:grpSpPr>
                    <a:xfrm>
                      <a:off x="6114833" y="2978303"/>
                      <a:ext cx="444515" cy="595095"/>
                      <a:chOff x="6114833" y="2978303"/>
                      <a:chExt cx="444515" cy="595095"/>
                    </a:xfrm>
                  </p:grpSpPr>
                  <p:sp>
                    <p:nvSpPr>
                      <p:cNvPr id="190" name="Freeform 142">
                        <a:extLst>
                          <a:ext uri="{FF2B5EF4-FFF2-40B4-BE49-F238E27FC236}">
                            <a16:creationId xmlns:a16="http://schemas.microsoft.com/office/drawing/2014/main" id="{6C6EBD62-5F3D-04DA-9618-5584EED6DADD}"/>
                          </a:ext>
                        </a:extLst>
                      </p:cNvPr>
                      <p:cNvSpPr/>
                      <p:nvPr/>
                    </p:nvSpPr>
                    <p:spPr>
                      <a:xfrm>
                        <a:off x="6250844" y="3485455"/>
                        <a:ext cx="194310" cy="87943"/>
                      </a:xfrm>
                      <a:custGeom>
                        <a:avLst/>
                        <a:gdLst>
                          <a:gd name="connsiteX0" fmla="*/ 194310 w 194310"/>
                          <a:gd name="connsiteY0" fmla="*/ 1718 h 87943"/>
                          <a:gd name="connsiteX1" fmla="*/ 96345 w 194310"/>
                          <a:gd name="connsiteY1" fmla="*/ 87943 h 87943"/>
                          <a:gd name="connsiteX2" fmla="*/ 0 w 194310"/>
                          <a:gd name="connsiteY2" fmla="*/ 9005 h 87943"/>
                          <a:gd name="connsiteX3" fmla="*/ 194310 w 194310"/>
                          <a:gd name="connsiteY3" fmla="*/ 1718 h 87943"/>
                        </a:gdLst>
                        <a:ahLst/>
                        <a:cxnLst>
                          <a:cxn ang="0">
                            <a:pos x="connsiteX0" y="connsiteY0"/>
                          </a:cxn>
                          <a:cxn ang="0">
                            <a:pos x="connsiteX1" y="connsiteY1"/>
                          </a:cxn>
                          <a:cxn ang="0">
                            <a:pos x="connsiteX2" y="connsiteY2"/>
                          </a:cxn>
                          <a:cxn ang="0">
                            <a:pos x="connsiteX3" y="connsiteY3"/>
                          </a:cxn>
                        </a:cxnLst>
                        <a:rect l="l" t="t" r="r" b="b"/>
                        <a:pathLst>
                          <a:path w="194310" h="87943">
                            <a:moveTo>
                              <a:pt x="194310" y="1718"/>
                            </a:moveTo>
                            <a:cubicBezTo>
                              <a:pt x="188238" y="49081"/>
                              <a:pt x="147757" y="87943"/>
                              <a:pt x="96345" y="87943"/>
                            </a:cubicBezTo>
                            <a:cubicBezTo>
                              <a:pt x="49387" y="87943"/>
                              <a:pt x="8906" y="53939"/>
                              <a:pt x="0" y="9005"/>
                            </a:cubicBezTo>
                            <a:cubicBezTo>
                              <a:pt x="65984" y="99"/>
                              <a:pt x="131564" y="-1925"/>
                              <a:pt x="194310" y="1718"/>
                            </a:cubicBezTo>
                            <a:close/>
                          </a:path>
                        </a:pathLst>
                      </a:custGeom>
                      <a:solidFill>
                        <a:schemeClr val="accent1"/>
                      </a:solidFill>
                      <a:ln w="4048" cap="flat">
                        <a:noFill/>
                        <a:prstDash val="solid"/>
                        <a:miter/>
                      </a:ln>
                    </p:spPr>
                    <p:txBody>
                      <a:bodyPr rtlCol="0" anchor="ctr"/>
                      <a:lstStyle/>
                      <a:p>
                        <a:endParaRPr lang="en-RS"/>
                      </a:p>
                    </p:txBody>
                  </p:sp>
                  <p:sp>
                    <p:nvSpPr>
                      <p:cNvPr id="191" name="Freeform 143">
                        <a:extLst>
                          <a:ext uri="{FF2B5EF4-FFF2-40B4-BE49-F238E27FC236}">
                            <a16:creationId xmlns:a16="http://schemas.microsoft.com/office/drawing/2014/main" id="{92BC4F7C-88BB-5ACD-F917-A92170AD3D24}"/>
                          </a:ext>
                        </a:extLst>
                      </p:cNvPr>
                      <p:cNvSpPr/>
                      <p:nvPr/>
                    </p:nvSpPr>
                    <p:spPr>
                      <a:xfrm>
                        <a:off x="6292135" y="3415926"/>
                        <a:ext cx="106193" cy="109388"/>
                      </a:xfrm>
                      <a:custGeom>
                        <a:avLst/>
                        <a:gdLst>
                          <a:gd name="connsiteX0" fmla="*/ 106061 w 106193"/>
                          <a:gd name="connsiteY0" fmla="*/ 54650 h 109388"/>
                          <a:gd name="connsiteX1" fmla="*/ 101608 w 106193"/>
                          <a:gd name="connsiteY1" fmla="*/ 0 h 109388"/>
                          <a:gd name="connsiteX2" fmla="*/ 0 w 106193"/>
                          <a:gd name="connsiteY2" fmla="*/ 2429 h 109388"/>
                          <a:gd name="connsiteX3" fmla="*/ 4858 w 106193"/>
                          <a:gd name="connsiteY3" fmla="*/ 62746 h 109388"/>
                          <a:gd name="connsiteX4" fmla="*/ 58698 w 106193"/>
                          <a:gd name="connsiteY4" fmla="*/ 109299 h 109388"/>
                          <a:gd name="connsiteX5" fmla="*/ 58698 w 106193"/>
                          <a:gd name="connsiteY5" fmla="*/ 109299 h 109388"/>
                          <a:gd name="connsiteX6" fmla="*/ 106061 w 106193"/>
                          <a:gd name="connsiteY6" fmla="*/ 54650 h 1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93" h="109388">
                            <a:moveTo>
                              <a:pt x="106061" y="54650"/>
                            </a:moveTo>
                            <a:lnTo>
                              <a:pt x="101608" y="0"/>
                            </a:lnTo>
                            <a:cubicBezTo>
                              <a:pt x="69628" y="8501"/>
                              <a:pt x="34409" y="9716"/>
                              <a:pt x="0" y="2429"/>
                            </a:cubicBezTo>
                            <a:lnTo>
                              <a:pt x="4858" y="62746"/>
                            </a:lnTo>
                            <a:cubicBezTo>
                              <a:pt x="7287" y="90273"/>
                              <a:pt x="30766" y="110919"/>
                              <a:pt x="58698" y="109299"/>
                            </a:cubicBezTo>
                            <a:lnTo>
                              <a:pt x="58698" y="109299"/>
                            </a:lnTo>
                            <a:cubicBezTo>
                              <a:pt x="86630" y="107680"/>
                              <a:pt x="108085" y="82987"/>
                              <a:pt x="106061" y="54650"/>
                            </a:cubicBezTo>
                            <a:close/>
                          </a:path>
                        </a:pathLst>
                      </a:custGeom>
                      <a:solidFill>
                        <a:srgbClr val="FFFFFF"/>
                      </a:solidFill>
                      <a:ln w="4048" cap="flat">
                        <a:noFill/>
                        <a:prstDash val="solid"/>
                        <a:miter/>
                      </a:ln>
                    </p:spPr>
                    <p:txBody>
                      <a:bodyPr rtlCol="0" anchor="ctr"/>
                      <a:lstStyle/>
                      <a:p>
                        <a:endParaRPr lang="en-RS"/>
                      </a:p>
                    </p:txBody>
                  </p:sp>
                  <p:sp>
                    <p:nvSpPr>
                      <p:cNvPr id="192" name="Freeform 144">
                        <a:extLst>
                          <a:ext uri="{FF2B5EF4-FFF2-40B4-BE49-F238E27FC236}">
                            <a16:creationId xmlns:a16="http://schemas.microsoft.com/office/drawing/2014/main" id="{264B3FE2-F18B-43D4-6F2C-7659367F563E}"/>
                          </a:ext>
                        </a:extLst>
                      </p:cNvPr>
                      <p:cNvSpPr/>
                      <p:nvPr/>
                    </p:nvSpPr>
                    <p:spPr>
                      <a:xfrm>
                        <a:off x="6114833" y="2978303"/>
                        <a:ext cx="444515" cy="444539"/>
                      </a:xfrm>
                      <a:custGeom>
                        <a:avLst/>
                        <a:gdLst>
                          <a:gd name="connsiteX0" fmla="*/ 399 w 444515"/>
                          <a:gd name="connsiteY0" fmla="*/ 235622 h 444539"/>
                          <a:gd name="connsiteX1" fmla="*/ 235595 w 444515"/>
                          <a:gd name="connsiteY1" fmla="*/ 444100 h 444539"/>
                          <a:gd name="connsiteX2" fmla="*/ 444073 w 444515"/>
                          <a:gd name="connsiteY2" fmla="*/ 208904 h 444539"/>
                          <a:gd name="connsiteX3" fmla="*/ 378089 w 444515"/>
                          <a:gd name="connsiteY3" fmla="*/ 63981 h 444539"/>
                          <a:gd name="connsiteX4" fmla="*/ 208877 w 444515"/>
                          <a:gd name="connsiteY4" fmla="*/ 426 h 444539"/>
                          <a:gd name="connsiteX5" fmla="*/ 399 w 444515"/>
                          <a:gd name="connsiteY5" fmla="*/ 235622 h 44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515" h="444539">
                            <a:moveTo>
                              <a:pt x="399" y="235622"/>
                            </a:moveTo>
                            <a:cubicBezTo>
                              <a:pt x="7685" y="357470"/>
                              <a:pt x="112532" y="451792"/>
                              <a:pt x="235595" y="444100"/>
                            </a:cubicBezTo>
                            <a:cubicBezTo>
                              <a:pt x="358253" y="436814"/>
                              <a:pt x="451764" y="331562"/>
                              <a:pt x="444073" y="208904"/>
                            </a:cubicBezTo>
                            <a:cubicBezTo>
                              <a:pt x="440834" y="151826"/>
                              <a:pt x="416141" y="101224"/>
                              <a:pt x="378089" y="63981"/>
                            </a:cubicBezTo>
                            <a:cubicBezTo>
                              <a:pt x="334774" y="21476"/>
                              <a:pt x="274457" y="-3622"/>
                              <a:pt x="208877" y="426"/>
                            </a:cubicBezTo>
                            <a:cubicBezTo>
                              <a:pt x="86624" y="7712"/>
                              <a:pt x="-6888" y="112964"/>
                              <a:pt x="399" y="235622"/>
                            </a:cubicBezTo>
                            <a:close/>
                          </a:path>
                        </a:pathLst>
                      </a:custGeom>
                      <a:solidFill>
                        <a:srgbClr val="FFFFFF"/>
                      </a:solidFill>
                      <a:ln w="4048" cap="flat">
                        <a:noFill/>
                        <a:prstDash val="solid"/>
                        <a:miter/>
                      </a:ln>
                    </p:spPr>
                    <p:txBody>
                      <a:bodyPr rtlCol="0" anchor="ctr"/>
                      <a:lstStyle/>
                      <a:p>
                        <a:endParaRPr lang="en-RS"/>
                      </a:p>
                    </p:txBody>
                  </p:sp>
                </p:grpSp>
                <p:sp>
                  <p:nvSpPr>
                    <p:cNvPr id="110" name="Freeform 145">
                      <a:extLst>
                        <a:ext uri="{FF2B5EF4-FFF2-40B4-BE49-F238E27FC236}">
                          <a16:creationId xmlns:a16="http://schemas.microsoft.com/office/drawing/2014/main" id="{18DB4380-CF7E-9D08-565A-2B2C85A78FBF}"/>
                        </a:ext>
                      </a:extLst>
                    </p:cNvPr>
                    <p:cNvSpPr/>
                    <p:nvPr/>
                  </p:nvSpPr>
                  <p:spPr>
                    <a:xfrm>
                      <a:off x="6126566" y="3145512"/>
                      <a:ext cx="126301" cy="126301"/>
                    </a:xfrm>
                    <a:custGeom>
                      <a:avLst/>
                      <a:gdLst>
                        <a:gd name="connsiteX0" fmla="*/ 63151 w 126301"/>
                        <a:gd name="connsiteY0" fmla="*/ 126302 h 126301"/>
                        <a:gd name="connsiteX1" fmla="*/ 0 w 126301"/>
                        <a:gd name="connsiteY1" fmla="*/ 63151 h 126301"/>
                        <a:gd name="connsiteX2" fmla="*/ 63151 w 126301"/>
                        <a:gd name="connsiteY2" fmla="*/ 0 h 126301"/>
                        <a:gd name="connsiteX3" fmla="*/ 126302 w 126301"/>
                        <a:gd name="connsiteY3" fmla="*/ 63151 h 126301"/>
                      </a:gdLst>
                      <a:ahLst/>
                      <a:cxnLst>
                        <a:cxn ang="0">
                          <a:pos x="connsiteX0" y="connsiteY0"/>
                        </a:cxn>
                        <a:cxn ang="0">
                          <a:pos x="connsiteX1" y="connsiteY1"/>
                        </a:cxn>
                        <a:cxn ang="0">
                          <a:pos x="connsiteX2" y="connsiteY2"/>
                        </a:cxn>
                        <a:cxn ang="0">
                          <a:pos x="connsiteX3" y="connsiteY3"/>
                        </a:cxn>
                      </a:cxnLst>
                      <a:rect l="l" t="t" r="r" b="b"/>
                      <a:pathLst>
                        <a:path w="126301" h="126301">
                          <a:moveTo>
                            <a:pt x="63151" y="126302"/>
                          </a:moveTo>
                          <a:cubicBezTo>
                            <a:pt x="28337" y="126302"/>
                            <a:pt x="0" y="97965"/>
                            <a:pt x="0" y="63151"/>
                          </a:cubicBezTo>
                          <a:cubicBezTo>
                            <a:pt x="0" y="28337"/>
                            <a:pt x="28337" y="0"/>
                            <a:pt x="63151" y="0"/>
                          </a:cubicBezTo>
                          <a:cubicBezTo>
                            <a:pt x="97965" y="0"/>
                            <a:pt x="126302" y="28337"/>
                            <a:pt x="126302" y="63151"/>
                          </a:cubicBezTo>
                        </a:path>
                      </a:pathLst>
                    </a:custGeom>
                    <a:solidFill>
                      <a:srgbClr val="FFFFFF"/>
                    </a:solidFill>
                    <a:ln w="4048" cap="flat">
                      <a:noFill/>
                      <a:prstDash val="solid"/>
                      <a:miter/>
                    </a:ln>
                  </p:spPr>
                  <p:txBody>
                    <a:bodyPr rtlCol="0" anchor="ctr"/>
                    <a:lstStyle/>
                    <a:p>
                      <a:endParaRPr lang="en-RS"/>
                    </a:p>
                  </p:txBody>
                </p:sp>
              </p:grpSp>
              <p:grpSp>
                <p:nvGrpSpPr>
                  <p:cNvPr id="98" name="Graphic 6">
                    <a:extLst>
                      <a:ext uri="{FF2B5EF4-FFF2-40B4-BE49-F238E27FC236}">
                        <a16:creationId xmlns:a16="http://schemas.microsoft.com/office/drawing/2014/main" id="{FF5733C3-4C46-0144-97D3-885B7539CA00}"/>
                      </a:ext>
                    </a:extLst>
                  </p:cNvPr>
                  <p:cNvGrpSpPr/>
                  <p:nvPr/>
                </p:nvGrpSpPr>
                <p:grpSpPr>
                  <a:xfrm>
                    <a:off x="5873154" y="4740878"/>
                    <a:ext cx="1199864" cy="336399"/>
                    <a:chOff x="5873154" y="4740878"/>
                    <a:chExt cx="1199864" cy="336399"/>
                  </a:xfrm>
                </p:grpSpPr>
                <p:grpSp>
                  <p:nvGrpSpPr>
                    <p:cNvPr id="99" name="Graphic 6">
                      <a:extLst>
                        <a:ext uri="{FF2B5EF4-FFF2-40B4-BE49-F238E27FC236}">
                          <a16:creationId xmlns:a16="http://schemas.microsoft.com/office/drawing/2014/main" id="{74B65AF7-4503-EC52-CC88-2B9AEBC91377}"/>
                        </a:ext>
                      </a:extLst>
                    </p:cNvPr>
                    <p:cNvGrpSpPr/>
                    <p:nvPr/>
                  </p:nvGrpSpPr>
                  <p:grpSpPr>
                    <a:xfrm>
                      <a:off x="5873154" y="4740878"/>
                      <a:ext cx="335994" cy="336399"/>
                      <a:chOff x="5873154" y="4740878"/>
                      <a:chExt cx="335994" cy="336399"/>
                    </a:xfrm>
                  </p:grpSpPr>
                  <p:sp>
                    <p:nvSpPr>
                      <p:cNvPr id="101" name="Freeform 148">
                        <a:extLst>
                          <a:ext uri="{FF2B5EF4-FFF2-40B4-BE49-F238E27FC236}">
                            <a16:creationId xmlns:a16="http://schemas.microsoft.com/office/drawing/2014/main" id="{A89BA168-D87B-AC3F-390B-78214C16406B}"/>
                          </a:ext>
                        </a:extLst>
                      </p:cNvPr>
                      <p:cNvSpPr/>
                      <p:nvPr/>
                    </p:nvSpPr>
                    <p:spPr>
                      <a:xfrm>
                        <a:off x="5873154" y="4740878"/>
                        <a:ext cx="335994" cy="336399"/>
                      </a:xfrm>
                      <a:custGeom>
                        <a:avLst/>
                        <a:gdLst>
                          <a:gd name="connsiteX0" fmla="*/ 335994 w 335994"/>
                          <a:gd name="connsiteY0" fmla="*/ 167997 h 336399"/>
                          <a:gd name="connsiteX1" fmla="*/ 167997 w 335994"/>
                          <a:gd name="connsiteY1" fmla="*/ 336399 h 336399"/>
                          <a:gd name="connsiteX2" fmla="*/ 0 w 335994"/>
                          <a:gd name="connsiteY2" fmla="*/ 167997 h 336399"/>
                          <a:gd name="connsiteX3" fmla="*/ 167997 w 335994"/>
                          <a:gd name="connsiteY3" fmla="*/ 0 h 336399"/>
                          <a:gd name="connsiteX4" fmla="*/ 335994 w 335994"/>
                          <a:gd name="connsiteY4" fmla="*/ 167997 h 33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94" h="336399">
                            <a:moveTo>
                              <a:pt x="335994" y="167997"/>
                            </a:moveTo>
                            <a:cubicBezTo>
                              <a:pt x="335994" y="261104"/>
                              <a:pt x="260294" y="336399"/>
                              <a:pt x="167997" y="336399"/>
                            </a:cubicBezTo>
                            <a:cubicBezTo>
                              <a:pt x="74890" y="336399"/>
                              <a:pt x="0" y="260699"/>
                              <a:pt x="0" y="167997"/>
                            </a:cubicBezTo>
                            <a:cubicBezTo>
                              <a:pt x="0" y="75295"/>
                              <a:pt x="75295" y="0"/>
                              <a:pt x="167997" y="0"/>
                            </a:cubicBezTo>
                            <a:cubicBezTo>
                              <a:pt x="260699" y="0"/>
                              <a:pt x="335994" y="75295"/>
                              <a:pt x="335994" y="167997"/>
                            </a:cubicBezTo>
                            <a:close/>
                          </a:path>
                        </a:pathLst>
                      </a:custGeom>
                      <a:solidFill>
                        <a:srgbClr val="FFFFFF"/>
                      </a:solidFill>
                      <a:ln w="4048" cap="flat">
                        <a:noFill/>
                        <a:prstDash val="solid"/>
                        <a:miter/>
                      </a:ln>
                    </p:spPr>
                    <p:txBody>
                      <a:bodyPr rtlCol="0" anchor="ctr"/>
                      <a:lstStyle/>
                      <a:p>
                        <a:endParaRPr lang="en-RS"/>
                      </a:p>
                    </p:txBody>
                  </p:sp>
                  <p:sp>
                    <p:nvSpPr>
                      <p:cNvPr id="102" name="Freeform 149">
                        <a:extLst>
                          <a:ext uri="{FF2B5EF4-FFF2-40B4-BE49-F238E27FC236}">
                            <a16:creationId xmlns:a16="http://schemas.microsoft.com/office/drawing/2014/main" id="{33432571-C84D-D555-748A-7F4CA962F965}"/>
                          </a:ext>
                        </a:extLst>
                      </p:cNvPr>
                      <p:cNvSpPr/>
                      <p:nvPr/>
                    </p:nvSpPr>
                    <p:spPr>
                      <a:xfrm>
                        <a:off x="5972333" y="4797956"/>
                        <a:ext cx="137636" cy="137636"/>
                      </a:xfrm>
                      <a:custGeom>
                        <a:avLst/>
                        <a:gdLst>
                          <a:gd name="connsiteX0" fmla="*/ 137636 w 137636"/>
                          <a:gd name="connsiteY0" fmla="*/ 68818 h 137636"/>
                          <a:gd name="connsiteX1" fmla="*/ 68818 w 137636"/>
                          <a:gd name="connsiteY1" fmla="*/ 137636 h 137636"/>
                          <a:gd name="connsiteX2" fmla="*/ 0 w 137636"/>
                          <a:gd name="connsiteY2" fmla="*/ 68818 h 137636"/>
                          <a:gd name="connsiteX3" fmla="*/ 68818 w 137636"/>
                          <a:gd name="connsiteY3" fmla="*/ 0 h 137636"/>
                          <a:gd name="connsiteX4" fmla="*/ 137636 w 137636"/>
                          <a:gd name="connsiteY4" fmla="*/ 68818 h 13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 h="137636">
                            <a:moveTo>
                              <a:pt x="137636" y="68818"/>
                            </a:moveTo>
                            <a:cubicBezTo>
                              <a:pt x="137636" y="106870"/>
                              <a:pt x="106466" y="137636"/>
                              <a:pt x="68818" y="137636"/>
                            </a:cubicBezTo>
                            <a:cubicBezTo>
                              <a:pt x="30766" y="137636"/>
                              <a:pt x="0" y="106466"/>
                              <a:pt x="0" y="68818"/>
                            </a:cubicBezTo>
                            <a:cubicBezTo>
                              <a:pt x="0" y="30766"/>
                              <a:pt x="30766" y="0"/>
                              <a:pt x="68818" y="0"/>
                            </a:cubicBezTo>
                            <a:cubicBezTo>
                              <a:pt x="106871" y="0"/>
                              <a:pt x="137636" y="30766"/>
                              <a:pt x="137636" y="68818"/>
                            </a:cubicBezTo>
                            <a:close/>
                          </a:path>
                        </a:pathLst>
                      </a:custGeom>
                      <a:solidFill>
                        <a:schemeClr val="accent2"/>
                      </a:solidFill>
                      <a:ln w="4048" cap="flat">
                        <a:noFill/>
                        <a:prstDash val="solid"/>
                        <a:miter/>
                      </a:ln>
                    </p:spPr>
                    <p:txBody>
                      <a:bodyPr rtlCol="0" anchor="ctr"/>
                      <a:lstStyle/>
                      <a:p>
                        <a:endParaRPr lang="en-RS"/>
                      </a:p>
                    </p:txBody>
                  </p:sp>
                  <p:sp>
                    <p:nvSpPr>
                      <p:cNvPr id="103" name="Freeform 150">
                        <a:extLst>
                          <a:ext uri="{FF2B5EF4-FFF2-40B4-BE49-F238E27FC236}">
                            <a16:creationId xmlns:a16="http://schemas.microsoft.com/office/drawing/2014/main" id="{13D082D0-0259-9DD2-F333-6D12BC42BF85}"/>
                          </a:ext>
                        </a:extLst>
                      </p:cNvPr>
                      <p:cNvSpPr/>
                      <p:nvPr/>
                    </p:nvSpPr>
                    <p:spPr>
                      <a:xfrm>
                        <a:off x="5903919" y="4935845"/>
                        <a:ext cx="274058" cy="141331"/>
                      </a:xfrm>
                      <a:custGeom>
                        <a:avLst/>
                        <a:gdLst>
                          <a:gd name="connsiteX0" fmla="*/ 274058 w 274058"/>
                          <a:gd name="connsiteY0" fmla="*/ 70590 h 141331"/>
                          <a:gd name="connsiteX1" fmla="*/ 0 w 274058"/>
                          <a:gd name="connsiteY1" fmla="*/ 70590 h 141331"/>
                          <a:gd name="connsiteX2" fmla="*/ 274058 w 274058"/>
                          <a:gd name="connsiteY2" fmla="*/ 70590 h 141331"/>
                        </a:gdLst>
                        <a:ahLst/>
                        <a:cxnLst>
                          <a:cxn ang="0">
                            <a:pos x="connsiteX0" y="connsiteY0"/>
                          </a:cxn>
                          <a:cxn ang="0">
                            <a:pos x="connsiteX1" y="connsiteY1"/>
                          </a:cxn>
                          <a:cxn ang="0">
                            <a:pos x="connsiteX2" y="connsiteY2"/>
                          </a:cxn>
                        </a:cxnLst>
                        <a:rect l="l" t="t" r="r" b="b"/>
                        <a:pathLst>
                          <a:path w="274058" h="141331">
                            <a:moveTo>
                              <a:pt x="274058" y="70590"/>
                            </a:moveTo>
                            <a:cubicBezTo>
                              <a:pt x="206859" y="165316"/>
                              <a:pt x="66794" y="164507"/>
                              <a:pt x="0" y="70590"/>
                            </a:cubicBezTo>
                            <a:cubicBezTo>
                              <a:pt x="67604" y="-24136"/>
                              <a:pt x="207669" y="-22922"/>
                              <a:pt x="274058" y="70590"/>
                            </a:cubicBezTo>
                            <a:close/>
                          </a:path>
                        </a:pathLst>
                      </a:custGeom>
                      <a:solidFill>
                        <a:schemeClr val="accent2"/>
                      </a:solidFill>
                      <a:ln w="4048" cap="flat">
                        <a:noFill/>
                        <a:prstDash val="solid"/>
                        <a:miter/>
                      </a:ln>
                    </p:spPr>
                    <p:txBody>
                      <a:bodyPr rtlCol="0" anchor="ctr"/>
                      <a:lstStyle/>
                      <a:p>
                        <a:endParaRPr lang="en-RS"/>
                      </a:p>
                    </p:txBody>
                  </p:sp>
                </p:grpSp>
                <p:sp>
                  <p:nvSpPr>
                    <p:cNvPr id="100" name="Freeform 151">
                      <a:extLst>
                        <a:ext uri="{FF2B5EF4-FFF2-40B4-BE49-F238E27FC236}">
                          <a16:creationId xmlns:a16="http://schemas.microsoft.com/office/drawing/2014/main" id="{7DF927EF-74A8-7ADA-0CA8-2304B154B3BF}"/>
                        </a:ext>
                      </a:extLst>
                    </p:cNvPr>
                    <p:cNvSpPr/>
                    <p:nvPr/>
                  </p:nvSpPr>
                  <p:spPr>
                    <a:xfrm>
                      <a:off x="6875469" y="4816983"/>
                      <a:ext cx="197548" cy="197548"/>
                    </a:xfrm>
                    <a:custGeom>
                      <a:avLst/>
                      <a:gdLst>
                        <a:gd name="connsiteX0" fmla="*/ 197549 w 197548"/>
                        <a:gd name="connsiteY0" fmla="*/ 98774 h 197548"/>
                        <a:gd name="connsiteX1" fmla="*/ 197549 w 197548"/>
                        <a:gd name="connsiteY1" fmla="*/ 98774 h 197548"/>
                        <a:gd name="connsiteX2" fmla="*/ 176498 w 197548"/>
                        <a:gd name="connsiteY2" fmla="*/ 119824 h 197548"/>
                        <a:gd name="connsiteX3" fmla="*/ 119825 w 197548"/>
                        <a:gd name="connsiteY3" fmla="*/ 119824 h 197548"/>
                        <a:gd name="connsiteX4" fmla="*/ 119825 w 197548"/>
                        <a:gd name="connsiteY4" fmla="*/ 176498 h 197548"/>
                        <a:gd name="connsiteX5" fmla="*/ 98774 w 197548"/>
                        <a:gd name="connsiteY5" fmla="*/ 197548 h 197548"/>
                        <a:gd name="connsiteX6" fmla="*/ 98774 w 197548"/>
                        <a:gd name="connsiteY6" fmla="*/ 197548 h 197548"/>
                        <a:gd name="connsiteX7" fmla="*/ 77724 w 197548"/>
                        <a:gd name="connsiteY7" fmla="*/ 176498 h 197548"/>
                        <a:gd name="connsiteX8" fmla="*/ 77724 w 197548"/>
                        <a:gd name="connsiteY8" fmla="*/ 119824 h 197548"/>
                        <a:gd name="connsiteX9" fmla="*/ 21050 w 197548"/>
                        <a:gd name="connsiteY9" fmla="*/ 119824 h 197548"/>
                        <a:gd name="connsiteX10" fmla="*/ 0 w 197548"/>
                        <a:gd name="connsiteY10" fmla="*/ 98774 h 197548"/>
                        <a:gd name="connsiteX11" fmla="*/ 0 w 197548"/>
                        <a:gd name="connsiteY11" fmla="*/ 98774 h 197548"/>
                        <a:gd name="connsiteX12" fmla="*/ 21050 w 197548"/>
                        <a:gd name="connsiteY12" fmla="*/ 77724 h 197548"/>
                        <a:gd name="connsiteX13" fmla="*/ 77724 w 197548"/>
                        <a:gd name="connsiteY13" fmla="*/ 77724 h 197548"/>
                        <a:gd name="connsiteX14" fmla="*/ 77724 w 197548"/>
                        <a:gd name="connsiteY14" fmla="*/ 21050 h 197548"/>
                        <a:gd name="connsiteX15" fmla="*/ 98774 w 197548"/>
                        <a:gd name="connsiteY15" fmla="*/ 0 h 197548"/>
                        <a:gd name="connsiteX16" fmla="*/ 98774 w 197548"/>
                        <a:gd name="connsiteY16" fmla="*/ 0 h 197548"/>
                        <a:gd name="connsiteX17" fmla="*/ 119825 w 197548"/>
                        <a:gd name="connsiteY17" fmla="*/ 21050 h 197548"/>
                        <a:gd name="connsiteX18" fmla="*/ 119825 w 197548"/>
                        <a:gd name="connsiteY18" fmla="*/ 77724 h 197548"/>
                        <a:gd name="connsiteX19" fmla="*/ 176498 w 197548"/>
                        <a:gd name="connsiteY19" fmla="*/ 77724 h 197548"/>
                        <a:gd name="connsiteX20" fmla="*/ 197549 w 197548"/>
                        <a:gd name="connsiteY20" fmla="*/ 98774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548" h="197548">
                          <a:moveTo>
                            <a:pt x="197549" y="98774"/>
                          </a:moveTo>
                          <a:lnTo>
                            <a:pt x="197549" y="98774"/>
                          </a:lnTo>
                          <a:cubicBezTo>
                            <a:pt x="197549" y="110514"/>
                            <a:pt x="188238" y="119824"/>
                            <a:pt x="176498" y="119824"/>
                          </a:cubicBezTo>
                          <a:lnTo>
                            <a:pt x="119825" y="119824"/>
                          </a:lnTo>
                          <a:lnTo>
                            <a:pt x="119825" y="176498"/>
                          </a:lnTo>
                          <a:cubicBezTo>
                            <a:pt x="119825" y="188238"/>
                            <a:pt x="110514" y="197548"/>
                            <a:pt x="98774" y="197548"/>
                          </a:cubicBezTo>
                          <a:lnTo>
                            <a:pt x="98774" y="197548"/>
                          </a:lnTo>
                          <a:cubicBezTo>
                            <a:pt x="87035" y="197548"/>
                            <a:pt x="77724" y="188238"/>
                            <a:pt x="77724" y="176498"/>
                          </a:cubicBezTo>
                          <a:lnTo>
                            <a:pt x="77724" y="119824"/>
                          </a:lnTo>
                          <a:lnTo>
                            <a:pt x="21050" y="119824"/>
                          </a:lnTo>
                          <a:cubicBezTo>
                            <a:pt x="9311" y="119824"/>
                            <a:pt x="0" y="110514"/>
                            <a:pt x="0" y="98774"/>
                          </a:cubicBezTo>
                          <a:lnTo>
                            <a:pt x="0" y="98774"/>
                          </a:lnTo>
                          <a:cubicBezTo>
                            <a:pt x="0" y="87035"/>
                            <a:pt x="9311" y="77724"/>
                            <a:pt x="21050" y="77724"/>
                          </a:cubicBezTo>
                          <a:lnTo>
                            <a:pt x="77724" y="77724"/>
                          </a:lnTo>
                          <a:lnTo>
                            <a:pt x="77724" y="21050"/>
                          </a:lnTo>
                          <a:cubicBezTo>
                            <a:pt x="77724" y="9311"/>
                            <a:pt x="87035" y="0"/>
                            <a:pt x="98774" y="0"/>
                          </a:cubicBezTo>
                          <a:lnTo>
                            <a:pt x="98774" y="0"/>
                          </a:lnTo>
                          <a:cubicBezTo>
                            <a:pt x="110514" y="0"/>
                            <a:pt x="119825" y="9311"/>
                            <a:pt x="119825" y="21050"/>
                          </a:cubicBezTo>
                          <a:lnTo>
                            <a:pt x="119825" y="77724"/>
                          </a:lnTo>
                          <a:lnTo>
                            <a:pt x="176498" y="77724"/>
                          </a:lnTo>
                          <a:cubicBezTo>
                            <a:pt x="188238" y="77724"/>
                            <a:pt x="197549" y="87035"/>
                            <a:pt x="197549" y="98774"/>
                          </a:cubicBezTo>
                          <a:close/>
                        </a:path>
                      </a:pathLst>
                    </a:custGeom>
                    <a:solidFill>
                      <a:schemeClr val="accent2"/>
                    </a:solidFill>
                    <a:ln w="4048" cap="flat">
                      <a:noFill/>
                      <a:prstDash val="solid"/>
                      <a:miter/>
                    </a:ln>
                  </p:spPr>
                  <p:txBody>
                    <a:bodyPr rtlCol="0" anchor="ctr"/>
                    <a:lstStyle/>
                    <a:p>
                      <a:endParaRPr lang="en-RS"/>
                    </a:p>
                  </p:txBody>
                </p:sp>
              </p:grpSp>
            </p:grpSp>
            <p:grpSp>
              <p:nvGrpSpPr>
                <p:cNvPr id="89" name="Graphic 6">
                  <a:extLst>
                    <a:ext uri="{FF2B5EF4-FFF2-40B4-BE49-F238E27FC236}">
                      <a16:creationId xmlns:a16="http://schemas.microsoft.com/office/drawing/2014/main" id="{2371C22D-8727-6893-FBD5-FBA548B21D45}"/>
                    </a:ext>
                  </a:extLst>
                </p:cNvPr>
                <p:cNvGrpSpPr/>
                <p:nvPr/>
              </p:nvGrpSpPr>
              <p:grpSpPr>
                <a:xfrm>
                  <a:off x="6334235" y="2136719"/>
                  <a:ext cx="513302" cy="513302"/>
                  <a:chOff x="6334235" y="2136719"/>
                  <a:chExt cx="513302" cy="513302"/>
                </a:xfrm>
              </p:grpSpPr>
              <p:sp>
                <p:nvSpPr>
                  <p:cNvPr id="90" name="Freeform 153">
                    <a:extLst>
                      <a:ext uri="{FF2B5EF4-FFF2-40B4-BE49-F238E27FC236}">
                        <a16:creationId xmlns:a16="http://schemas.microsoft.com/office/drawing/2014/main" id="{DDF61992-AA4A-7CF7-5020-79C166A440EC}"/>
                      </a:ext>
                    </a:extLst>
                  </p:cNvPr>
                  <p:cNvSpPr/>
                  <p:nvPr/>
                </p:nvSpPr>
                <p:spPr>
                  <a:xfrm>
                    <a:off x="6334235" y="2136719"/>
                    <a:ext cx="513302" cy="513302"/>
                  </a:xfrm>
                  <a:custGeom>
                    <a:avLst/>
                    <a:gdLst>
                      <a:gd name="connsiteX0" fmla="*/ 0 w 513302"/>
                      <a:gd name="connsiteY0" fmla="*/ 256651 h 513302"/>
                      <a:gd name="connsiteX1" fmla="*/ 256651 w 513302"/>
                      <a:gd name="connsiteY1" fmla="*/ 513302 h 513302"/>
                      <a:gd name="connsiteX2" fmla="*/ 513302 w 513302"/>
                      <a:gd name="connsiteY2" fmla="*/ 256651 h 513302"/>
                      <a:gd name="connsiteX3" fmla="*/ 256651 w 513302"/>
                      <a:gd name="connsiteY3" fmla="*/ 0 h 513302"/>
                      <a:gd name="connsiteX4" fmla="*/ 0 w 513302"/>
                      <a:gd name="connsiteY4" fmla="*/ 256651 h 513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02" h="513302">
                        <a:moveTo>
                          <a:pt x="0" y="256651"/>
                        </a:moveTo>
                        <a:cubicBezTo>
                          <a:pt x="0" y="398335"/>
                          <a:pt x="114967" y="513302"/>
                          <a:pt x="256651" y="513302"/>
                        </a:cubicBezTo>
                        <a:cubicBezTo>
                          <a:pt x="398335" y="513302"/>
                          <a:pt x="513302" y="398335"/>
                          <a:pt x="513302" y="256651"/>
                        </a:cubicBezTo>
                        <a:cubicBezTo>
                          <a:pt x="513302" y="114967"/>
                          <a:pt x="398335" y="0"/>
                          <a:pt x="256651" y="0"/>
                        </a:cubicBezTo>
                        <a:cubicBezTo>
                          <a:pt x="114967" y="0"/>
                          <a:pt x="0" y="114967"/>
                          <a:pt x="0" y="256651"/>
                        </a:cubicBezTo>
                        <a:close/>
                      </a:path>
                    </a:pathLst>
                  </a:custGeom>
                  <a:solidFill>
                    <a:srgbClr val="FFFFFF"/>
                  </a:solidFill>
                  <a:ln w="4048" cap="flat">
                    <a:noFill/>
                    <a:prstDash val="solid"/>
                    <a:miter/>
                  </a:ln>
                </p:spPr>
                <p:txBody>
                  <a:bodyPr rtlCol="0" anchor="ctr"/>
                  <a:lstStyle/>
                  <a:p>
                    <a:endParaRPr lang="en-RS"/>
                  </a:p>
                </p:txBody>
              </p:sp>
              <p:sp>
                <p:nvSpPr>
                  <p:cNvPr id="91" name="Freeform 154">
                    <a:extLst>
                      <a:ext uri="{FF2B5EF4-FFF2-40B4-BE49-F238E27FC236}">
                        <a16:creationId xmlns:a16="http://schemas.microsoft.com/office/drawing/2014/main" id="{8D2376CE-1A1F-847E-7825-BED9EC7364AD}"/>
                      </a:ext>
                    </a:extLst>
                  </p:cNvPr>
                  <p:cNvSpPr/>
                  <p:nvPr/>
                </p:nvSpPr>
                <p:spPr>
                  <a:xfrm>
                    <a:off x="6464483" y="2282186"/>
                    <a:ext cx="252806" cy="238446"/>
                  </a:xfrm>
                  <a:custGeom>
                    <a:avLst/>
                    <a:gdLst>
                      <a:gd name="connsiteX0" fmla="*/ 9412 w 252806"/>
                      <a:gd name="connsiteY0" fmla="*/ 109160 h 238446"/>
                      <a:gd name="connsiteX1" fmla="*/ 9412 w 252806"/>
                      <a:gd name="connsiteY1" fmla="*/ 109160 h 238446"/>
                      <a:gd name="connsiteX2" fmla="*/ 9412 w 252806"/>
                      <a:gd name="connsiteY2" fmla="*/ 109160 h 238446"/>
                      <a:gd name="connsiteX3" fmla="*/ 79850 w 252806"/>
                      <a:gd name="connsiteY3" fmla="*/ 234247 h 238446"/>
                      <a:gd name="connsiteX4" fmla="*/ 90780 w 252806"/>
                      <a:gd name="connsiteY4" fmla="*/ 237485 h 238446"/>
                      <a:gd name="connsiteX5" fmla="*/ 215462 w 252806"/>
                      <a:gd name="connsiteY5" fmla="*/ 167453 h 238446"/>
                      <a:gd name="connsiteX6" fmla="*/ 215462 w 252806"/>
                      <a:gd name="connsiteY6" fmla="*/ 167453 h 238446"/>
                      <a:gd name="connsiteX7" fmla="*/ 215462 w 252806"/>
                      <a:gd name="connsiteY7" fmla="*/ 167453 h 238446"/>
                      <a:gd name="connsiteX8" fmla="*/ 243394 w 252806"/>
                      <a:gd name="connsiteY8" fmla="*/ 67464 h 238446"/>
                      <a:gd name="connsiteX9" fmla="*/ 139357 w 252806"/>
                      <a:gd name="connsiteY9" fmla="*/ 41556 h 238446"/>
                      <a:gd name="connsiteX10" fmla="*/ 37344 w 252806"/>
                      <a:gd name="connsiteY10" fmla="*/ 9576 h 238446"/>
                      <a:gd name="connsiteX11" fmla="*/ 9412 w 252806"/>
                      <a:gd name="connsiteY11" fmla="*/ 109160 h 23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06" h="238446">
                        <a:moveTo>
                          <a:pt x="9412" y="109160"/>
                        </a:moveTo>
                        <a:cubicBezTo>
                          <a:pt x="9412" y="109564"/>
                          <a:pt x="9412" y="109564"/>
                          <a:pt x="9412" y="109160"/>
                        </a:cubicBezTo>
                        <a:cubicBezTo>
                          <a:pt x="9412" y="109564"/>
                          <a:pt x="9412" y="109564"/>
                          <a:pt x="9412" y="109160"/>
                        </a:cubicBezTo>
                        <a:lnTo>
                          <a:pt x="79850" y="234247"/>
                        </a:lnTo>
                        <a:cubicBezTo>
                          <a:pt x="81874" y="238295"/>
                          <a:pt x="86732" y="239509"/>
                          <a:pt x="90780" y="237485"/>
                        </a:cubicBezTo>
                        <a:lnTo>
                          <a:pt x="215462" y="167453"/>
                        </a:lnTo>
                        <a:cubicBezTo>
                          <a:pt x="215462" y="167453"/>
                          <a:pt x="215462" y="167453"/>
                          <a:pt x="215462" y="167453"/>
                        </a:cubicBezTo>
                        <a:cubicBezTo>
                          <a:pt x="215462" y="167453"/>
                          <a:pt x="215462" y="167453"/>
                          <a:pt x="215462" y="167453"/>
                        </a:cubicBezTo>
                        <a:cubicBezTo>
                          <a:pt x="250681" y="147617"/>
                          <a:pt x="263230" y="102683"/>
                          <a:pt x="243394" y="67464"/>
                        </a:cubicBezTo>
                        <a:cubicBezTo>
                          <a:pt x="222748" y="30221"/>
                          <a:pt x="174981" y="18886"/>
                          <a:pt x="139357" y="41556"/>
                        </a:cubicBezTo>
                        <a:cubicBezTo>
                          <a:pt x="121141" y="3504"/>
                          <a:pt x="74182" y="-11475"/>
                          <a:pt x="37344" y="9576"/>
                        </a:cubicBezTo>
                        <a:cubicBezTo>
                          <a:pt x="2126" y="29412"/>
                          <a:pt x="-10423" y="73941"/>
                          <a:pt x="9412" y="109160"/>
                        </a:cubicBezTo>
                        <a:close/>
                      </a:path>
                    </a:pathLst>
                  </a:custGeom>
                  <a:solidFill>
                    <a:schemeClr val="accent4"/>
                  </a:solidFill>
                  <a:ln w="4048" cap="flat">
                    <a:noFill/>
                    <a:prstDash val="solid"/>
                    <a:miter/>
                  </a:ln>
                </p:spPr>
                <p:txBody>
                  <a:bodyPr rtlCol="0" anchor="ctr"/>
                  <a:lstStyle/>
                  <a:p>
                    <a:endParaRPr lang="en-RS"/>
                  </a:p>
                </p:txBody>
              </p:sp>
            </p:grpSp>
          </p:grpSp>
          <p:grpSp>
            <p:nvGrpSpPr>
              <p:cNvPr id="83" name="Graphic 6">
                <a:extLst>
                  <a:ext uri="{FF2B5EF4-FFF2-40B4-BE49-F238E27FC236}">
                    <a16:creationId xmlns:a16="http://schemas.microsoft.com/office/drawing/2014/main" id="{53ED2DC4-F0E3-2EA6-E30F-E3E784D5D1E3}"/>
                  </a:ext>
                </a:extLst>
              </p:cNvPr>
              <p:cNvGrpSpPr/>
              <p:nvPr/>
            </p:nvGrpSpPr>
            <p:grpSpPr>
              <a:xfrm>
                <a:off x="7482882" y="3806200"/>
                <a:ext cx="802797" cy="702720"/>
                <a:chOff x="7482882" y="3806200"/>
                <a:chExt cx="802797" cy="702720"/>
              </a:xfrm>
            </p:grpSpPr>
            <p:sp>
              <p:nvSpPr>
                <p:cNvPr id="84" name="Freeform 156">
                  <a:extLst>
                    <a:ext uri="{FF2B5EF4-FFF2-40B4-BE49-F238E27FC236}">
                      <a16:creationId xmlns:a16="http://schemas.microsoft.com/office/drawing/2014/main" id="{B8621E5C-9A03-E660-8C91-D9606ECA2E8B}"/>
                    </a:ext>
                  </a:extLst>
                </p:cNvPr>
                <p:cNvSpPr/>
                <p:nvPr/>
              </p:nvSpPr>
              <p:spPr>
                <a:xfrm>
                  <a:off x="7482882" y="3806200"/>
                  <a:ext cx="592452" cy="693693"/>
                </a:xfrm>
                <a:custGeom>
                  <a:avLst/>
                  <a:gdLst>
                    <a:gd name="connsiteX0" fmla="*/ 592452 w 592452"/>
                    <a:gd name="connsiteY0" fmla="*/ 264713 h 693693"/>
                    <a:gd name="connsiteX1" fmla="*/ 592452 w 592452"/>
                    <a:gd name="connsiteY1" fmla="*/ 639975 h 693693"/>
                    <a:gd name="connsiteX2" fmla="*/ 38264 w 592452"/>
                    <a:gd name="connsiteY2" fmla="*/ 330293 h 693693"/>
                    <a:gd name="connsiteX3" fmla="*/ 323657 w 592452"/>
                    <a:gd name="connsiteY3" fmla="*/ 248116 h 693693"/>
                    <a:gd name="connsiteX4" fmla="*/ 335801 w 592452"/>
                    <a:gd name="connsiteY4" fmla="*/ 1990 h 693693"/>
                    <a:gd name="connsiteX5" fmla="*/ 345517 w 592452"/>
                    <a:gd name="connsiteY5" fmla="*/ 371 h 693693"/>
                    <a:gd name="connsiteX6" fmla="*/ 462103 w 592452"/>
                    <a:gd name="connsiteY6" fmla="*/ 66760 h 693693"/>
                    <a:gd name="connsiteX7" fmla="*/ 592452 w 592452"/>
                    <a:gd name="connsiteY7" fmla="*/ 264713 h 6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452" h="693693">
                      <a:moveTo>
                        <a:pt x="592452" y="264713"/>
                      </a:moveTo>
                      <a:lnTo>
                        <a:pt x="592452" y="639975"/>
                      </a:lnTo>
                      <a:cubicBezTo>
                        <a:pt x="-25696" y="830641"/>
                        <a:pt x="-51604" y="462667"/>
                        <a:pt x="38264" y="330293"/>
                      </a:cubicBezTo>
                      <a:cubicBezTo>
                        <a:pt x="126918" y="199539"/>
                        <a:pt x="319608" y="247306"/>
                        <a:pt x="323657" y="248116"/>
                      </a:cubicBezTo>
                      <a:cubicBezTo>
                        <a:pt x="321633" y="243663"/>
                        <a:pt x="220025" y="26279"/>
                        <a:pt x="335801" y="1990"/>
                      </a:cubicBezTo>
                      <a:cubicBezTo>
                        <a:pt x="339040" y="1180"/>
                        <a:pt x="342278" y="776"/>
                        <a:pt x="345517" y="371"/>
                      </a:cubicBezTo>
                      <a:cubicBezTo>
                        <a:pt x="383569" y="-3677"/>
                        <a:pt x="424455" y="25874"/>
                        <a:pt x="462103" y="66760"/>
                      </a:cubicBezTo>
                      <a:cubicBezTo>
                        <a:pt x="533754" y="145294"/>
                        <a:pt x="592452" y="264713"/>
                        <a:pt x="592452" y="264713"/>
                      </a:cubicBezTo>
                      <a:close/>
                    </a:path>
                  </a:pathLst>
                </a:custGeom>
                <a:solidFill>
                  <a:srgbClr val="FFFFFF"/>
                </a:solidFill>
                <a:ln w="4048" cap="flat">
                  <a:noFill/>
                  <a:prstDash val="solid"/>
                  <a:miter/>
                </a:ln>
              </p:spPr>
              <p:txBody>
                <a:bodyPr rtlCol="0" anchor="ctr"/>
                <a:lstStyle/>
                <a:p>
                  <a:endParaRPr lang="en-RS"/>
                </a:p>
              </p:txBody>
            </p:sp>
            <p:sp>
              <p:nvSpPr>
                <p:cNvPr id="85" name="Freeform 157">
                  <a:extLst>
                    <a:ext uri="{FF2B5EF4-FFF2-40B4-BE49-F238E27FC236}">
                      <a16:creationId xmlns:a16="http://schemas.microsoft.com/office/drawing/2014/main" id="{0EC2DE43-E85A-B868-EEB8-9190C98CCADD}"/>
                    </a:ext>
                  </a:extLst>
                </p:cNvPr>
                <p:cNvSpPr/>
                <p:nvPr/>
              </p:nvSpPr>
              <p:spPr>
                <a:xfrm>
                  <a:off x="8075334" y="3985902"/>
                  <a:ext cx="210345" cy="523017"/>
                </a:xfrm>
                <a:custGeom>
                  <a:avLst/>
                  <a:gdLst>
                    <a:gd name="connsiteX0" fmla="*/ 0 w 210345"/>
                    <a:gd name="connsiteY0" fmla="*/ 33195 h 523017"/>
                    <a:gd name="connsiteX1" fmla="*/ 0 w 210345"/>
                    <a:gd name="connsiteY1" fmla="*/ 489823 h 523017"/>
                    <a:gd name="connsiteX2" fmla="*/ 33194 w 210345"/>
                    <a:gd name="connsiteY2" fmla="*/ 523018 h 523017"/>
                    <a:gd name="connsiteX3" fmla="*/ 176903 w 210345"/>
                    <a:gd name="connsiteY3" fmla="*/ 523018 h 523017"/>
                    <a:gd name="connsiteX4" fmla="*/ 210098 w 210345"/>
                    <a:gd name="connsiteY4" fmla="*/ 485775 h 523017"/>
                    <a:gd name="connsiteX5" fmla="*/ 153424 w 210345"/>
                    <a:gd name="connsiteY5" fmla="*/ 29147 h 523017"/>
                    <a:gd name="connsiteX6" fmla="*/ 120229 w 210345"/>
                    <a:gd name="connsiteY6" fmla="*/ 0 h 523017"/>
                    <a:gd name="connsiteX7" fmla="*/ 33194 w 210345"/>
                    <a:gd name="connsiteY7" fmla="*/ 0 h 523017"/>
                    <a:gd name="connsiteX8" fmla="*/ 0 w 210345"/>
                    <a:gd name="connsiteY8" fmla="*/ 33195 h 5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45" h="523017">
                      <a:moveTo>
                        <a:pt x="0" y="33195"/>
                      </a:moveTo>
                      <a:lnTo>
                        <a:pt x="0" y="489823"/>
                      </a:lnTo>
                      <a:cubicBezTo>
                        <a:pt x="0" y="508040"/>
                        <a:pt x="14978" y="523018"/>
                        <a:pt x="33194" y="523018"/>
                      </a:cubicBezTo>
                      <a:lnTo>
                        <a:pt x="176903" y="523018"/>
                      </a:lnTo>
                      <a:cubicBezTo>
                        <a:pt x="196739" y="523018"/>
                        <a:pt x="212527" y="505611"/>
                        <a:pt x="210098" y="485775"/>
                      </a:cubicBezTo>
                      <a:lnTo>
                        <a:pt x="153424" y="29147"/>
                      </a:lnTo>
                      <a:cubicBezTo>
                        <a:pt x="151400" y="12549"/>
                        <a:pt x="137232" y="0"/>
                        <a:pt x="120229" y="0"/>
                      </a:cubicBezTo>
                      <a:lnTo>
                        <a:pt x="33194" y="0"/>
                      </a:lnTo>
                      <a:cubicBezTo>
                        <a:pt x="14978" y="0"/>
                        <a:pt x="0" y="14573"/>
                        <a:pt x="0" y="33195"/>
                      </a:cubicBezTo>
                      <a:close/>
                    </a:path>
                  </a:pathLst>
                </a:custGeom>
                <a:solidFill>
                  <a:schemeClr val="accent3"/>
                </a:solidFill>
                <a:ln w="4048" cap="flat">
                  <a:noFill/>
                  <a:prstDash val="solid"/>
                  <a:miter/>
                </a:ln>
              </p:spPr>
              <p:txBody>
                <a:bodyPr rtlCol="0" anchor="ctr"/>
                <a:lstStyle/>
                <a:p>
                  <a:endParaRPr lang="en-RS"/>
                </a:p>
              </p:txBody>
            </p:sp>
            <p:sp>
              <p:nvSpPr>
                <p:cNvPr id="86" name="Freeform 158">
                  <a:extLst>
                    <a:ext uri="{FF2B5EF4-FFF2-40B4-BE49-F238E27FC236}">
                      <a16:creationId xmlns:a16="http://schemas.microsoft.com/office/drawing/2014/main" id="{F0EA854B-656F-E26B-CA1A-0D2A005EA360}"/>
                    </a:ext>
                  </a:extLst>
                </p:cNvPr>
                <p:cNvSpPr/>
                <p:nvPr/>
              </p:nvSpPr>
              <p:spPr>
                <a:xfrm>
                  <a:off x="7806538" y="4054316"/>
                  <a:ext cx="43719" cy="59912"/>
                </a:xfrm>
                <a:custGeom>
                  <a:avLst/>
                  <a:gdLst>
                    <a:gd name="connsiteX0" fmla="*/ 0 w 43719"/>
                    <a:gd name="connsiteY0" fmla="*/ 0 h 59912"/>
                    <a:gd name="connsiteX1" fmla="*/ 43720 w 43719"/>
                    <a:gd name="connsiteY1" fmla="*/ 59912 h 59912"/>
                  </a:gdLst>
                  <a:ahLst/>
                  <a:cxnLst>
                    <a:cxn ang="0">
                      <a:pos x="connsiteX0" y="connsiteY0"/>
                    </a:cxn>
                    <a:cxn ang="0">
                      <a:pos x="connsiteX1" y="connsiteY1"/>
                    </a:cxn>
                  </a:cxnLst>
                  <a:rect l="l" t="t" r="r" b="b"/>
                  <a:pathLst>
                    <a:path w="43719" h="59912">
                      <a:moveTo>
                        <a:pt x="0" y="0"/>
                      </a:moveTo>
                      <a:lnTo>
                        <a:pt x="43720" y="59912"/>
                      </a:lnTo>
                    </a:path>
                  </a:pathLst>
                </a:custGeom>
                <a:ln w="4048" cap="flat">
                  <a:noFill/>
                  <a:prstDash val="solid"/>
                  <a:miter/>
                </a:ln>
              </p:spPr>
              <p:txBody>
                <a:bodyPr rtlCol="0" anchor="ctr"/>
                <a:lstStyle/>
                <a:p>
                  <a:endParaRPr lang="en-RS"/>
                </a:p>
              </p:txBody>
            </p:sp>
            <p:sp>
              <p:nvSpPr>
                <p:cNvPr id="87" name="Freeform 159">
                  <a:extLst>
                    <a:ext uri="{FF2B5EF4-FFF2-40B4-BE49-F238E27FC236}">
                      <a16:creationId xmlns:a16="http://schemas.microsoft.com/office/drawing/2014/main" id="{9814CC8B-DE09-5B28-5816-E7281CDA7EEA}"/>
                    </a:ext>
                  </a:extLst>
                </p:cNvPr>
                <p:cNvSpPr/>
                <p:nvPr/>
              </p:nvSpPr>
              <p:spPr>
                <a:xfrm>
                  <a:off x="8147795" y="4382214"/>
                  <a:ext cx="59911" cy="59912"/>
                </a:xfrm>
                <a:custGeom>
                  <a:avLst/>
                  <a:gdLst>
                    <a:gd name="connsiteX0" fmla="*/ 59912 w 59911"/>
                    <a:gd name="connsiteY0" fmla="*/ 29956 h 59912"/>
                    <a:gd name="connsiteX1" fmla="*/ 29956 w 59911"/>
                    <a:gd name="connsiteY1" fmla="*/ 59912 h 59912"/>
                    <a:gd name="connsiteX2" fmla="*/ 0 w 59911"/>
                    <a:gd name="connsiteY2" fmla="*/ 29956 h 59912"/>
                    <a:gd name="connsiteX3" fmla="*/ 29956 w 59911"/>
                    <a:gd name="connsiteY3" fmla="*/ 0 h 59912"/>
                    <a:gd name="connsiteX4" fmla="*/ 59912 w 59911"/>
                    <a:gd name="connsiteY4" fmla="*/ 29956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11" h="59912">
                      <a:moveTo>
                        <a:pt x="59912" y="29956"/>
                      </a:moveTo>
                      <a:cubicBezTo>
                        <a:pt x="59912" y="46553"/>
                        <a:pt x="46553" y="59912"/>
                        <a:pt x="29956" y="59912"/>
                      </a:cubicBezTo>
                      <a:cubicBezTo>
                        <a:pt x="13359" y="59912"/>
                        <a:pt x="0" y="46553"/>
                        <a:pt x="0" y="29956"/>
                      </a:cubicBezTo>
                      <a:cubicBezTo>
                        <a:pt x="0" y="13359"/>
                        <a:pt x="13359" y="0"/>
                        <a:pt x="29956" y="0"/>
                      </a:cubicBezTo>
                      <a:cubicBezTo>
                        <a:pt x="46553" y="405"/>
                        <a:pt x="59912" y="13764"/>
                        <a:pt x="59912" y="29956"/>
                      </a:cubicBezTo>
                      <a:close/>
                    </a:path>
                  </a:pathLst>
                </a:custGeom>
                <a:solidFill>
                  <a:srgbClr val="FFFFFF"/>
                </a:solidFill>
                <a:ln w="4048" cap="flat">
                  <a:noFill/>
                  <a:prstDash val="solid"/>
                  <a:miter/>
                </a:ln>
              </p:spPr>
              <p:txBody>
                <a:bodyPr rtlCol="0" anchor="ctr"/>
                <a:lstStyle/>
                <a:p>
                  <a:endParaRPr lang="en-RS"/>
                </a:p>
              </p:txBody>
            </p:sp>
          </p:grpSp>
        </p:grpSp>
        <p:sp>
          <p:nvSpPr>
            <p:cNvPr id="58" name="Freeform 160">
              <a:extLst>
                <a:ext uri="{FF2B5EF4-FFF2-40B4-BE49-F238E27FC236}">
                  <a16:creationId xmlns:a16="http://schemas.microsoft.com/office/drawing/2014/main" id="{AF354B78-3093-404E-5DFC-0D4CA56A206E}"/>
                </a:ext>
              </a:extLst>
            </p:cNvPr>
            <p:cNvSpPr/>
            <p:nvPr/>
          </p:nvSpPr>
          <p:spPr>
            <a:xfrm>
              <a:off x="7839423" y="2960245"/>
              <a:ext cx="618902" cy="670955"/>
            </a:xfrm>
            <a:custGeom>
              <a:avLst/>
              <a:gdLst>
                <a:gd name="connsiteX0" fmla="*/ 432245 w 618902"/>
                <a:gd name="connsiteY0" fmla="*/ 666184 h 670955"/>
                <a:gd name="connsiteX1" fmla="*/ 436293 w 618902"/>
                <a:gd name="connsiteY1" fmla="*/ 654040 h 670955"/>
                <a:gd name="connsiteX2" fmla="*/ 596194 w 618902"/>
                <a:gd name="connsiteY2" fmla="*/ 454062 h 670955"/>
                <a:gd name="connsiteX3" fmla="*/ 520494 w 618902"/>
                <a:gd name="connsiteY3" fmla="*/ 215628 h 670955"/>
                <a:gd name="connsiteX4" fmla="*/ 397026 w 618902"/>
                <a:gd name="connsiteY4" fmla="*/ 166646 h 670955"/>
                <a:gd name="connsiteX5" fmla="*/ 315254 w 618902"/>
                <a:gd name="connsiteY5" fmla="*/ 331809 h 670955"/>
                <a:gd name="connsiteX6" fmla="*/ 215670 w 618902"/>
                <a:gd name="connsiteY6" fmla="*/ 274326 h 670955"/>
                <a:gd name="connsiteX7" fmla="*/ 267891 w 618902"/>
                <a:gd name="connsiteY7" fmla="*/ 181219 h 670955"/>
                <a:gd name="connsiteX8" fmla="*/ 372738 w 618902"/>
                <a:gd name="connsiteY8" fmla="*/ 148834 h 670955"/>
                <a:gd name="connsiteX9" fmla="*/ 263438 w 618902"/>
                <a:gd name="connsiteY9" fmla="*/ 33867 h 670955"/>
                <a:gd name="connsiteX10" fmla="*/ 14073 w 618902"/>
                <a:gd name="connsiteY10" fmla="*/ 69086 h 670955"/>
                <a:gd name="connsiteX11" fmla="*/ 1524 w 618902"/>
                <a:gd name="connsiteY11" fmla="*/ 66252 h 670955"/>
                <a:gd name="connsiteX12" fmla="*/ 4358 w 618902"/>
                <a:gd name="connsiteY12" fmla="*/ 53703 h 670955"/>
                <a:gd name="connsiteX13" fmla="*/ 269915 w 618902"/>
                <a:gd name="connsiteY13" fmla="*/ 16865 h 670955"/>
                <a:gd name="connsiteX14" fmla="*/ 391764 w 618902"/>
                <a:gd name="connsiteY14" fmla="*/ 148429 h 670955"/>
                <a:gd name="connsiteX15" fmla="*/ 531424 w 618902"/>
                <a:gd name="connsiteY15" fmla="*/ 201864 h 670955"/>
                <a:gd name="connsiteX16" fmla="*/ 612791 w 618902"/>
                <a:gd name="connsiteY16" fmla="*/ 457706 h 670955"/>
                <a:gd name="connsiteX17" fmla="*/ 443580 w 618902"/>
                <a:gd name="connsiteY17" fmla="*/ 669828 h 670955"/>
                <a:gd name="connsiteX18" fmla="*/ 432245 w 618902"/>
                <a:gd name="connsiteY18" fmla="*/ 666184 h 670955"/>
                <a:gd name="connsiteX19" fmla="*/ 378000 w 618902"/>
                <a:gd name="connsiteY19" fmla="*/ 166241 h 670955"/>
                <a:gd name="connsiteX20" fmla="*/ 277607 w 618902"/>
                <a:gd name="connsiteY20" fmla="*/ 196197 h 670955"/>
                <a:gd name="connsiteX21" fmla="*/ 233077 w 618902"/>
                <a:gd name="connsiteY21" fmla="*/ 271087 h 670955"/>
                <a:gd name="connsiteX22" fmla="*/ 310396 w 618902"/>
                <a:gd name="connsiteY22" fmla="*/ 314402 h 670955"/>
                <a:gd name="connsiteX23" fmla="*/ 378000 w 618902"/>
                <a:gd name="connsiteY23" fmla="*/ 166241 h 67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02" h="670955">
                  <a:moveTo>
                    <a:pt x="432245" y="666184"/>
                  </a:moveTo>
                  <a:cubicBezTo>
                    <a:pt x="429816" y="661731"/>
                    <a:pt x="431840" y="656469"/>
                    <a:pt x="436293" y="654040"/>
                  </a:cubicBezTo>
                  <a:cubicBezTo>
                    <a:pt x="518065" y="611939"/>
                    <a:pt x="577573" y="537049"/>
                    <a:pt x="596194" y="454062"/>
                  </a:cubicBezTo>
                  <a:cubicBezTo>
                    <a:pt x="615625" y="366218"/>
                    <a:pt x="585264" y="270682"/>
                    <a:pt x="520494" y="215628"/>
                  </a:cubicBezTo>
                  <a:cubicBezTo>
                    <a:pt x="485680" y="186077"/>
                    <a:pt x="441556" y="169479"/>
                    <a:pt x="397026" y="166646"/>
                  </a:cubicBezTo>
                  <a:cubicBezTo>
                    <a:pt x="413624" y="247203"/>
                    <a:pt x="371118" y="316426"/>
                    <a:pt x="315254" y="331809"/>
                  </a:cubicBezTo>
                  <a:cubicBezTo>
                    <a:pt x="273153" y="343144"/>
                    <a:pt x="222552" y="317236"/>
                    <a:pt x="215670" y="274326"/>
                  </a:cubicBezTo>
                  <a:cubicBezTo>
                    <a:pt x="209193" y="235059"/>
                    <a:pt x="238340" y="200650"/>
                    <a:pt x="267891" y="181219"/>
                  </a:cubicBezTo>
                  <a:cubicBezTo>
                    <a:pt x="298657" y="160978"/>
                    <a:pt x="335495" y="150453"/>
                    <a:pt x="372738" y="148834"/>
                  </a:cubicBezTo>
                  <a:cubicBezTo>
                    <a:pt x="355331" y="99447"/>
                    <a:pt x="315659" y="54513"/>
                    <a:pt x="263438" y="33867"/>
                  </a:cubicBezTo>
                  <a:cubicBezTo>
                    <a:pt x="188953" y="3911"/>
                    <a:pt x="93822" y="17270"/>
                    <a:pt x="14073" y="69086"/>
                  </a:cubicBezTo>
                  <a:cubicBezTo>
                    <a:pt x="10025" y="71919"/>
                    <a:pt x="4358" y="70705"/>
                    <a:pt x="1524" y="66252"/>
                  </a:cubicBezTo>
                  <a:cubicBezTo>
                    <a:pt x="-1309" y="62204"/>
                    <a:pt x="-95" y="56537"/>
                    <a:pt x="4358" y="53703"/>
                  </a:cubicBezTo>
                  <a:cubicBezTo>
                    <a:pt x="88559" y="-947"/>
                    <a:pt x="190572" y="-15115"/>
                    <a:pt x="269915" y="16865"/>
                  </a:cubicBezTo>
                  <a:cubicBezTo>
                    <a:pt x="329827" y="40749"/>
                    <a:pt x="374357" y="91755"/>
                    <a:pt x="391764" y="148429"/>
                  </a:cubicBezTo>
                  <a:cubicBezTo>
                    <a:pt x="441960" y="150453"/>
                    <a:pt x="492157" y="168670"/>
                    <a:pt x="531424" y="201864"/>
                  </a:cubicBezTo>
                  <a:cubicBezTo>
                    <a:pt x="600647" y="260967"/>
                    <a:pt x="633437" y="363789"/>
                    <a:pt x="612791" y="457706"/>
                  </a:cubicBezTo>
                  <a:cubicBezTo>
                    <a:pt x="593360" y="545955"/>
                    <a:pt x="530209" y="625298"/>
                    <a:pt x="443580" y="669828"/>
                  </a:cubicBezTo>
                  <a:cubicBezTo>
                    <a:pt x="439936" y="672256"/>
                    <a:pt x="434269" y="670637"/>
                    <a:pt x="432245" y="666184"/>
                  </a:cubicBezTo>
                  <a:close/>
                  <a:moveTo>
                    <a:pt x="378000" y="166241"/>
                  </a:moveTo>
                  <a:cubicBezTo>
                    <a:pt x="341972" y="167050"/>
                    <a:pt x="307158" y="176766"/>
                    <a:pt x="277607" y="196197"/>
                  </a:cubicBezTo>
                  <a:cubicBezTo>
                    <a:pt x="252913" y="212389"/>
                    <a:pt x="228219" y="240726"/>
                    <a:pt x="233077" y="271087"/>
                  </a:cubicBezTo>
                  <a:cubicBezTo>
                    <a:pt x="238340" y="303877"/>
                    <a:pt x="278821" y="322903"/>
                    <a:pt x="310396" y="314402"/>
                  </a:cubicBezTo>
                  <a:cubicBezTo>
                    <a:pt x="357355" y="301853"/>
                    <a:pt x="395407" y="239917"/>
                    <a:pt x="378000" y="166241"/>
                  </a:cubicBezTo>
                  <a:close/>
                </a:path>
              </a:pathLst>
            </a:custGeom>
            <a:solidFill>
              <a:schemeClr val="accent6"/>
            </a:solidFill>
            <a:ln w="4048" cap="flat">
              <a:noFill/>
              <a:prstDash val="solid"/>
              <a:miter/>
            </a:ln>
          </p:spPr>
          <p:txBody>
            <a:bodyPr rtlCol="0" anchor="ctr"/>
            <a:lstStyle/>
            <a:p>
              <a:endParaRPr lang="en-RS"/>
            </a:p>
          </p:txBody>
        </p:sp>
        <p:sp>
          <p:nvSpPr>
            <p:cNvPr id="59" name="Freeform 161">
              <a:extLst>
                <a:ext uri="{FF2B5EF4-FFF2-40B4-BE49-F238E27FC236}">
                  <a16:creationId xmlns:a16="http://schemas.microsoft.com/office/drawing/2014/main" id="{83870EA1-CA83-378D-40F1-230848A6D0E9}"/>
                </a:ext>
              </a:extLst>
            </p:cNvPr>
            <p:cNvSpPr/>
            <p:nvPr/>
          </p:nvSpPr>
          <p:spPr>
            <a:xfrm>
              <a:off x="5481654" y="2189416"/>
              <a:ext cx="394431" cy="529557"/>
            </a:xfrm>
            <a:custGeom>
              <a:avLst/>
              <a:gdLst>
                <a:gd name="connsiteX0" fmla="*/ 59149 w 394431"/>
                <a:gd name="connsiteY0" fmla="*/ 526185 h 529557"/>
                <a:gd name="connsiteX1" fmla="*/ 7332 w 394431"/>
                <a:gd name="connsiteY1" fmla="*/ 314063 h 529557"/>
                <a:gd name="connsiteX2" fmla="*/ 102868 w 394431"/>
                <a:gd name="connsiteY2" fmla="*/ 204763 h 529557"/>
                <a:gd name="connsiteX3" fmla="*/ 388666 w 394431"/>
                <a:gd name="connsiteY3" fmla="*/ 13692 h 529557"/>
                <a:gd name="connsiteX4" fmla="*/ 393928 w 394431"/>
                <a:gd name="connsiteY4" fmla="*/ 25027 h 529557"/>
                <a:gd name="connsiteX5" fmla="*/ 382594 w 394431"/>
                <a:gd name="connsiteY5" fmla="*/ 30289 h 529557"/>
                <a:gd name="connsiteX6" fmla="*/ 120680 w 394431"/>
                <a:gd name="connsiteY6" fmla="*/ 197882 h 529557"/>
                <a:gd name="connsiteX7" fmla="*/ 181807 w 394431"/>
                <a:gd name="connsiteY7" fmla="*/ 193833 h 529557"/>
                <a:gd name="connsiteX8" fmla="*/ 259936 w 394431"/>
                <a:gd name="connsiteY8" fmla="*/ 251722 h 529557"/>
                <a:gd name="connsiteX9" fmla="*/ 220669 w 394431"/>
                <a:gd name="connsiteY9" fmla="*/ 338756 h 529557"/>
                <a:gd name="connsiteX10" fmla="*/ 140111 w 394431"/>
                <a:gd name="connsiteY10" fmla="*/ 303942 h 529557"/>
                <a:gd name="connsiteX11" fmla="*/ 105297 w 394431"/>
                <a:gd name="connsiteY11" fmla="*/ 223790 h 529557"/>
                <a:gd name="connsiteX12" fmla="*/ 24740 w 394431"/>
                <a:gd name="connsiteY12" fmla="*/ 318921 h 529557"/>
                <a:gd name="connsiteX13" fmla="*/ 73317 w 394431"/>
                <a:gd name="connsiteY13" fmla="*/ 514850 h 529557"/>
                <a:gd name="connsiteX14" fmla="*/ 72102 w 394431"/>
                <a:gd name="connsiteY14" fmla="*/ 527399 h 529557"/>
                <a:gd name="connsiteX15" fmla="*/ 59149 w 394431"/>
                <a:gd name="connsiteY15" fmla="*/ 526185 h 529557"/>
                <a:gd name="connsiteX16" fmla="*/ 121895 w 394431"/>
                <a:gd name="connsiteY16" fmla="*/ 216908 h 529557"/>
                <a:gd name="connsiteX17" fmla="*/ 153470 w 394431"/>
                <a:gd name="connsiteY17" fmla="*/ 293013 h 529557"/>
                <a:gd name="connsiteX18" fmla="*/ 215811 w 394431"/>
                <a:gd name="connsiteY18" fmla="*/ 321754 h 529557"/>
                <a:gd name="connsiteX19" fmla="*/ 242933 w 394431"/>
                <a:gd name="connsiteY19" fmla="*/ 258603 h 529557"/>
                <a:gd name="connsiteX20" fmla="*/ 121895 w 394431"/>
                <a:gd name="connsiteY20" fmla="*/ 216908 h 52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431" h="529557">
                  <a:moveTo>
                    <a:pt x="59149" y="526185"/>
                  </a:moveTo>
                  <a:cubicBezTo>
                    <a:pt x="7737" y="462629"/>
                    <a:pt x="-12099" y="381262"/>
                    <a:pt x="7332" y="314063"/>
                  </a:cubicBezTo>
                  <a:cubicBezTo>
                    <a:pt x="21906" y="263866"/>
                    <a:pt x="58744" y="223790"/>
                    <a:pt x="102868" y="204763"/>
                  </a:cubicBezTo>
                  <a:cubicBezTo>
                    <a:pt x="94772" y="54983"/>
                    <a:pt x="251435" y="-36100"/>
                    <a:pt x="388666" y="13692"/>
                  </a:cubicBezTo>
                  <a:cubicBezTo>
                    <a:pt x="393119" y="15311"/>
                    <a:pt x="395548" y="20574"/>
                    <a:pt x="393928" y="25027"/>
                  </a:cubicBezTo>
                  <a:cubicBezTo>
                    <a:pt x="392309" y="29480"/>
                    <a:pt x="387047" y="31908"/>
                    <a:pt x="382594" y="30289"/>
                  </a:cubicBezTo>
                  <a:cubicBezTo>
                    <a:pt x="259126" y="-14645"/>
                    <a:pt x="117441" y="64293"/>
                    <a:pt x="120680" y="197882"/>
                  </a:cubicBezTo>
                  <a:cubicBezTo>
                    <a:pt x="140516" y="191809"/>
                    <a:pt x="161161" y="190190"/>
                    <a:pt x="181807" y="193833"/>
                  </a:cubicBezTo>
                  <a:cubicBezTo>
                    <a:pt x="218645" y="199906"/>
                    <a:pt x="249006" y="222170"/>
                    <a:pt x="259936" y="251722"/>
                  </a:cubicBezTo>
                  <a:cubicBezTo>
                    <a:pt x="272890" y="285726"/>
                    <a:pt x="255887" y="329446"/>
                    <a:pt x="220669" y="338756"/>
                  </a:cubicBezTo>
                  <a:cubicBezTo>
                    <a:pt x="189093" y="347257"/>
                    <a:pt x="158328" y="326207"/>
                    <a:pt x="140111" y="303942"/>
                  </a:cubicBezTo>
                  <a:cubicBezTo>
                    <a:pt x="121490" y="281273"/>
                    <a:pt x="110155" y="253341"/>
                    <a:pt x="105297" y="223790"/>
                  </a:cubicBezTo>
                  <a:cubicBezTo>
                    <a:pt x="68054" y="242006"/>
                    <a:pt x="36884" y="276820"/>
                    <a:pt x="24740" y="318921"/>
                  </a:cubicBezTo>
                  <a:cubicBezTo>
                    <a:pt x="6928" y="380452"/>
                    <a:pt x="25549" y="455747"/>
                    <a:pt x="73317" y="514850"/>
                  </a:cubicBezTo>
                  <a:cubicBezTo>
                    <a:pt x="76556" y="518898"/>
                    <a:pt x="75746" y="524161"/>
                    <a:pt x="72102" y="527399"/>
                  </a:cubicBezTo>
                  <a:cubicBezTo>
                    <a:pt x="67650" y="530637"/>
                    <a:pt x="62387" y="530233"/>
                    <a:pt x="59149" y="526185"/>
                  </a:cubicBezTo>
                  <a:close/>
                  <a:moveTo>
                    <a:pt x="121895" y="216908"/>
                  </a:moveTo>
                  <a:cubicBezTo>
                    <a:pt x="125538" y="244840"/>
                    <a:pt x="136063" y="271557"/>
                    <a:pt x="153470" y="293013"/>
                  </a:cubicBezTo>
                  <a:cubicBezTo>
                    <a:pt x="168043" y="311229"/>
                    <a:pt x="192332" y="328231"/>
                    <a:pt x="215811" y="321754"/>
                  </a:cubicBezTo>
                  <a:cubicBezTo>
                    <a:pt x="240505" y="315277"/>
                    <a:pt x="252244" y="282083"/>
                    <a:pt x="242933" y="258603"/>
                  </a:cubicBezTo>
                  <a:cubicBezTo>
                    <a:pt x="229575" y="223385"/>
                    <a:pt x="178973" y="197882"/>
                    <a:pt x="121895" y="216908"/>
                  </a:cubicBezTo>
                  <a:close/>
                </a:path>
              </a:pathLst>
            </a:custGeom>
            <a:solidFill>
              <a:schemeClr val="accent3"/>
            </a:solidFill>
            <a:ln w="4048" cap="flat">
              <a:noFill/>
              <a:prstDash val="solid"/>
              <a:miter/>
            </a:ln>
          </p:spPr>
          <p:txBody>
            <a:bodyPr rtlCol="0" anchor="ctr"/>
            <a:lstStyle/>
            <a:p>
              <a:endParaRPr lang="en-RS" dirty="0"/>
            </a:p>
          </p:txBody>
        </p:sp>
        <p:grpSp>
          <p:nvGrpSpPr>
            <p:cNvPr id="60" name="Graphic 6">
              <a:extLst>
                <a:ext uri="{FF2B5EF4-FFF2-40B4-BE49-F238E27FC236}">
                  <a16:creationId xmlns:a16="http://schemas.microsoft.com/office/drawing/2014/main" id="{3F38E722-740F-2103-FC22-0A00287BF00D}"/>
                </a:ext>
              </a:extLst>
            </p:cNvPr>
            <p:cNvGrpSpPr/>
            <p:nvPr/>
          </p:nvGrpSpPr>
          <p:grpSpPr>
            <a:xfrm>
              <a:off x="5583906" y="2111342"/>
              <a:ext cx="2705875" cy="3066328"/>
              <a:chOff x="5583906" y="2111342"/>
              <a:chExt cx="2705875" cy="3066328"/>
            </a:xfrm>
            <a:solidFill>
              <a:srgbClr val="00002D"/>
            </a:solidFill>
          </p:grpSpPr>
          <p:sp>
            <p:nvSpPr>
              <p:cNvPr id="61" name="Freeform 163">
                <a:extLst>
                  <a:ext uri="{FF2B5EF4-FFF2-40B4-BE49-F238E27FC236}">
                    <a16:creationId xmlns:a16="http://schemas.microsoft.com/office/drawing/2014/main" id="{A4DDCD95-76ED-B870-8B2F-0795FB87B0B9}"/>
                  </a:ext>
                </a:extLst>
              </p:cNvPr>
              <p:cNvSpPr/>
              <p:nvPr/>
            </p:nvSpPr>
            <p:spPr>
              <a:xfrm>
                <a:off x="5583906" y="2539449"/>
                <a:ext cx="2106226" cy="2638221"/>
              </a:xfrm>
              <a:custGeom>
                <a:avLst/>
                <a:gdLst>
                  <a:gd name="connsiteX0" fmla="*/ 1933596 w 2106226"/>
                  <a:gd name="connsiteY0" fmla="*/ 1251334 h 2638221"/>
                  <a:gd name="connsiteX1" fmla="*/ 1953027 w 2106226"/>
                  <a:gd name="connsiteY1" fmla="*/ 1139201 h 2638221"/>
                  <a:gd name="connsiteX2" fmla="*/ 1931977 w 2106226"/>
                  <a:gd name="connsiteY2" fmla="*/ 1114103 h 2638221"/>
                  <a:gd name="connsiteX3" fmla="*/ 1931977 w 2106226"/>
                  <a:gd name="connsiteY3" fmla="*/ 1114103 h 2638221"/>
                  <a:gd name="connsiteX4" fmla="*/ 1947764 w 2106226"/>
                  <a:gd name="connsiteY4" fmla="*/ 1063501 h 2638221"/>
                  <a:gd name="connsiteX5" fmla="*/ 1912950 w 2106226"/>
                  <a:gd name="connsiteY5" fmla="*/ 1003184 h 2638221"/>
                  <a:gd name="connsiteX6" fmla="*/ 1899187 w 2106226"/>
                  <a:gd name="connsiteY6" fmla="*/ 947320 h 2638221"/>
                  <a:gd name="connsiteX7" fmla="*/ 1855062 w 2106226"/>
                  <a:gd name="connsiteY7" fmla="*/ 938009 h 2638221"/>
                  <a:gd name="connsiteX8" fmla="*/ 1845347 w 2106226"/>
                  <a:gd name="connsiteY8" fmla="*/ 869191 h 2638221"/>
                  <a:gd name="connsiteX9" fmla="*/ 1785839 w 2106226"/>
                  <a:gd name="connsiteY9" fmla="*/ 867977 h 2638221"/>
                  <a:gd name="connsiteX10" fmla="*/ 1790292 w 2106226"/>
                  <a:gd name="connsiteY10" fmla="*/ 844902 h 2638221"/>
                  <a:gd name="connsiteX11" fmla="*/ 1756693 w 2106226"/>
                  <a:gd name="connsiteY11" fmla="*/ 812112 h 2638221"/>
                  <a:gd name="connsiteX12" fmla="*/ 1697186 w 2106226"/>
                  <a:gd name="connsiteY12" fmla="*/ 831948 h 2638221"/>
                  <a:gd name="connsiteX13" fmla="*/ 1660347 w 2106226"/>
                  <a:gd name="connsiteY13" fmla="*/ 787824 h 2638221"/>
                  <a:gd name="connsiteX14" fmla="*/ 2074875 w 2106226"/>
                  <a:gd name="connsiteY14" fmla="*/ 469641 h 2638221"/>
                  <a:gd name="connsiteX15" fmla="*/ 2097950 w 2106226"/>
                  <a:gd name="connsiteY15" fmla="*/ 451020 h 2638221"/>
                  <a:gd name="connsiteX16" fmla="*/ 2053421 w 2106226"/>
                  <a:gd name="connsiteY16" fmla="*/ 309740 h 2638221"/>
                  <a:gd name="connsiteX17" fmla="*/ 1600030 w 2106226"/>
                  <a:gd name="connsiteY17" fmla="*/ 11798 h 2638221"/>
                  <a:gd name="connsiteX18" fmla="*/ 1444583 w 2106226"/>
                  <a:gd name="connsiteY18" fmla="*/ 54708 h 2638221"/>
                  <a:gd name="connsiteX19" fmla="*/ 1250677 w 2106226"/>
                  <a:gd name="connsiteY19" fmla="*/ 806850 h 2638221"/>
                  <a:gd name="connsiteX20" fmla="*/ 1457132 w 2106226"/>
                  <a:gd name="connsiteY20" fmla="*/ 943677 h 2638221"/>
                  <a:gd name="connsiteX21" fmla="*/ 1535665 w 2106226"/>
                  <a:gd name="connsiteY21" fmla="*/ 883360 h 2638221"/>
                  <a:gd name="connsiteX22" fmla="*/ 1578575 w 2106226"/>
                  <a:gd name="connsiteY22" fmla="*/ 933151 h 2638221"/>
                  <a:gd name="connsiteX23" fmla="*/ 1516639 w 2106226"/>
                  <a:gd name="connsiteY23" fmla="*/ 1081313 h 2638221"/>
                  <a:gd name="connsiteX24" fmla="*/ 1453893 w 2106226"/>
                  <a:gd name="connsiteY24" fmla="*/ 1105197 h 2638221"/>
                  <a:gd name="connsiteX25" fmla="*/ 1385075 w 2106226"/>
                  <a:gd name="connsiteY25" fmla="*/ 1217330 h 2638221"/>
                  <a:gd name="connsiteX26" fmla="*/ 1255940 w 2106226"/>
                  <a:gd name="connsiteY26" fmla="*/ 1057024 h 2638221"/>
                  <a:gd name="connsiteX27" fmla="*/ 1255130 w 2106226"/>
                  <a:gd name="connsiteY27" fmla="*/ 1056619 h 2638221"/>
                  <a:gd name="connsiteX28" fmla="*/ 860843 w 2106226"/>
                  <a:gd name="connsiteY28" fmla="*/ 942867 h 2638221"/>
                  <a:gd name="connsiteX29" fmla="*/ 817528 w 2106226"/>
                  <a:gd name="connsiteY29" fmla="*/ 941248 h 2638221"/>
                  <a:gd name="connsiteX30" fmla="*/ 813480 w 2106226"/>
                  <a:gd name="connsiteY30" fmla="*/ 878907 h 2638221"/>
                  <a:gd name="connsiteX31" fmla="*/ 965284 w 2106226"/>
                  <a:gd name="connsiteY31" fmla="*/ 738437 h 2638221"/>
                  <a:gd name="connsiteX32" fmla="*/ 1030459 w 2106226"/>
                  <a:gd name="connsiteY32" fmla="*/ 648163 h 2638221"/>
                  <a:gd name="connsiteX33" fmla="*/ 975405 w 2106226"/>
                  <a:gd name="connsiteY33" fmla="*/ 561938 h 2638221"/>
                  <a:gd name="connsiteX34" fmla="*/ 1025602 w 2106226"/>
                  <a:gd name="connsiteY34" fmla="*/ 434827 h 2638221"/>
                  <a:gd name="connsiteX35" fmla="*/ 580308 w 2106226"/>
                  <a:gd name="connsiteY35" fmla="*/ 331600 h 2638221"/>
                  <a:gd name="connsiteX36" fmla="*/ 630909 w 2106226"/>
                  <a:gd name="connsiteY36" fmla="*/ 269664 h 2638221"/>
                  <a:gd name="connsiteX37" fmla="*/ 630100 w 2106226"/>
                  <a:gd name="connsiteY37" fmla="*/ 263187 h 2638221"/>
                  <a:gd name="connsiteX38" fmla="*/ 623623 w 2106226"/>
                  <a:gd name="connsiteY38" fmla="*/ 263996 h 2638221"/>
                  <a:gd name="connsiteX39" fmla="*/ 556424 w 2106226"/>
                  <a:gd name="connsiteY39" fmla="*/ 342935 h 2638221"/>
                  <a:gd name="connsiteX40" fmla="*/ 427693 w 2106226"/>
                  <a:gd name="connsiteY40" fmla="*/ 179391 h 2638221"/>
                  <a:gd name="connsiteX41" fmla="*/ 258077 w 2106226"/>
                  <a:gd name="connsiteY41" fmla="*/ 307311 h 2638221"/>
                  <a:gd name="connsiteX42" fmla="*/ 385998 w 2106226"/>
                  <a:gd name="connsiteY42" fmla="*/ 476928 h 2638221"/>
                  <a:gd name="connsiteX43" fmla="*/ 450363 w 2106226"/>
                  <a:gd name="connsiteY43" fmla="*/ 472070 h 2638221"/>
                  <a:gd name="connsiteX44" fmla="*/ 448744 w 2106226"/>
                  <a:gd name="connsiteY44" fmla="*/ 477737 h 2638221"/>
                  <a:gd name="connsiteX45" fmla="*/ 341063 w 2106226"/>
                  <a:gd name="connsiteY45" fmla="*/ 609301 h 2638221"/>
                  <a:gd name="connsiteX46" fmla="*/ 341873 w 2106226"/>
                  <a:gd name="connsiteY46" fmla="*/ 615778 h 2638221"/>
                  <a:gd name="connsiteX47" fmla="*/ 348350 w 2106226"/>
                  <a:gd name="connsiteY47" fmla="*/ 614969 h 2638221"/>
                  <a:gd name="connsiteX48" fmla="*/ 444291 w 2106226"/>
                  <a:gd name="connsiteY48" fmla="*/ 497573 h 2638221"/>
                  <a:gd name="connsiteX49" fmla="*/ 442672 w 2106226"/>
                  <a:gd name="connsiteY49" fmla="*/ 507694 h 2638221"/>
                  <a:gd name="connsiteX50" fmla="*/ 583546 w 2106226"/>
                  <a:gd name="connsiteY50" fmla="*/ 812112 h 2638221"/>
                  <a:gd name="connsiteX51" fmla="*/ 702966 w 2106226"/>
                  <a:gd name="connsiteY51" fmla="*/ 882145 h 2638221"/>
                  <a:gd name="connsiteX52" fmla="*/ 708228 w 2106226"/>
                  <a:gd name="connsiteY52" fmla="*/ 945296 h 2638221"/>
                  <a:gd name="connsiteX53" fmla="*/ 108701 w 2106226"/>
                  <a:gd name="connsiteY53" fmla="*/ 1315699 h 2638221"/>
                  <a:gd name="connsiteX54" fmla="*/ 91699 w 2106226"/>
                  <a:gd name="connsiteY54" fmla="*/ 2100226 h 2638221"/>
                  <a:gd name="connsiteX55" fmla="*/ 73078 w 2106226"/>
                  <a:gd name="connsiteY55" fmla="*/ 2100226 h 2638221"/>
                  <a:gd name="connsiteX56" fmla="*/ 29358 w 2106226"/>
                  <a:gd name="connsiteY56" fmla="*/ 2143946 h 2638221"/>
                  <a:gd name="connsiteX57" fmla="*/ 29358 w 2106226"/>
                  <a:gd name="connsiteY57" fmla="*/ 2594502 h 2638221"/>
                  <a:gd name="connsiteX58" fmla="*/ 73078 w 2106226"/>
                  <a:gd name="connsiteY58" fmla="*/ 2638222 h 2638221"/>
                  <a:gd name="connsiteX59" fmla="*/ 1704067 w 2106226"/>
                  <a:gd name="connsiteY59" fmla="*/ 2638222 h 2638221"/>
                  <a:gd name="connsiteX60" fmla="*/ 1747787 w 2106226"/>
                  <a:gd name="connsiteY60" fmla="*/ 2594502 h 2638221"/>
                  <a:gd name="connsiteX61" fmla="*/ 1747787 w 2106226"/>
                  <a:gd name="connsiteY61" fmla="*/ 2144351 h 2638221"/>
                  <a:gd name="connsiteX62" fmla="*/ 1704067 w 2106226"/>
                  <a:gd name="connsiteY62" fmla="*/ 2100631 h 2638221"/>
                  <a:gd name="connsiteX63" fmla="*/ 1651846 w 2106226"/>
                  <a:gd name="connsiteY63" fmla="*/ 2100631 h 2638221"/>
                  <a:gd name="connsiteX64" fmla="*/ 1558335 w 2106226"/>
                  <a:gd name="connsiteY64" fmla="*/ 1689746 h 2638221"/>
                  <a:gd name="connsiteX65" fmla="*/ 1802032 w 2106226"/>
                  <a:gd name="connsiteY65" fmla="*/ 1324605 h 2638221"/>
                  <a:gd name="connsiteX66" fmla="*/ 1793126 w 2106226"/>
                  <a:gd name="connsiteY66" fmla="*/ 1267122 h 2638221"/>
                  <a:gd name="connsiteX67" fmla="*/ 1836846 w 2106226"/>
                  <a:gd name="connsiteY67" fmla="*/ 1233118 h 2638221"/>
                  <a:gd name="connsiteX68" fmla="*/ 1839275 w 2106226"/>
                  <a:gd name="connsiteY68" fmla="*/ 1235951 h 2638221"/>
                  <a:gd name="connsiteX69" fmla="*/ 1933596 w 2106226"/>
                  <a:gd name="connsiteY69" fmla="*/ 1251334 h 2638221"/>
                  <a:gd name="connsiteX70" fmla="*/ 1816200 w 2106226"/>
                  <a:gd name="connsiteY70" fmla="*/ 188701 h 2638221"/>
                  <a:gd name="connsiteX71" fmla="*/ 1780982 w 2106226"/>
                  <a:gd name="connsiteY71" fmla="*/ 383011 h 2638221"/>
                  <a:gd name="connsiteX72" fmla="*/ 1639297 w 2106226"/>
                  <a:gd name="connsiteY72" fmla="*/ 289904 h 2638221"/>
                  <a:gd name="connsiteX73" fmla="*/ 1816200 w 2106226"/>
                  <a:gd name="connsiteY73" fmla="*/ 188701 h 2638221"/>
                  <a:gd name="connsiteX74" fmla="*/ 1903235 w 2106226"/>
                  <a:gd name="connsiteY74" fmla="*/ 439685 h 2638221"/>
                  <a:gd name="connsiteX75" fmla="*/ 1788673 w 2106226"/>
                  <a:gd name="connsiteY75" fmla="*/ 387059 h 2638221"/>
                  <a:gd name="connsiteX76" fmla="*/ 1834012 w 2106226"/>
                  <a:gd name="connsiteY76" fmla="*/ 270069 h 2638221"/>
                  <a:gd name="connsiteX77" fmla="*/ 1981769 w 2106226"/>
                  <a:gd name="connsiteY77" fmla="*/ 432398 h 2638221"/>
                  <a:gd name="connsiteX78" fmla="*/ 1903235 w 2106226"/>
                  <a:gd name="connsiteY78" fmla="*/ 439685 h 2638221"/>
                  <a:gd name="connsiteX79" fmla="*/ 1632010 w 2106226"/>
                  <a:gd name="connsiteY79" fmla="*/ 284237 h 2638221"/>
                  <a:gd name="connsiteX80" fmla="*/ 1555906 w 2106226"/>
                  <a:gd name="connsiteY80" fmla="*/ 217848 h 2638221"/>
                  <a:gd name="connsiteX81" fmla="*/ 1511781 w 2106226"/>
                  <a:gd name="connsiteY81" fmla="*/ 134456 h 2638221"/>
                  <a:gd name="connsiteX82" fmla="*/ 1536475 w 2106226"/>
                  <a:gd name="connsiteY82" fmla="*/ 125955 h 2638221"/>
                  <a:gd name="connsiteX83" fmla="*/ 1727951 w 2106226"/>
                  <a:gd name="connsiteY83" fmla="*/ 200846 h 2638221"/>
                  <a:gd name="connsiteX84" fmla="*/ 1632010 w 2106226"/>
                  <a:gd name="connsiteY84" fmla="*/ 284237 h 2638221"/>
                  <a:gd name="connsiteX85" fmla="*/ 1598006 w 2106226"/>
                  <a:gd name="connsiteY85" fmla="*/ 20704 h 2638221"/>
                  <a:gd name="connsiteX86" fmla="*/ 2046943 w 2106226"/>
                  <a:gd name="connsiteY86" fmla="*/ 315408 h 2638221"/>
                  <a:gd name="connsiteX87" fmla="*/ 2091068 w 2106226"/>
                  <a:gd name="connsiteY87" fmla="*/ 446162 h 2638221"/>
                  <a:gd name="connsiteX88" fmla="*/ 1962338 w 2106226"/>
                  <a:gd name="connsiteY88" fmla="*/ 458306 h 2638221"/>
                  <a:gd name="connsiteX89" fmla="*/ 1987031 w 2106226"/>
                  <a:gd name="connsiteY89" fmla="*/ 446162 h 2638221"/>
                  <a:gd name="connsiteX90" fmla="*/ 1836036 w 2106226"/>
                  <a:gd name="connsiteY90" fmla="*/ 260353 h 2638221"/>
                  <a:gd name="connsiteX91" fmla="*/ 1737667 w 2106226"/>
                  <a:gd name="connsiteY91" fmla="*/ 195583 h 2638221"/>
                  <a:gd name="connsiteX92" fmla="*/ 1505304 w 2106226"/>
                  <a:gd name="connsiteY92" fmla="*/ 129599 h 2638221"/>
                  <a:gd name="connsiteX93" fmla="*/ 1505304 w 2106226"/>
                  <a:gd name="connsiteY93" fmla="*/ 160769 h 2638221"/>
                  <a:gd name="connsiteX94" fmla="*/ 1454298 w 2106226"/>
                  <a:gd name="connsiteY94" fmla="*/ 55113 h 2638221"/>
                  <a:gd name="connsiteX95" fmla="*/ 1598006 w 2106226"/>
                  <a:gd name="connsiteY95" fmla="*/ 20704 h 2638221"/>
                  <a:gd name="connsiteX96" fmla="*/ 1449845 w 2106226"/>
                  <a:gd name="connsiteY96" fmla="*/ 933961 h 2638221"/>
                  <a:gd name="connsiteX97" fmla="*/ 1262012 w 2106226"/>
                  <a:gd name="connsiteY97" fmla="*/ 809684 h 2638221"/>
                  <a:gd name="connsiteX98" fmla="*/ 1447821 w 2106226"/>
                  <a:gd name="connsiteY98" fmla="*/ 86284 h 2638221"/>
                  <a:gd name="connsiteX99" fmla="*/ 1702853 w 2106226"/>
                  <a:gd name="connsiteY99" fmla="*/ 349817 h 2638221"/>
                  <a:gd name="connsiteX100" fmla="*/ 2044919 w 2106226"/>
                  <a:gd name="connsiteY100" fmla="*/ 478952 h 2638221"/>
                  <a:gd name="connsiteX101" fmla="*/ 1449845 w 2106226"/>
                  <a:gd name="connsiteY101" fmla="*/ 933961 h 2638221"/>
                  <a:gd name="connsiteX102" fmla="*/ 1545381 w 2106226"/>
                  <a:gd name="connsiteY102" fmla="*/ 876073 h 2638221"/>
                  <a:gd name="connsiteX103" fmla="*/ 1651037 w 2106226"/>
                  <a:gd name="connsiteY103" fmla="*/ 795110 h 2638221"/>
                  <a:gd name="connsiteX104" fmla="*/ 1688279 w 2106226"/>
                  <a:gd name="connsiteY104" fmla="*/ 840045 h 2638221"/>
                  <a:gd name="connsiteX105" fmla="*/ 1616223 w 2106226"/>
                  <a:gd name="connsiteY105" fmla="*/ 958655 h 2638221"/>
                  <a:gd name="connsiteX106" fmla="*/ 1545381 w 2106226"/>
                  <a:gd name="connsiteY106" fmla="*/ 876073 h 2638221"/>
                  <a:gd name="connsiteX107" fmla="*/ 1764789 w 2106226"/>
                  <a:gd name="connsiteY107" fmla="*/ 1376826 h 2638221"/>
                  <a:gd name="connsiteX108" fmla="*/ 1433248 w 2106226"/>
                  <a:gd name="connsiteY108" fmla="*/ 1159442 h 2638221"/>
                  <a:gd name="connsiteX109" fmla="*/ 1462799 w 2106226"/>
                  <a:gd name="connsiteY109" fmla="*/ 1108435 h 2638221"/>
                  <a:gd name="connsiteX110" fmla="*/ 1521902 w 2106226"/>
                  <a:gd name="connsiteY110" fmla="*/ 1093862 h 2638221"/>
                  <a:gd name="connsiteX111" fmla="*/ 1783815 w 2106226"/>
                  <a:gd name="connsiteY111" fmla="*/ 1270765 h 2638221"/>
                  <a:gd name="connsiteX112" fmla="*/ 1793531 w 2106226"/>
                  <a:gd name="connsiteY112" fmla="*/ 1320152 h 2638221"/>
                  <a:gd name="connsiteX113" fmla="*/ 1764789 w 2106226"/>
                  <a:gd name="connsiteY113" fmla="*/ 1376826 h 2638221"/>
                  <a:gd name="connsiteX114" fmla="*/ 1379813 w 2106226"/>
                  <a:gd name="connsiteY114" fmla="*/ 1226236 h 2638221"/>
                  <a:gd name="connsiteX115" fmla="*/ 1196028 w 2106226"/>
                  <a:gd name="connsiteY115" fmla="*/ 1439572 h 2638221"/>
                  <a:gd name="connsiteX116" fmla="*/ 1310185 w 2106226"/>
                  <a:gd name="connsiteY116" fmla="*/ 1173205 h 2638221"/>
                  <a:gd name="connsiteX117" fmla="*/ 1313018 w 2106226"/>
                  <a:gd name="connsiteY117" fmla="*/ 1123009 h 2638221"/>
                  <a:gd name="connsiteX118" fmla="*/ 1379813 w 2106226"/>
                  <a:gd name="connsiteY118" fmla="*/ 1226236 h 2638221"/>
                  <a:gd name="connsiteX119" fmla="*/ 1022768 w 2106226"/>
                  <a:gd name="connsiteY119" fmla="*/ 648568 h 2638221"/>
                  <a:gd name="connsiteX120" fmla="*/ 970142 w 2106226"/>
                  <a:gd name="connsiteY120" fmla="*/ 727912 h 2638221"/>
                  <a:gd name="connsiteX121" fmla="*/ 975000 w 2106226"/>
                  <a:gd name="connsiteY121" fmla="*/ 709695 h 2638221"/>
                  <a:gd name="connsiteX122" fmla="*/ 974190 w 2106226"/>
                  <a:gd name="connsiteY122" fmla="*/ 609301 h 2638221"/>
                  <a:gd name="connsiteX123" fmla="*/ 959212 w 2106226"/>
                  <a:gd name="connsiteY123" fmla="*/ 565582 h 2638221"/>
                  <a:gd name="connsiteX124" fmla="*/ 1022768 w 2106226"/>
                  <a:gd name="connsiteY124" fmla="*/ 648568 h 2638221"/>
                  <a:gd name="connsiteX125" fmla="*/ 756806 w 2106226"/>
                  <a:gd name="connsiteY125" fmla="*/ 664356 h 2638221"/>
                  <a:gd name="connsiteX126" fmla="*/ 846269 w 2106226"/>
                  <a:gd name="connsiteY126" fmla="*/ 641282 h 2638221"/>
                  <a:gd name="connsiteX127" fmla="*/ 855985 w 2106226"/>
                  <a:gd name="connsiteY127" fmla="*/ 678524 h 2638221"/>
                  <a:gd name="connsiteX128" fmla="*/ 799311 w 2106226"/>
                  <a:gd name="connsiteY128" fmla="*/ 721030 h 2638221"/>
                  <a:gd name="connsiteX129" fmla="*/ 756806 w 2106226"/>
                  <a:gd name="connsiteY129" fmla="*/ 664356 h 2638221"/>
                  <a:gd name="connsiteX130" fmla="*/ 750329 w 2106226"/>
                  <a:gd name="connsiteY130" fmla="*/ 653831 h 2638221"/>
                  <a:gd name="connsiteX131" fmla="*/ 660056 w 2106226"/>
                  <a:gd name="connsiteY131" fmla="*/ 627113 h 2638221"/>
                  <a:gd name="connsiteX132" fmla="*/ 679487 w 2106226"/>
                  <a:gd name="connsiteY132" fmla="*/ 519028 h 2638221"/>
                  <a:gd name="connsiteX133" fmla="*/ 948687 w 2106226"/>
                  <a:gd name="connsiteY133" fmla="*/ 564367 h 2638221"/>
                  <a:gd name="connsiteX134" fmla="*/ 963665 w 2106226"/>
                  <a:gd name="connsiteY134" fmla="*/ 604039 h 2638221"/>
                  <a:gd name="connsiteX135" fmla="*/ 887156 w 2106226"/>
                  <a:gd name="connsiteY135" fmla="*/ 641282 h 2638221"/>
                  <a:gd name="connsiteX136" fmla="*/ 856795 w 2106226"/>
                  <a:gd name="connsiteY136" fmla="*/ 640472 h 2638221"/>
                  <a:gd name="connsiteX137" fmla="*/ 750329 w 2106226"/>
                  <a:gd name="connsiteY137" fmla="*/ 653831 h 2638221"/>
                  <a:gd name="connsiteX138" fmla="*/ 894037 w 2106226"/>
                  <a:gd name="connsiteY138" fmla="*/ 652616 h 2638221"/>
                  <a:gd name="connsiteX139" fmla="*/ 966499 w 2106226"/>
                  <a:gd name="connsiteY139" fmla="*/ 614969 h 2638221"/>
                  <a:gd name="connsiteX140" fmla="*/ 967308 w 2106226"/>
                  <a:gd name="connsiteY140" fmla="*/ 704028 h 2638221"/>
                  <a:gd name="connsiteX141" fmla="*/ 894037 w 2106226"/>
                  <a:gd name="connsiteY141" fmla="*/ 652616 h 2638221"/>
                  <a:gd name="connsiteX142" fmla="*/ 976619 w 2106226"/>
                  <a:gd name="connsiteY142" fmla="*/ 622255 h 2638221"/>
                  <a:gd name="connsiteX143" fmla="*/ 977024 w 2106226"/>
                  <a:gd name="connsiteY143" fmla="*/ 696741 h 2638221"/>
                  <a:gd name="connsiteX144" fmla="*/ 976619 w 2106226"/>
                  <a:gd name="connsiteY144" fmla="*/ 622255 h 2638221"/>
                  <a:gd name="connsiteX145" fmla="*/ 593667 w 2106226"/>
                  <a:gd name="connsiteY145" fmla="*/ 809279 h 2638221"/>
                  <a:gd name="connsiteX146" fmla="*/ 609454 w 2106226"/>
                  <a:gd name="connsiteY146" fmla="*/ 734389 h 2638221"/>
                  <a:gd name="connsiteX147" fmla="*/ 609454 w 2106226"/>
                  <a:gd name="connsiteY147" fmla="*/ 734389 h 2638221"/>
                  <a:gd name="connsiteX148" fmla="*/ 605811 w 2106226"/>
                  <a:gd name="connsiteY148" fmla="*/ 727507 h 2638221"/>
                  <a:gd name="connsiteX149" fmla="*/ 547113 w 2106226"/>
                  <a:gd name="connsiteY149" fmla="*/ 668809 h 2638221"/>
                  <a:gd name="connsiteX150" fmla="*/ 605811 w 2106226"/>
                  <a:gd name="connsiteY150" fmla="*/ 610111 h 2638221"/>
                  <a:gd name="connsiteX151" fmla="*/ 664509 w 2106226"/>
                  <a:gd name="connsiteY151" fmla="*/ 668809 h 2638221"/>
                  <a:gd name="connsiteX152" fmla="*/ 668962 w 2106226"/>
                  <a:gd name="connsiteY152" fmla="*/ 673262 h 2638221"/>
                  <a:gd name="connsiteX153" fmla="*/ 673415 w 2106226"/>
                  <a:gd name="connsiteY153" fmla="*/ 668809 h 2638221"/>
                  <a:gd name="connsiteX154" fmla="*/ 666128 w 2106226"/>
                  <a:gd name="connsiteY154" fmla="*/ 638448 h 2638221"/>
                  <a:gd name="connsiteX155" fmla="*/ 747900 w 2106226"/>
                  <a:gd name="connsiteY155" fmla="*/ 662332 h 2638221"/>
                  <a:gd name="connsiteX156" fmla="*/ 798097 w 2106226"/>
                  <a:gd name="connsiteY156" fmla="*/ 729531 h 2638221"/>
                  <a:gd name="connsiteX157" fmla="*/ 860843 w 2106226"/>
                  <a:gd name="connsiteY157" fmla="*/ 648568 h 2638221"/>
                  <a:gd name="connsiteX158" fmla="*/ 884727 w 2106226"/>
                  <a:gd name="connsiteY158" fmla="*/ 650592 h 2638221"/>
                  <a:gd name="connsiteX159" fmla="*/ 964070 w 2106226"/>
                  <a:gd name="connsiteY159" fmla="*/ 714957 h 2638221"/>
                  <a:gd name="connsiteX160" fmla="*/ 781095 w 2106226"/>
                  <a:gd name="connsiteY160" fmla="*/ 876882 h 2638221"/>
                  <a:gd name="connsiteX161" fmla="*/ 593667 w 2106226"/>
                  <a:gd name="connsiteY161" fmla="*/ 809279 h 2638221"/>
                  <a:gd name="connsiteX162" fmla="*/ 713086 w 2106226"/>
                  <a:gd name="connsiteY162" fmla="*/ 884574 h 2638221"/>
                  <a:gd name="connsiteX163" fmla="*/ 805788 w 2106226"/>
                  <a:gd name="connsiteY163" fmla="*/ 882145 h 2638221"/>
                  <a:gd name="connsiteX164" fmla="*/ 809836 w 2106226"/>
                  <a:gd name="connsiteY164" fmla="*/ 931532 h 2638221"/>
                  <a:gd name="connsiteX165" fmla="*/ 807408 w 2106226"/>
                  <a:gd name="connsiteY165" fmla="*/ 950558 h 2638221"/>
                  <a:gd name="connsiteX166" fmla="*/ 807408 w 2106226"/>
                  <a:gd name="connsiteY166" fmla="*/ 950558 h 2638221"/>
                  <a:gd name="connsiteX167" fmla="*/ 766522 w 2106226"/>
                  <a:gd name="connsiteY167" fmla="*/ 981324 h 2638221"/>
                  <a:gd name="connsiteX168" fmla="*/ 718349 w 2106226"/>
                  <a:gd name="connsiteY168" fmla="*/ 944486 h 2638221"/>
                  <a:gd name="connsiteX169" fmla="*/ 713086 w 2106226"/>
                  <a:gd name="connsiteY169" fmla="*/ 884574 h 2638221"/>
                  <a:gd name="connsiteX170" fmla="*/ 711467 w 2106226"/>
                  <a:gd name="connsiteY170" fmla="*/ 954202 h 2638221"/>
                  <a:gd name="connsiteX171" fmla="*/ 766522 w 2106226"/>
                  <a:gd name="connsiteY171" fmla="*/ 990230 h 2638221"/>
                  <a:gd name="connsiteX172" fmla="*/ 816313 w 2106226"/>
                  <a:gd name="connsiteY172" fmla="*/ 950558 h 2638221"/>
                  <a:gd name="connsiteX173" fmla="*/ 855985 w 2106226"/>
                  <a:gd name="connsiteY173" fmla="*/ 951773 h 2638221"/>
                  <a:gd name="connsiteX174" fmla="*/ 768950 w 2106226"/>
                  <a:gd name="connsiteY174" fmla="*/ 1029092 h 2638221"/>
                  <a:gd name="connsiteX175" fmla="*/ 672200 w 2106226"/>
                  <a:gd name="connsiteY175" fmla="*/ 958655 h 2638221"/>
                  <a:gd name="connsiteX176" fmla="*/ 711467 w 2106226"/>
                  <a:gd name="connsiteY176" fmla="*/ 954202 h 2638221"/>
                  <a:gd name="connsiteX177" fmla="*/ 1704067 w 2106226"/>
                  <a:gd name="connsiteY177" fmla="*/ 2109537 h 2638221"/>
                  <a:gd name="connsiteX178" fmla="*/ 1738881 w 2106226"/>
                  <a:gd name="connsiteY178" fmla="*/ 2144351 h 2638221"/>
                  <a:gd name="connsiteX179" fmla="*/ 1738881 w 2106226"/>
                  <a:gd name="connsiteY179" fmla="*/ 2594907 h 2638221"/>
                  <a:gd name="connsiteX180" fmla="*/ 1704067 w 2106226"/>
                  <a:gd name="connsiteY180" fmla="*/ 2629721 h 2638221"/>
                  <a:gd name="connsiteX181" fmla="*/ 73887 w 2106226"/>
                  <a:gd name="connsiteY181" fmla="*/ 2629721 h 2638221"/>
                  <a:gd name="connsiteX182" fmla="*/ 39073 w 2106226"/>
                  <a:gd name="connsiteY182" fmla="*/ 2594907 h 2638221"/>
                  <a:gd name="connsiteX183" fmla="*/ 39073 w 2106226"/>
                  <a:gd name="connsiteY183" fmla="*/ 2144351 h 2638221"/>
                  <a:gd name="connsiteX184" fmla="*/ 73887 w 2106226"/>
                  <a:gd name="connsiteY184" fmla="*/ 2109537 h 2638221"/>
                  <a:gd name="connsiteX185" fmla="*/ 1704067 w 2106226"/>
                  <a:gd name="connsiteY185" fmla="*/ 2109537 h 2638221"/>
                  <a:gd name="connsiteX186" fmla="*/ 1642536 w 2106226"/>
                  <a:gd name="connsiteY186" fmla="*/ 2100631 h 2638221"/>
                  <a:gd name="connsiteX187" fmla="*/ 1311804 w 2106226"/>
                  <a:gd name="connsiteY187" fmla="*/ 2100631 h 2638221"/>
                  <a:gd name="connsiteX188" fmla="*/ 1203314 w 2106226"/>
                  <a:gd name="connsiteY188" fmla="*/ 1950040 h 2638221"/>
                  <a:gd name="connsiteX189" fmla="*/ 1550643 w 2106226"/>
                  <a:gd name="connsiteY189" fmla="*/ 1697842 h 2638221"/>
                  <a:gd name="connsiteX190" fmla="*/ 1642536 w 2106226"/>
                  <a:gd name="connsiteY190" fmla="*/ 2100631 h 2638221"/>
                  <a:gd name="connsiteX191" fmla="*/ 967713 w 2106226"/>
                  <a:gd name="connsiteY191" fmla="*/ 1986069 h 2638221"/>
                  <a:gd name="connsiteX192" fmla="*/ 372234 w 2106226"/>
                  <a:gd name="connsiteY192" fmla="*/ 1682460 h 2638221"/>
                  <a:gd name="connsiteX193" fmla="*/ 207475 w 2106226"/>
                  <a:gd name="connsiteY193" fmla="*/ 1389780 h 2638221"/>
                  <a:gd name="connsiteX194" fmla="*/ 201808 w 2106226"/>
                  <a:gd name="connsiteY194" fmla="*/ 1386946 h 2638221"/>
                  <a:gd name="connsiteX195" fmla="*/ 198974 w 2106226"/>
                  <a:gd name="connsiteY195" fmla="*/ 1392614 h 2638221"/>
                  <a:gd name="connsiteX196" fmla="*/ 364947 w 2106226"/>
                  <a:gd name="connsiteY196" fmla="*/ 1687722 h 2638221"/>
                  <a:gd name="connsiteX197" fmla="*/ 967713 w 2106226"/>
                  <a:gd name="connsiteY197" fmla="*/ 1994975 h 2638221"/>
                  <a:gd name="connsiteX198" fmla="*/ 1194813 w 2106226"/>
                  <a:gd name="connsiteY198" fmla="*/ 1953279 h 2638221"/>
                  <a:gd name="connsiteX199" fmla="*/ 1300064 w 2106226"/>
                  <a:gd name="connsiteY199" fmla="*/ 2100631 h 2638221"/>
                  <a:gd name="connsiteX200" fmla="*/ 103034 w 2106226"/>
                  <a:gd name="connsiteY200" fmla="*/ 2100631 h 2638221"/>
                  <a:gd name="connsiteX201" fmla="*/ 117607 w 2106226"/>
                  <a:gd name="connsiteY201" fmla="*/ 1320152 h 2638221"/>
                  <a:gd name="connsiteX202" fmla="*/ 663699 w 2106226"/>
                  <a:gd name="connsiteY202" fmla="*/ 959464 h 2638221"/>
                  <a:gd name="connsiteX203" fmla="*/ 769760 w 2106226"/>
                  <a:gd name="connsiteY203" fmla="*/ 1037998 h 2638221"/>
                  <a:gd name="connsiteX204" fmla="*/ 865296 w 2106226"/>
                  <a:gd name="connsiteY204" fmla="*/ 952178 h 2638221"/>
                  <a:gd name="connsiteX205" fmla="*/ 1220721 w 2106226"/>
                  <a:gd name="connsiteY205" fmla="*/ 1045285 h 2638221"/>
                  <a:gd name="connsiteX206" fmla="*/ 1302493 w 2106226"/>
                  <a:gd name="connsiteY206" fmla="*/ 1169157 h 2638221"/>
                  <a:gd name="connsiteX207" fmla="*/ 1183478 w 2106226"/>
                  <a:gd name="connsiteY207" fmla="*/ 1450097 h 2638221"/>
                  <a:gd name="connsiteX208" fmla="*/ 958807 w 2106226"/>
                  <a:gd name="connsiteY208" fmla="*/ 1533893 h 2638221"/>
                  <a:gd name="connsiteX209" fmla="*/ 530111 w 2106226"/>
                  <a:gd name="connsiteY209" fmla="*/ 1130700 h 2638221"/>
                  <a:gd name="connsiteX210" fmla="*/ 524039 w 2106226"/>
                  <a:gd name="connsiteY210" fmla="*/ 1128271 h 2638221"/>
                  <a:gd name="connsiteX211" fmla="*/ 521610 w 2106226"/>
                  <a:gd name="connsiteY211" fmla="*/ 1134343 h 2638221"/>
                  <a:gd name="connsiteX212" fmla="*/ 957593 w 2106226"/>
                  <a:gd name="connsiteY212" fmla="*/ 1542799 h 2638221"/>
                  <a:gd name="connsiteX213" fmla="*/ 1428795 w 2106226"/>
                  <a:gd name="connsiteY213" fmla="*/ 1166728 h 2638221"/>
                  <a:gd name="connsiteX214" fmla="*/ 1760741 w 2106226"/>
                  <a:gd name="connsiteY214" fmla="*/ 1384517 h 2638221"/>
                  <a:gd name="connsiteX215" fmla="*/ 967713 w 2106226"/>
                  <a:gd name="connsiteY215" fmla="*/ 1986069 h 2638221"/>
                  <a:gd name="connsiteX216" fmla="*/ 1785839 w 2106226"/>
                  <a:gd name="connsiteY216" fmla="*/ 1261050 h 2638221"/>
                  <a:gd name="connsiteX217" fmla="*/ 1525140 w 2106226"/>
                  <a:gd name="connsiteY217" fmla="*/ 1085361 h 2638221"/>
                  <a:gd name="connsiteX218" fmla="*/ 1585457 w 2106226"/>
                  <a:gd name="connsiteY218" fmla="*/ 938819 h 2638221"/>
                  <a:gd name="connsiteX219" fmla="*/ 1613389 w 2106226"/>
                  <a:gd name="connsiteY219" fmla="*/ 972013 h 2638221"/>
                  <a:gd name="connsiteX220" fmla="*/ 1621081 w 2106226"/>
                  <a:gd name="connsiteY220" fmla="*/ 970799 h 2638221"/>
                  <a:gd name="connsiteX221" fmla="*/ 1622700 w 2106226"/>
                  <a:gd name="connsiteY221" fmla="*/ 966751 h 2638221"/>
                  <a:gd name="connsiteX222" fmla="*/ 1702448 w 2106226"/>
                  <a:gd name="connsiteY222" fmla="*/ 839235 h 2638221"/>
                  <a:gd name="connsiteX223" fmla="*/ 1755074 w 2106226"/>
                  <a:gd name="connsiteY223" fmla="*/ 821423 h 2638221"/>
                  <a:gd name="connsiteX224" fmla="*/ 1780982 w 2106226"/>
                  <a:gd name="connsiteY224" fmla="*/ 845712 h 2638221"/>
                  <a:gd name="connsiteX225" fmla="*/ 1752240 w 2106226"/>
                  <a:gd name="connsiteY225" fmla="*/ 914530 h 2638221"/>
                  <a:gd name="connsiteX226" fmla="*/ 1753049 w 2106226"/>
                  <a:gd name="connsiteY226" fmla="*/ 920602 h 2638221"/>
                  <a:gd name="connsiteX227" fmla="*/ 1759122 w 2106226"/>
                  <a:gd name="connsiteY227" fmla="*/ 919793 h 2638221"/>
                  <a:gd name="connsiteX228" fmla="*/ 1780982 w 2106226"/>
                  <a:gd name="connsiteY228" fmla="*/ 880931 h 2638221"/>
                  <a:gd name="connsiteX229" fmla="*/ 1838870 w 2106226"/>
                  <a:gd name="connsiteY229" fmla="*/ 876478 h 2638221"/>
                  <a:gd name="connsiteX230" fmla="*/ 1842513 w 2106226"/>
                  <a:gd name="connsiteY230" fmla="*/ 943677 h 2638221"/>
                  <a:gd name="connsiteX231" fmla="*/ 1842513 w 2106226"/>
                  <a:gd name="connsiteY231" fmla="*/ 943677 h 2638221"/>
                  <a:gd name="connsiteX232" fmla="*/ 1810128 w 2106226"/>
                  <a:gd name="connsiteY232" fmla="*/ 1002779 h 2638221"/>
                  <a:gd name="connsiteX233" fmla="*/ 1811343 w 2106226"/>
                  <a:gd name="connsiteY233" fmla="*/ 1008851 h 2638221"/>
                  <a:gd name="connsiteX234" fmla="*/ 1817415 w 2106226"/>
                  <a:gd name="connsiteY234" fmla="*/ 1007637 h 2638221"/>
                  <a:gd name="connsiteX235" fmla="*/ 1849800 w 2106226"/>
                  <a:gd name="connsiteY235" fmla="*/ 948939 h 2638221"/>
                  <a:gd name="connsiteX236" fmla="*/ 1892305 w 2106226"/>
                  <a:gd name="connsiteY236" fmla="*/ 954607 h 2638221"/>
                  <a:gd name="connsiteX237" fmla="*/ 1901616 w 2106226"/>
                  <a:gd name="connsiteY237" fmla="*/ 1006018 h 2638221"/>
                  <a:gd name="connsiteX238" fmla="*/ 1901616 w 2106226"/>
                  <a:gd name="connsiteY238" fmla="*/ 1006018 h 2638221"/>
                  <a:gd name="connsiteX239" fmla="*/ 1885423 w 2106226"/>
                  <a:gd name="connsiteY239" fmla="*/ 1031926 h 2638221"/>
                  <a:gd name="connsiteX240" fmla="*/ 1886233 w 2106226"/>
                  <a:gd name="connsiteY240" fmla="*/ 1037998 h 2638221"/>
                  <a:gd name="connsiteX241" fmla="*/ 1892305 w 2106226"/>
                  <a:gd name="connsiteY241" fmla="*/ 1037188 h 2638221"/>
                  <a:gd name="connsiteX242" fmla="*/ 1908498 w 2106226"/>
                  <a:gd name="connsiteY242" fmla="*/ 1012090 h 2638221"/>
                  <a:gd name="connsiteX243" fmla="*/ 1937239 w 2106226"/>
                  <a:gd name="connsiteY243" fmla="*/ 1062691 h 2638221"/>
                  <a:gd name="connsiteX244" fmla="*/ 1918213 w 2106226"/>
                  <a:gd name="connsiteY244" fmla="*/ 1118151 h 2638221"/>
                  <a:gd name="connsiteX245" fmla="*/ 1785839 w 2106226"/>
                  <a:gd name="connsiteY245" fmla="*/ 1261050 h 2638221"/>
                  <a:gd name="connsiteX246" fmla="*/ 1847776 w 2106226"/>
                  <a:gd name="connsiteY246" fmla="*/ 1227855 h 2638221"/>
                  <a:gd name="connsiteX247" fmla="*/ 1845347 w 2106226"/>
                  <a:gd name="connsiteY247" fmla="*/ 1225021 h 2638221"/>
                  <a:gd name="connsiteX248" fmla="*/ 1925905 w 2106226"/>
                  <a:gd name="connsiteY248" fmla="*/ 1125437 h 2638221"/>
                  <a:gd name="connsiteX249" fmla="*/ 1943716 w 2106226"/>
                  <a:gd name="connsiteY249" fmla="*/ 1146893 h 2638221"/>
                  <a:gd name="connsiteX250" fmla="*/ 1927524 w 2106226"/>
                  <a:gd name="connsiteY250" fmla="*/ 1240809 h 2638221"/>
                  <a:gd name="connsiteX251" fmla="*/ 1847776 w 2106226"/>
                  <a:gd name="connsiteY251" fmla="*/ 1227855 h 263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2106226" h="2638221">
                    <a:moveTo>
                      <a:pt x="1933596" y="1251334"/>
                    </a:moveTo>
                    <a:cubicBezTo>
                      <a:pt x="1973268" y="1227855"/>
                      <a:pt x="1982173" y="1174825"/>
                      <a:pt x="1953027" y="1139201"/>
                    </a:cubicBezTo>
                    <a:lnTo>
                      <a:pt x="1931977" y="1114103"/>
                    </a:lnTo>
                    <a:cubicBezTo>
                      <a:pt x="1931977" y="1114103"/>
                      <a:pt x="1931977" y="1114103"/>
                      <a:pt x="1931977" y="1114103"/>
                    </a:cubicBezTo>
                    <a:cubicBezTo>
                      <a:pt x="1940478" y="1096291"/>
                      <a:pt x="1945740" y="1079289"/>
                      <a:pt x="1947764" y="1063501"/>
                    </a:cubicBezTo>
                    <a:cubicBezTo>
                      <a:pt x="1951003" y="1035164"/>
                      <a:pt x="1940478" y="1008851"/>
                      <a:pt x="1912950" y="1003184"/>
                    </a:cubicBezTo>
                    <a:cubicBezTo>
                      <a:pt x="1919023" y="978490"/>
                      <a:pt x="1914570" y="959464"/>
                      <a:pt x="1899187" y="947320"/>
                    </a:cubicBezTo>
                    <a:cubicBezTo>
                      <a:pt x="1886638" y="937200"/>
                      <a:pt x="1872064" y="933961"/>
                      <a:pt x="1855062" y="938009"/>
                    </a:cubicBezTo>
                    <a:cubicBezTo>
                      <a:pt x="1865992" y="906839"/>
                      <a:pt x="1862754" y="883360"/>
                      <a:pt x="1845347" y="869191"/>
                    </a:cubicBezTo>
                    <a:cubicBezTo>
                      <a:pt x="1825916" y="853403"/>
                      <a:pt x="1803651" y="859071"/>
                      <a:pt x="1785839" y="867977"/>
                    </a:cubicBezTo>
                    <a:cubicBezTo>
                      <a:pt x="1788268" y="861095"/>
                      <a:pt x="1790697" y="852999"/>
                      <a:pt x="1790292" y="844902"/>
                    </a:cubicBezTo>
                    <a:cubicBezTo>
                      <a:pt x="1789483" y="828710"/>
                      <a:pt x="1775719" y="815351"/>
                      <a:pt x="1756693" y="812112"/>
                    </a:cubicBezTo>
                    <a:cubicBezTo>
                      <a:pt x="1739691" y="809684"/>
                      <a:pt x="1719045" y="814946"/>
                      <a:pt x="1697186" y="831948"/>
                    </a:cubicBezTo>
                    <a:lnTo>
                      <a:pt x="1660347" y="787824"/>
                    </a:lnTo>
                    <a:cubicBezTo>
                      <a:pt x="2091068" y="457902"/>
                      <a:pt x="2073661" y="472475"/>
                      <a:pt x="2074875" y="469641"/>
                    </a:cubicBezTo>
                    <a:cubicBezTo>
                      <a:pt x="2084591" y="465188"/>
                      <a:pt x="2092687" y="459116"/>
                      <a:pt x="2097950" y="451020"/>
                    </a:cubicBezTo>
                    <a:cubicBezTo>
                      <a:pt x="2117785" y="421064"/>
                      <a:pt x="2101593" y="370867"/>
                      <a:pt x="2053421" y="309740"/>
                    </a:cubicBezTo>
                    <a:cubicBezTo>
                      <a:pt x="1955456" y="185868"/>
                      <a:pt x="1752645" y="52684"/>
                      <a:pt x="1600030" y="11798"/>
                    </a:cubicBezTo>
                    <a:cubicBezTo>
                      <a:pt x="1534856" y="-5609"/>
                      <a:pt x="1446607" y="-12491"/>
                      <a:pt x="1444583" y="54708"/>
                    </a:cubicBezTo>
                    <a:cubicBezTo>
                      <a:pt x="1442558" y="57137"/>
                      <a:pt x="1452274" y="22728"/>
                      <a:pt x="1250677" y="806850"/>
                    </a:cubicBezTo>
                    <a:cubicBezTo>
                      <a:pt x="1219507" y="927484"/>
                      <a:pt x="1358357" y="1019377"/>
                      <a:pt x="1457132" y="943677"/>
                    </a:cubicBezTo>
                    <a:lnTo>
                      <a:pt x="1535665" y="883360"/>
                    </a:lnTo>
                    <a:lnTo>
                      <a:pt x="1578575" y="933151"/>
                    </a:lnTo>
                    <a:cubicBezTo>
                      <a:pt x="1548619" y="964727"/>
                      <a:pt x="1526759" y="1016948"/>
                      <a:pt x="1516639" y="1081313"/>
                    </a:cubicBezTo>
                    <a:cubicBezTo>
                      <a:pt x="1494779" y="1073217"/>
                      <a:pt x="1468062" y="1080098"/>
                      <a:pt x="1453893" y="1105197"/>
                    </a:cubicBezTo>
                    <a:cubicBezTo>
                      <a:pt x="1433248" y="1142035"/>
                      <a:pt x="1409769" y="1180492"/>
                      <a:pt x="1385075" y="1217330"/>
                    </a:cubicBezTo>
                    <a:cubicBezTo>
                      <a:pt x="1342974" y="1140011"/>
                      <a:pt x="1299659" y="1086575"/>
                      <a:pt x="1255940" y="1057024"/>
                    </a:cubicBezTo>
                    <a:cubicBezTo>
                      <a:pt x="1255535" y="1057024"/>
                      <a:pt x="1255535" y="1056619"/>
                      <a:pt x="1255130" y="1056619"/>
                    </a:cubicBezTo>
                    <a:cubicBezTo>
                      <a:pt x="1173763" y="997517"/>
                      <a:pt x="1021958" y="952178"/>
                      <a:pt x="860843" y="942867"/>
                    </a:cubicBezTo>
                    <a:cubicBezTo>
                      <a:pt x="846269" y="942057"/>
                      <a:pt x="832101" y="941652"/>
                      <a:pt x="817528" y="941248"/>
                    </a:cubicBezTo>
                    <a:cubicBezTo>
                      <a:pt x="818742" y="932342"/>
                      <a:pt x="817528" y="929103"/>
                      <a:pt x="813480" y="878907"/>
                    </a:cubicBezTo>
                    <a:cubicBezTo>
                      <a:pt x="884322" y="859071"/>
                      <a:pt x="940591" y="806040"/>
                      <a:pt x="965284" y="738437"/>
                    </a:cubicBezTo>
                    <a:cubicBezTo>
                      <a:pt x="1003337" y="725887"/>
                      <a:pt x="1030459" y="690264"/>
                      <a:pt x="1030459" y="648163"/>
                    </a:cubicBezTo>
                    <a:cubicBezTo>
                      <a:pt x="1030459" y="610111"/>
                      <a:pt x="1007790" y="576916"/>
                      <a:pt x="975405" y="561938"/>
                    </a:cubicBezTo>
                    <a:cubicBezTo>
                      <a:pt x="1040175" y="553842"/>
                      <a:pt x="1075798" y="520243"/>
                      <a:pt x="1025602" y="434827"/>
                    </a:cubicBezTo>
                    <a:cubicBezTo>
                      <a:pt x="956378" y="317027"/>
                      <a:pt x="730493" y="265211"/>
                      <a:pt x="580308" y="331600"/>
                    </a:cubicBezTo>
                    <a:lnTo>
                      <a:pt x="630909" y="269664"/>
                    </a:lnTo>
                    <a:cubicBezTo>
                      <a:pt x="632528" y="267640"/>
                      <a:pt x="632124" y="264806"/>
                      <a:pt x="630100" y="263187"/>
                    </a:cubicBezTo>
                    <a:cubicBezTo>
                      <a:pt x="628076" y="261567"/>
                      <a:pt x="625242" y="261972"/>
                      <a:pt x="623623" y="263996"/>
                    </a:cubicBezTo>
                    <a:cubicBezTo>
                      <a:pt x="551161" y="350221"/>
                      <a:pt x="566544" y="337672"/>
                      <a:pt x="556424" y="342935"/>
                    </a:cubicBezTo>
                    <a:cubicBezTo>
                      <a:pt x="564520" y="263187"/>
                      <a:pt x="507846" y="190320"/>
                      <a:pt x="427693" y="179391"/>
                    </a:cubicBezTo>
                    <a:cubicBezTo>
                      <a:pt x="345517" y="168056"/>
                      <a:pt x="269412" y="225134"/>
                      <a:pt x="258077" y="307311"/>
                    </a:cubicBezTo>
                    <a:cubicBezTo>
                      <a:pt x="246742" y="389488"/>
                      <a:pt x="303821" y="465593"/>
                      <a:pt x="385998" y="476928"/>
                    </a:cubicBezTo>
                    <a:cubicBezTo>
                      <a:pt x="408262" y="480166"/>
                      <a:pt x="430122" y="478142"/>
                      <a:pt x="450363" y="472070"/>
                    </a:cubicBezTo>
                    <a:cubicBezTo>
                      <a:pt x="449958" y="474094"/>
                      <a:pt x="449148" y="475713"/>
                      <a:pt x="448744" y="477737"/>
                    </a:cubicBezTo>
                    <a:lnTo>
                      <a:pt x="341063" y="609301"/>
                    </a:lnTo>
                    <a:cubicBezTo>
                      <a:pt x="339444" y="611325"/>
                      <a:pt x="339849" y="614159"/>
                      <a:pt x="341873" y="615778"/>
                    </a:cubicBezTo>
                    <a:cubicBezTo>
                      <a:pt x="343897" y="617398"/>
                      <a:pt x="346731" y="616993"/>
                      <a:pt x="348350" y="614969"/>
                    </a:cubicBezTo>
                    <a:lnTo>
                      <a:pt x="444291" y="497573"/>
                    </a:lnTo>
                    <a:cubicBezTo>
                      <a:pt x="443481" y="500812"/>
                      <a:pt x="443076" y="504050"/>
                      <a:pt x="442672" y="507694"/>
                    </a:cubicBezTo>
                    <a:cubicBezTo>
                      <a:pt x="418383" y="667190"/>
                      <a:pt x="507846" y="780132"/>
                      <a:pt x="583546" y="812112"/>
                    </a:cubicBezTo>
                    <a:cubicBezTo>
                      <a:pt x="615122" y="847736"/>
                      <a:pt x="656817" y="872025"/>
                      <a:pt x="702966" y="882145"/>
                    </a:cubicBezTo>
                    <a:cubicBezTo>
                      <a:pt x="707824" y="940843"/>
                      <a:pt x="707419" y="940843"/>
                      <a:pt x="708228" y="945296"/>
                    </a:cubicBezTo>
                    <a:cubicBezTo>
                      <a:pt x="451982" y="967560"/>
                      <a:pt x="230954" y="1084956"/>
                      <a:pt x="108701" y="1315699"/>
                    </a:cubicBezTo>
                    <a:cubicBezTo>
                      <a:pt x="-52414" y="1618904"/>
                      <a:pt x="-13957" y="1905916"/>
                      <a:pt x="91699" y="2100226"/>
                    </a:cubicBezTo>
                    <a:lnTo>
                      <a:pt x="73078" y="2100226"/>
                    </a:lnTo>
                    <a:cubicBezTo>
                      <a:pt x="49194" y="2100226"/>
                      <a:pt x="29358" y="2119657"/>
                      <a:pt x="29358" y="2143946"/>
                    </a:cubicBezTo>
                    <a:lnTo>
                      <a:pt x="29358" y="2594502"/>
                    </a:lnTo>
                    <a:cubicBezTo>
                      <a:pt x="29358" y="2618386"/>
                      <a:pt x="48789" y="2638222"/>
                      <a:pt x="73078" y="2638222"/>
                    </a:cubicBezTo>
                    <a:lnTo>
                      <a:pt x="1704067" y="2638222"/>
                    </a:lnTo>
                    <a:cubicBezTo>
                      <a:pt x="1728356" y="2638222"/>
                      <a:pt x="1747787" y="2618791"/>
                      <a:pt x="1747787" y="2594502"/>
                    </a:cubicBezTo>
                    <a:lnTo>
                      <a:pt x="1747787" y="2144351"/>
                    </a:lnTo>
                    <a:cubicBezTo>
                      <a:pt x="1747787" y="2120467"/>
                      <a:pt x="1728356" y="2100631"/>
                      <a:pt x="1704067" y="2100631"/>
                    </a:cubicBezTo>
                    <a:lnTo>
                      <a:pt x="1651846" y="2100631"/>
                    </a:lnTo>
                    <a:cubicBezTo>
                      <a:pt x="1625534" y="1964209"/>
                      <a:pt x="1594768" y="1825358"/>
                      <a:pt x="1558335" y="1689746"/>
                    </a:cubicBezTo>
                    <a:cubicBezTo>
                      <a:pt x="1654275" y="1582471"/>
                      <a:pt x="1740096" y="1450502"/>
                      <a:pt x="1802032" y="1324605"/>
                    </a:cubicBezTo>
                    <a:cubicBezTo>
                      <a:pt x="1811747" y="1305174"/>
                      <a:pt x="1807294" y="1282100"/>
                      <a:pt x="1793126" y="1267122"/>
                    </a:cubicBezTo>
                    <a:cubicBezTo>
                      <a:pt x="1808509" y="1256597"/>
                      <a:pt x="1823082" y="1244857"/>
                      <a:pt x="1836846" y="1233118"/>
                    </a:cubicBezTo>
                    <a:lnTo>
                      <a:pt x="1839275" y="1235951"/>
                    </a:lnTo>
                    <a:cubicBezTo>
                      <a:pt x="1862754" y="1263479"/>
                      <a:pt x="1902425" y="1269551"/>
                      <a:pt x="1933596" y="1251334"/>
                    </a:cubicBezTo>
                    <a:close/>
                    <a:moveTo>
                      <a:pt x="1816200" y="188701"/>
                    </a:moveTo>
                    <a:cubicBezTo>
                      <a:pt x="1852229" y="214609"/>
                      <a:pt x="1809318" y="341316"/>
                      <a:pt x="1780982" y="383011"/>
                    </a:cubicBezTo>
                    <a:cubicBezTo>
                      <a:pt x="1731595" y="355484"/>
                      <a:pt x="1684231" y="324313"/>
                      <a:pt x="1639297" y="289904"/>
                    </a:cubicBezTo>
                    <a:cubicBezTo>
                      <a:pt x="1664395" y="250638"/>
                      <a:pt x="1778553" y="161984"/>
                      <a:pt x="1816200" y="188701"/>
                    </a:cubicBezTo>
                    <a:close/>
                    <a:moveTo>
                      <a:pt x="1903235" y="439685"/>
                    </a:moveTo>
                    <a:cubicBezTo>
                      <a:pt x="1867207" y="426326"/>
                      <a:pt x="1828344" y="408514"/>
                      <a:pt x="1788673" y="387059"/>
                    </a:cubicBezTo>
                    <a:cubicBezTo>
                      <a:pt x="1804056" y="363985"/>
                      <a:pt x="1824702" y="315812"/>
                      <a:pt x="1834012" y="270069"/>
                    </a:cubicBezTo>
                    <a:cubicBezTo>
                      <a:pt x="1934001" y="344149"/>
                      <a:pt x="1981769" y="404871"/>
                      <a:pt x="1981769" y="432398"/>
                    </a:cubicBezTo>
                    <a:cubicBezTo>
                      <a:pt x="1981769" y="459926"/>
                      <a:pt x="1929548" y="447781"/>
                      <a:pt x="1903235" y="439685"/>
                    </a:cubicBezTo>
                    <a:close/>
                    <a:moveTo>
                      <a:pt x="1632010" y="284237"/>
                    </a:moveTo>
                    <a:cubicBezTo>
                      <a:pt x="1604079" y="262377"/>
                      <a:pt x="1578575" y="239708"/>
                      <a:pt x="1555906" y="217848"/>
                    </a:cubicBezTo>
                    <a:cubicBezTo>
                      <a:pt x="1517449" y="176962"/>
                      <a:pt x="1503685" y="147006"/>
                      <a:pt x="1511781" y="134456"/>
                    </a:cubicBezTo>
                    <a:cubicBezTo>
                      <a:pt x="1515425" y="128789"/>
                      <a:pt x="1523926" y="125955"/>
                      <a:pt x="1536475" y="125955"/>
                    </a:cubicBezTo>
                    <a:cubicBezTo>
                      <a:pt x="1571289" y="125955"/>
                      <a:pt x="1638488" y="148625"/>
                      <a:pt x="1727951" y="200846"/>
                    </a:cubicBezTo>
                    <a:cubicBezTo>
                      <a:pt x="1697995" y="218657"/>
                      <a:pt x="1649418" y="256710"/>
                      <a:pt x="1632010" y="284237"/>
                    </a:cubicBezTo>
                    <a:close/>
                    <a:moveTo>
                      <a:pt x="1598006" y="20704"/>
                    </a:moveTo>
                    <a:cubicBezTo>
                      <a:pt x="1749001" y="61185"/>
                      <a:pt x="1949788" y="193154"/>
                      <a:pt x="2046943" y="315408"/>
                    </a:cubicBezTo>
                    <a:cubicBezTo>
                      <a:pt x="2092283" y="372486"/>
                      <a:pt x="2108070" y="420254"/>
                      <a:pt x="2091068" y="446162"/>
                    </a:cubicBezTo>
                    <a:cubicBezTo>
                      <a:pt x="2069613" y="478547"/>
                      <a:pt x="1999985" y="467617"/>
                      <a:pt x="1962338" y="458306"/>
                    </a:cubicBezTo>
                    <a:cubicBezTo>
                      <a:pt x="1972053" y="457497"/>
                      <a:pt x="1981769" y="454258"/>
                      <a:pt x="1987031" y="446162"/>
                    </a:cubicBezTo>
                    <a:cubicBezTo>
                      <a:pt x="2010105" y="411348"/>
                      <a:pt x="1927929" y="327957"/>
                      <a:pt x="1836036" y="260353"/>
                    </a:cubicBezTo>
                    <a:cubicBezTo>
                      <a:pt x="1849395" y="179795"/>
                      <a:pt x="1816200" y="151863"/>
                      <a:pt x="1737667" y="195583"/>
                    </a:cubicBezTo>
                    <a:cubicBezTo>
                      <a:pt x="1641321" y="138909"/>
                      <a:pt x="1527974" y="94380"/>
                      <a:pt x="1505304" y="129599"/>
                    </a:cubicBezTo>
                    <a:cubicBezTo>
                      <a:pt x="1500042" y="137695"/>
                      <a:pt x="1500447" y="148625"/>
                      <a:pt x="1505304" y="160769"/>
                    </a:cubicBezTo>
                    <a:cubicBezTo>
                      <a:pt x="1447821" y="87903"/>
                      <a:pt x="1459156" y="60780"/>
                      <a:pt x="1454298" y="55113"/>
                    </a:cubicBezTo>
                    <a:cubicBezTo>
                      <a:pt x="1455512" y="-3990"/>
                      <a:pt x="1540118" y="5321"/>
                      <a:pt x="1598006" y="20704"/>
                    </a:cubicBezTo>
                    <a:close/>
                    <a:moveTo>
                      <a:pt x="1449845" y="933961"/>
                    </a:moveTo>
                    <a:cubicBezTo>
                      <a:pt x="1359977" y="1002779"/>
                      <a:pt x="1234080" y="919388"/>
                      <a:pt x="1262012" y="809684"/>
                    </a:cubicBezTo>
                    <a:lnTo>
                      <a:pt x="1447821" y="86284"/>
                    </a:lnTo>
                    <a:cubicBezTo>
                      <a:pt x="1470490" y="158745"/>
                      <a:pt x="1569265" y="261972"/>
                      <a:pt x="1702853" y="349817"/>
                    </a:cubicBezTo>
                    <a:cubicBezTo>
                      <a:pt x="1835227" y="436851"/>
                      <a:pt x="1968815" y="486643"/>
                      <a:pt x="2044919" y="478952"/>
                    </a:cubicBezTo>
                    <a:cubicBezTo>
                      <a:pt x="1974077" y="533197"/>
                      <a:pt x="1515829" y="883764"/>
                      <a:pt x="1449845" y="933961"/>
                    </a:cubicBezTo>
                    <a:close/>
                    <a:moveTo>
                      <a:pt x="1545381" y="876073"/>
                    </a:moveTo>
                    <a:cubicBezTo>
                      <a:pt x="1690304" y="765154"/>
                      <a:pt x="1640512" y="803207"/>
                      <a:pt x="1651037" y="795110"/>
                    </a:cubicBezTo>
                    <a:lnTo>
                      <a:pt x="1688279" y="840045"/>
                    </a:lnTo>
                    <a:cubicBezTo>
                      <a:pt x="1663991" y="862714"/>
                      <a:pt x="1638488" y="900766"/>
                      <a:pt x="1616223" y="958655"/>
                    </a:cubicBezTo>
                    <a:lnTo>
                      <a:pt x="1545381" y="876073"/>
                    </a:lnTo>
                    <a:close/>
                    <a:moveTo>
                      <a:pt x="1764789" y="1376826"/>
                    </a:moveTo>
                    <a:lnTo>
                      <a:pt x="1433248" y="1159442"/>
                    </a:lnTo>
                    <a:cubicBezTo>
                      <a:pt x="1443368" y="1142844"/>
                      <a:pt x="1453083" y="1126247"/>
                      <a:pt x="1462799" y="1108435"/>
                    </a:cubicBezTo>
                    <a:cubicBezTo>
                      <a:pt x="1474539" y="1087385"/>
                      <a:pt x="1501661" y="1080503"/>
                      <a:pt x="1521902" y="1093862"/>
                    </a:cubicBezTo>
                    <a:cubicBezTo>
                      <a:pt x="1795555" y="1278861"/>
                      <a:pt x="1782601" y="1270360"/>
                      <a:pt x="1783815" y="1270765"/>
                    </a:cubicBezTo>
                    <a:cubicBezTo>
                      <a:pt x="1797579" y="1282910"/>
                      <a:pt x="1802032" y="1303150"/>
                      <a:pt x="1793531" y="1320152"/>
                    </a:cubicBezTo>
                    <a:cubicBezTo>
                      <a:pt x="1786244" y="1335940"/>
                      <a:pt x="1772481" y="1361848"/>
                      <a:pt x="1764789" y="1376826"/>
                    </a:cubicBezTo>
                    <a:close/>
                    <a:moveTo>
                      <a:pt x="1379813" y="1226236"/>
                    </a:moveTo>
                    <a:cubicBezTo>
                      <a:pt x="1332044" y="1296673"/>
                      <a:pt x="1268489" y="1378040"/>
                      <a:pt x="1196028" y="1439572"/>
                    </a:cubicBezTo>
                    <a:cubicBezTo>
                      <a:pt x="1221531" y="1360634"/>
                      <a:pt x="1258773" y="1272384"/>
                      <a:pt x="1310185" y="1173205"/>
                    </a:cubicBezTo>
                    <a:cubicBezTo>
                      <a:pt x="1318686" y="1157013"/>
                      <a:pt x="1319495" y="1140415"/>
                      <a:pt x="1313018" y="1123009"/>
                    </a:cubicBezTo>
                    <a:cubicBezTo>
                      <a:pt x="1336093" y="1151750"/>
                      <a:pt x="1358357" y="1186564"/>
                      <a:pt x="1379813" y="1226236"/>
                    </a:cubicBezTo>
                    <a:close/>
                    <a:moveTo>
                      <a:pt x="1022768" y="648568"/>
                    </a:moveTo>
                    <a:cubicBezTo>
                      <a:pt x="1022768" y="684192"/>
                      <a:pt x="1000908" y="714553"/>
                      <a:pt x="970142" y="727912"/>
                    </a:cubicBezTo>
                    <a:cubicBezTo>
                      <a:pt x="972166" y="721839"/>
                      <a:pt x="973785" y="715767"/>
                      <a:pt x="975000" y="709695"/>
                    </a:cubicBezTo>
                    <a:cubicBezTo>
                      <a:pt x="1012243" y="686216"/>
                      <a:pt x="1011838" y="631971"/>
                      <a:pt x="974190" y="609301"/>
                    </a:cubicBezTo>
                    <a:cubicBezTo>
                      <a:pt x="970547" y="594323"/>
                      <a:pt x="965689" y="579750"/>
                      <a:pt x="959212" y="565582"/>
                    </a:cubicBezTo>
                    <a:cubicBezTo>
                      <a:pt x="995645" y="575702"/>
                      <a:pt x="1022768" y="608897"/>
                      <a:pt x="1022768" y="648568"/>
                    </a:cubicBezTo>
                    <a:close/>
                    <a:moveTo>
                      <a:pt x="756806" y="664356"/>
                    </a:moveTo>
                    <a:cubicBezTo>
                      <a:pt x="762878" y="619827"/>
                      <a:pt x="819957" y="605658"/>
                      <a:pt x="846269" y="641282"/>
                    </a:cubicBezTo>
                    <a:cubicBezTo>
                      <a:pt x="854366" y="651807"/>
                      <a:pt x="857604" y="665166"/>
                      <a:pt x="855985" y="678524"/>
                    </a:cubicBezTo>
                    <a:cubicBezTo>
                      <a:pt x="852342" y="706052"/>
                      <a:pt x="826838" y="725078"/>
                      <a:pt x="799311" y="721030"/>
                    </a:cubicBezTo>
                    <a:cubicBezTo>
                      <a:pt x="772189" y="716982"/>
                      <a:pt x="753163" y="691883"/>
                      <a:pt x="756806" y="664356"/>
                    </a:cubicBezTo>
                    <a:close/>
                    <a:moveTo>
                      <a:pt x="750329" y="653831"/>
                    </a:moveTo>
                    <a:lnTo>
                      <a:pt x="660056" y="627113"/>
                    </a:lnTo>
                    <a:cubicBezTo>
                      <a:pt x="674629" y="614564"/>
                      <a:pt x="692846" y="585417"/>
                      <a:pt x="679487" y="519028"/>
                    </a:cubicBezTo>
                    <a:cubicBezTo>
                      <a:pt x="679487" y="519028"/>
                      <a:pt x="838983" y="567201"/>
                      <a:pt x="948687" y="564367"/>
                    </a:cubicBezTo>
                    <a:cubicBezTo>
                      <a:pt x="955164" y="576916"/>
                      <a:pt x="960022" y="590275"/>
                      <a:pt x="963665" y="604039"/>
                    </a:cubicBezTo>
                    <a:cubicBezTo>
                      <a:pt x="931280" y="592299"/>
                      <a:pt x="897276" y="610111"/>
                      <a:pt x="887156" y="641282"/>
                    </a:cubicBezTo>
                    <a:cubicBezTo>
                      <a:pt x="874606" y="633995"/>
                      <a:pt x="864486" y="636019"/>
                      <a:pt x="856795" y="640472"/>
                    </a:cubicBezTo>
                    <a:cubicBezTo>
                      <a:pt x="830887" y="597157"/>
                      <a:pt x="765307" y="605253"/>
                      <a:pt x="750329" y="653831"/>
                    </a:cubicBezTo>
                    <a:close/>
                    <a:moveTo>
                      <a:pt x="894037" y="652616"/>
                    </a:moveTo>
                    <a:cubicBezTo>
                      <a:pt x="898895" y="618612"/>
                      <a:pt x="935733" y="599181"/>
                      <a:pt x="966499" y="614969"/>
                    </a:cubicBezTo>
                    <a:cubicBezTo>
                      <a:pt x="972571" y="643306"/>
                      <a:pt x="973381" y="673262"/>
                      <a:pt x="967308" y="704028"/>
                    </a:cubicBezTo>
                    <a:cubicBezTo>
                      <a:pt x="930471" y="723459"/>
                      <a:pt x="888370" y="693098"/>
                      <a:pt x="894037" y="652616"/>
                    </a:cubicBezTo>
                    <a:close/>
                    <a:moveTo>
                      <a:pt x="976619" y="622255"/>
                    </a:moveTo>
                    <a:cubicBezTo>
                      <a:pt x="999289" y="642496"/>
                      <a:pt x="998884" y="677310"/>
                      <a:pt x="977024" y="696741"/>
                    </a:cubicBezTo>
                    <a:cubicBezTo>
                      <a:pt x="981477" y="670428"/>
                      <a:pt x="981072" y="646139"/>
                      <a:pt x="976619" y="622255"/>
                    </a:cubicBezTo>
                    <a:close/>
                    <a:moveTo>
                      <a:pt x="593667" y="809279"/>
                    </a:moveTo>
                    <a:cubicBezTo>
                      <a:pt x="593667" y="808469"/>
                      <a:pt x="620789" y="738032"/>
                      <a:pt x="609454" y="734389"/>
                    </a:cubicBezTo>
                    <a:cubicBezTo>
                      <a:pt x="609454" y="734389"/>
                      <a:pt x="609454" y="734389"/>
                      <a:pt x="609454" y="734389"/>
                    </a:cubicBezTo>
                    <a:cubicBezTo>
                      <a:pt x="611478" y="731150"/>
                      <a:pt x="609049" y="727507"/>
                      <a:pt x="605811" y="727507"/>
                    </a:cubicBezTo>
                    <a:cubicBezTo>
                      <a:pt x="573426" y="727507"/>
                      <a:pt x="547113" y="701194"/>
                      <a:pt x="547113" y="668809"/>
                    </a:cubicBezTo>
                    <a:cubicBezTo>
                      <a:pt x="547113" y="636424"/>
                      <a:pt x="573426" y="610111"/>
                      <a:pt x="605811" y="610111"/>
                    </a:cubicBezTo>
                    <a:cubicBezTo>
                      <a:pt x="638196" y="610111"/>
                      <a:pt x="664509" y="636424"/>
                      <a:pt x="664509" y="668809"/>
                    </a:cubicBezTo>
                    <a:cubicBezTo>
                      <a:pt x="664509" y="671238"/>
                      <a:pt x="666533" y="673262"/>
                      <a:pt x="668962" y="673262"/>
                    </a:cubicBezTo>
                    <a:cubicBezTo>
                      <a:pt x="671391" y="673262"/>
                      <a:pt x="673415" y="671238"/>
                      <a:pt x="673415" y="668809"/>
                    </a:cubicBezTo>
                    <a:cubicBezTo>
                      <a:pt x="673415" y="657879"/>
                      <a:pt x="670986" y="647354"/>
                      <a:pt x="666128" y="638448"/>
                    </a:cubicBezTo>
                    <a:lnTo>
                      <a:pt x="747900" y="662332"/>
                    </a:lnTo>
                    <a:cubicBezTo>
                      <a:pt x="743042" y="694312"/>
                      <a:pt x="765307" y="725078"/>
                      <a:pt x="798097" y="729531"/>
                    </a:cubicBezTo>
                    <a:cubicBezTo>
                      <a:pt x="843436" y="736008"/>
                      <a:pt x="878250" y="690669"/>
                      <a:pt x="860843" y="648568"/>
                    </a:cubicBezTo>
                    <a:cubicBezTo>
                      <a:pt x="868129" y="643710"/>
                      <a:pt x="875821" y="644520"/>
                      <a:pt x="884727" y="650592"/>
                    </a:cubicBezTo>
                    <a:cubicBezTo>
                      <a:pt x="877845" y="695931"/>
                      <a:pt x="922374" y="730745"/>
                      <a:pt x="964070" y="714957"/>
                    </a:cubicBezTo>
                    <a:cubicBezTo>
                      <a:pt x="942210" y="799968"/>
                      <a:pt x="870558" y="865548"/>
                      <a:pt x="781095" y="876882"/>
                    </a:cubicBezTo>
                    <a:cubicBezTo>
                      <a:pt x="711467" y="886193"/>
                      <a:pt x="641434" y="861095"/>
                      <a:pt x="593667" y="809279"/>
                    </a:cubicBezTo>
                    <a:close/>
                    <a:moveTo>
                      <a:pt x="713086" y="884574"/>
                    </a:moveTo>
                    <a:cubicBezTo>
                      <a:pt x="744257" y="890241"/>
                      <a:pt x="776237" y="889027"/>
                      <a:pt x="805788" y="882145"/>
                    </a:cubicBezTo>
                    <a:lnTo>
                      <a:pt x="809836" y="931532"/>
                    </a:lnTo>
                    <a:cubicBezTo>
                      <a:pt x="810241" y="937604"/>
                      <a:pt x="809432" y="944486"/>
                      <a:pt x="807408" y="950558"/>
                    </a:cubicBezTo>
                    <a:lnTo>
                      <a:pt x="807408" y="950558"/>
                    </a:lnTo>
                    <a:cubicBezTo>
                      <a:pt x="801740" y="967156"/>
                      <a:pt x="786357" y="980515"/>
                      <a:pt x="766522" y="981324"/>
                    </a:cubicBezTo>
                    <a:cubicBezTo>
                      <a:pt x="742638" y="982943"/>
                      <a:pt x="722802" y="965536"/>
                      <a:pt x="718349" y="944486"/>
                    </a:cubicBezTo>
                    <a:cubicBezTo>
                      <a:pt x="717134" y="940843"/>
                      <a:pt x="717539" y="940438"/>
                      <a:pt x="713086" y="884574"/>
                    </a:cubicBezTo>
                    <a:close/>
                    <a:moveTo>
                      <a:pt x="711467" y="954202"/>
                    </a:moveTo>
                    <a:cubicBezTo>
                      <a:pt x="719563" y="976466"/>
                      <a:pt x="741828" y="991849"/>
                      <a:pt x="766522" y="990230"/>
                    </a:cubicBezTo>
                    <a:cubicBezTo>
                      <a:pt x="790810" y="988611"/>
                      <a:pt x="810241" y="972013"/>
                      <a:pt x="816313" y="950558"/>
                    </a:cubicBezTo>
                    <a:cubicBezTo>
                      <a:pt x="833720" y="950558"/>
                      <a:pt x="847079" y="951368"/>
                      <a:pt x="855985" y="951773"/>
                    </a:cubicBezTo>
                    <a:cubicBezTo>
                      <a:pt x="848698" y="992659"/>
                      <a:pt x="814289" y="1026258"/>
                      <a:pt x="768950" y="1029092"/>
                    </a:cubicBezTo>
                    <a:cubicBezTo>
                      <a:pt x="724421" y="1031926"/>
                      <a:pt x="683535" y="1001970"/>
                      <a:pt x="672200" y="958655"/>
                    </a:cubicBezTo>
                    <a:cubicBezTo>
                      <a:pt x="679487" y="957440"/>
                      <a:pt x="696489" y="955416"/>
                      <a:pt x="711467" y="954202"/>
                    </a:cubicBezTo>
                    <a:close/>
                    <a:moveTo>
                      <a:pt x="1704067" y="2109537"/>
                    </a:moveTo>
                    <a:cubicBezTo>
                      <a:pt x="1723093" y="2109537"/>
                      <a:pt x="1738881" y="2124920"/>
                      <a:pt x="1738881" y="2144351"/>
                    </a:cubicBezTo>
                    <a:lnTo>
                      <a:pt x="1738881" y="2594907"/>
                    </a:lnTo>
                    <a:cubicBezTo>
                      <a:pt x="1738881" y="2613933"/>
                      <a:pt x="1723093" y="2629721"/>
                      <a:pt x="1704067" y="2629721"/>
                    </a:cubicBezTo>
                    <a:lnTo>
                      <a:pt x="73887" y="2629721"/>
                    </a:lnTo>
                    <a:cubicBezTo>
                      <a:pt x="54861" y="2629721"/>
                      <a:pt x="39073" y="2613933"/>
                      <a:pt x="39073" y="2594907"/>
                    </a:cubicBezTo>
                    <a:lnTo>
                      <a:pt x="39073" y="2144351"/>
                    </a:lnTo>
                    <a:cubicBezTo>
                      <a:pt x="39073" y="2125324"/>
                      <a:pt x="54456" y="2109537"/>
                      <a:pt x="73887" y="2109537"/>
                    </a:cubicBezTo>
                    <a:cubicBezTo>
                      <a:pt x="137038" y="2109537"/>
                      <a:pt x="1211815" y="2109537"/>
                      <a:pt x="1704067" y="2109537"/>
                    </a:cubicBezTo>
                    <a:close/>
                    <a:moveTo>
                      <a:pt x="1642536" y="2100631"/>
                    </a:moveTo>
                    <a:lnTo>
                      <a:pt x="1311804" y="2100631"/>
                    </a:lnTo>
                    <a:cubicBezTo>
                      <a:pt x="1270513" y="2052053"/>
                      <a:pt x="1234889" y="2010358"/>
                      <a:pt x="1203314" y="1950040"/>
                    </a:cubicBezTo>
                    <a:cubicBezTo>
                      <a:pt x="1341355" y="1896200"/>
                      <a:pt x="1457536" y="1800665"/>
                      <a:pt x="1550643" y="1697842"/>
                    </a:cubicBezTo>
                    <a:cubicBezTo>
                      <a:pt x="1590315" y="1845599"/>
                      <a:pt x="1621081" y="1990926"/>
                      <a:pt x="1642536" y="2100631"/>
                    </a:cubicBezTo>
                    <a:close/>
                    <a:moveTo>
                      <a:pt x="967713" y="1986069"/>
                    </a:moveTo>
                    <a:cubicBezTo>
                      <a:pt x="745471" y="1986069"/>
                      <a:pt x="534159" y="1886485"/>
                      <a:pt x="372234" y="1682460"/>
                    </a:cubicBezTo>
                    <a:cubicBezTo>
                      <a:pt x="256862" y="1536727"/>
                      <a:pt x="207880" y="1391399"/>
                      <a:pt x="207475" y="1389780"/>
                    </a:cubicBezTo>
                    <a:cubicBezTo>
                      <a:pt x="206666" y="1387351"/>
                      <a:pt x="204237" y="1386137"/>
                      <a:pt x="201808" y="1386946"/>
                    </a:cubicBezTo>
                    <a:cubicBezTo>
                      <a:pt x="199379" y="1387756"/>
                      <a:pt x="198165" y="1390185"/>
                      <a:pt x="198974" y="1392614"/>
                    </a:cubicBezTo>
                    <a:cubicBezTo>
                      <a:pt x="199379" y="1394233"/>
                      <a:pt x="248362" y="1541180"/>
                      <a:pt x="364947" y="1687722"/>
                    </a:cubicBezTo>
                    <a:cubicBezTo>
                      <a:pt x="515538" y="1877579"/>
                      <a:pt x="723207" y="1994975"/>
                      <a:pt x="967713" y="1994975"/>
                    </a:cubicBezTo>
                    <a:cubicBezTo>
                      <a:pt x="1047461" y="1994975"/>
                      <a:pt x="1124376" y="1979997"/>
                      <a:pt x="1194813" y="1953279"/>
                    </a:cubicBezTo>
                    <a:cubicBezTo>
                      <a:pt x="1224364" y="2010762"/>
                      <a:pt x="1259988" y="2053672"/>
                      <a:pt x="1300064" y="2100631"/>
                    </a:cubicBezTo>
                    <a:lnTo>
                      <a:pt x="103034" y="2100631"/>
                    </a:lnTo>
                    <a:cubicBezTo>
                      <a:pt x="-3432" y="1908345"/>
                      <a:pt x="-43103" y="1622547"/>
                      <a:pt x="117607" y="1320152"/>
                    </a:cubicBezTo>
                    <a:cubicBezTo>
                      <a:pt x="252410" y="1066335"/>
                      <a:pt x="488010" y="983753"/>
                      <a:pt x="663699" y="959464"/>
                    </a:cubicBezTo>
                    <a:cubicBezTo>
                      <a:pt x="675439" y="1007232"/>
                      <a:pt x="719968" y="1040832"/>
                      <a:pt x="769760" y="1037998"/>
                    </a:cubicBezTo>
                    <a:cubicBezTo>
                      <a:pt x="819552" y="1034759"/>
                      <a:pt x="857604" y="997517"/>
                      <a:pt x="865296" y="952178"/>
                    </a:cubicBezTo>
                    <a:cubicBezTo>
                      <a:pt x="1014672" y="961084"/>
                      <a:pt x="1141378" y="999945"/>
                      <a:pt x="1220721" y="1045285"/>
                    </a:cubicBezTo>
                    <a:cubicBezTo>
                      <a:pt x="1268084" y="1072812"/>
                      <a:pt x="1327996" y="1119770"/>
                      <a:pt x="1302493" y="1169157"/>
                    </a:cubicBezTo>
                    <a:cubicBezTo>
                      <a:pt x="1247844" y="1274004"/>
                      <a:pt x="1209386" y="1367110"/>
                      <a:pt x="1183478" y="1450097"/>
                    </a:cubicBezTo>
                    <a:cubicBezTo>
                      <a:pt x="1118708" y="1502318"/>
                      <a:pt x="1041389" y="1542799"/>
                      <a:pt x="958807" y="1533893"/>
                    </a:cubicBezTo>
                    <a:cubicBezTo>
                      <a:pt x="698108" y="1504747"/>
                      <a:pt x="531730" y="1134343"/>
                      <a:pt x="530111" y="1130700"/>
                    </a:cubicBezTo>
                    <a:cubicBezTo>
                      <a:pt x="528897" y="1128271"/>
                      <a:pt x="526468" y="1127461"/>
                      <a:pt x="524039" y="1128271"/>
                    </a:cubicBezTo>
                    <a:cubicBezTo>
                      <a:pt x="521610" y="1129485"/>
                      <a:pt x="520800" y="1131914"/>
                      <a:pt x="521610" y="1134343"/>
                    </a:cubicBezTo>
                    <a:cubicBezTo>
                      <a:pt x="523229" y="1137987"/>
                      <a:pt x="691226" y="1513248"/>
                      <a:pt x="957593" y="1542799"/>
                    </a:cubicBezTo>
                    <a:cubicBezTo>
                      <a:pt x="1149069" y="1564659"/>
                      <a:pt x="1328401" y="1331892"/>
                      <a:pt x="1428795" y="1166728"/>
                    </a:cubicBezTo>
                    <a:lnTo>
                      <a:pt x="1760741" y="1384517"/>
                    </a:lnTo>
                    <a:cubicBezTo>
                      <a:pt x="1593553" y="1688532"/>
                      <a:pt x="1319091" y="1986069"/>
                      <a:pt x="967713" y="1986069"/>
                    </a:cubicBezTo>
                    <a:close/>
                    <a:moveTo>
                      <a:pt x="1785839" y="1261050"/>
                    </a:moveTo>
                    <a:cubicBezTo>
                      <a:pt x="1782196" y="1258216"/>
                      <a:pt x="1590720" y="1129485"/>
                      <a:pt x="1525140" y="1085361"/>
                    </a:cubicBezTo>
                    <a:cubicBezTo>
                      <a:pt x="1532427" y="1036379"/>
                      <a:pt x="1550643" y="973633"/>
                      <a:pt x="1585457" y="938819"/>
                    </a:cubicBezTo>
                    <a:lnTo>
                      <a:pt x="1613389" y="972013"/>
                    </a:lnTo>
                    <a:cubicBezTo>
                      <a:pt x="1615818" y="974847"/>
                      <a:pt x="1619866" y="973633"/>
                      <a:pt x="1621081" y="970799"/>
                    </a:cubicBezTo>
                    <a:cubicBezTo>
                      <a:pt x="1621485" y="969585"/>
                      <a:pt x="1622295" y="967965"/>
                      <a:pt x="1622700" y="966751"/>
                    </a:cubicBezTo>
                    <a:cubicBezTo>
                      <a:pt x="1638893" y="923031"/>
                      <a:pt x="1665610" y="867977"/>
                      <a:pt x="1702448" y="839235"/>
                    </a:cubicBezTo>
                    <a:cubicBezTo>
                      <a:pt x="1721879" y="824257"/>
                      <a:pt x="1739691" y="819399"/>
                      <a:pt x="1755074" y="821423"/>
                    </a:cubicBezTo>
                    <a:cubicBezTo>
                      <a:pt x="1770052" y="823852"/>
                      <a:pt x="1780577" y="833568"/>
                      <a:pt x="1780982" y="845712"/>
                    </a:cubicBezTo>
                    <a:cubicBezTo>
                      <a:pt x="1781791" y="864333"/>
                      <a:pt x="1763574" y="899147"/>
                      <a:pt x="1752240" y="914530"/>
                    </a:cubicBezTo>
                    <a:cubicBezTo>
                      <a:pt x="1750621" y="916554"/>
                      <a:pt x="1751025" y="919388"/>
                      <a:pt x="1753049" y="920602"/>
                    </a:cubicBezTo>
                    <a:cubicBezTo>
                      <a:pt x="1755074" y="922222"/>
                      <a:pt x="1757907" y="921817"/>
                      <a:pt x="1759122" y="919793"/>
                    </a:cubicBezTo>
                    <a:cubicBezTo>
                      <a:pt x="1769647" y="905219"/>
                      <a:pt x="1777338" y="888622"/>
                      <a:pt x="1780982" y="880931"/>
                    </a:cubicBezTo>
                    <a:cubicBezTo>
                      <a:pt x="1806080" y="866357"/>
                      <a:pt x="1824702" y="864738"/>
                      <a:pt x="1838870" y="876478"/>
                    </a:cubicBezTo>
                    <a:cubicBezTo>
                      <a:pt x="1854657" y="889432"/>
                      <a:pt x="1855872" y="911696"/>
                      <a:pt x="1842513" y="943677"/>
                    </a:cubicBezTo>
                    <a:cubicBezTo>
                      <a:pt x="1842513" y="943677"/>
                      <a:pt x="1842513" y="943677"/>
                      <a:pt x="1842513" y="943677"/>
                    </a:cubicBezTo>
                    <a:cubicBezTo>
                      <a:pt x="1834822" y="961893"/>
                      <a:pt x="1824296" y="981729"/>
                      <a:pt x="1810128" y="1002779"/>
                    </a:cubicBezTo>
                    <a:cubicBezTo>
                      <a:pt x="1808914" y="1004803"/>
                      <a:pt x="1809318" y="1007637"/>
                      <a:pt x="1811343" y="1008851"/>
                    </a:cubicBezTo>
                    <a:cubicBezTo>
                      <a:pt x="1813367" y="1010066"/>
                      <a:pt x="1816200" y="1009661"/>
                      <a:pt x="1817415" y="1007637"/>
                    </a:cubicBezTo>
                    <a:cubicBezTo>
                      <a:pt x="1831178" y="986587"/>
                      <a:pt x="1842108" y="966751"/>
                      <a:pt x="1849800" y="948939"/>
                    </a:cubicBezTo>
                    <a:cubicBezTo>
                      <a:pt x="1866397" y="943272"/>
                      <a:pt x="1880565" y="945296"/>
                      <a:pt x="1892305" y="954607"/>
                    </a:cubicBezTo>
                    <a:cubicBezTo>
                      <a:pt x="1905259" y="965132"/>
                      <a:pt x="1908498" y="982539"/>
                      <a:pt x="1901616" y="1006018"/>
                    </a:cubicBezTo>
                    <a:cubicBezTo>
                      <a:pt x="1901616" y="1006018"/>
                      <a:pt x="1901616" y="1006018"/>
                      <a:pt x="1901616" y="1006018"/>
                    </a:cubicBezTo>
                    <a:cubicBezTo>
                      <a:pt x="1897163" y="1014114"/>
                      <a:pt x="1891900" y="1023020"/>
                      <a:pt x="1885423" y="1031926"/>
                    </a:cubicBezTo>
                    <a:cubicBezTo>
                      <a:pt x="1883804" y="1033950"/>
                      <a:pt x="1884209" y="1036783"/>
                      <a:pt x="1886233" y="1037998"/>
                    </a:cubicBezTo>
                    <a:cubicBezTo>
                      <a:pt x="1888257" y="1039617"/>
                      <a:pt x="1891090" y="1039212"/>
                      <a:pt x="1892305" y="1037188"/>
                    </a:cubicBezTo>
                    <a:cubicBezTo>
                      <a:pt x="1898782" y="1028687"/>
                      <a:pt x="1904045" y="1020186"/>
                      <a:pt x="1908498" y="1012090"/>
                    </a:cubicBezTo>
                    <a:cubicBezTo>
                      <a:pt x="1932382" y="1016138"/>
                      <a:pt x="1940073" y="1038403"/>
                      <a:pt x="1937239" y="1062691"/>
                    </a:cubicBezTo>
                    <a:cubicBezTo>
                      <a:pt x="1935215" y="1081313"/>
                      <a:pt x="1926309" y="1103173"/>
                      <a:pt x="1918213" y="1118151"/>
                    </a:cubicBezTo>
                    <a:cubicBezTo>
                      <a:pt x="1895948" y="1163490"/>
                      <a:pt x="1851419" y="1216115"/>
                      <a:pt x="1785839" y="1261050"/>
                    </a:cubicBezTo>
                    <a:close/>
                    <a:moveTo>
                      <a:pt x="1847776" y="1227855"/>
                    </a:moveTo>
                    <a:lnTo>
                      <a:pt x="1845347" y="1225021"/>
                    </a:lnTo>
                    <a:cubicBezTo>
                      <a:pt x="1879756" y="1193446"/>
                      <a:pt x="1907688" y="1158632"/>
                      <a:pt x="1925905" y="1125437"/>
                    </a:cubicBezTo>
                    <a:lnTo>
                      <a:pt x="1943716" y="1146893"/>
                    </a:lnTo>
                    <a:cubicBezTo>
                      <a:pt x="1968005" y="1176039"/>
                      <a:pt x="1961123" y="1220568"/>
                      <a:pt x="1927524" y="1240809"/>
                    </a:cubicBezTo>
                    <a:cubicBezTo>
                      <a:pt x="1901211" y="1256597"/>
                      <a:pt x="1867612" y="1250929"/>
                      <a:pt x="1847776" y="1227855"/>
                    </a:cubicBezTo>
                    <a:close/>
                  </a:path>
                </a:pathLst>
              </a:custGeom>
              <a:solidFill>
                <a:srgbClr val="00002D"/>
              </a:solidFill>
              <a:ln w="4048" cap="flat">
                <a:noFill/>
                <a:prstDash val="solid"/>
                <a:miter/>
              </a:ln>
            </p:spPr>
            <p:txBody>
              <a:bodyPr rtlCol="0" anchor="ctr"/>
              <a:lstStyle/>
              <a:p>
                <a:endParaRPr lang="en-RS"/>
              </a:p>
            </p:txBody>
          </p:sp>
          <p:sp>
            <p:nvSpPr>
              <p:cNvPr id="62" name="Freeform 164">
                <a:extLst>
                  <a:ext uri="{FF2B5EF4-FFF2-40B4-BE49-F238E27FC236}">
                    <a16:creationId xmlns:a16="http://schemas.microsoft.com/office/drawing/2014/main" id="{4A053C2F-CAFC-4B0A-2D2D-583ADF2DF74A}"/>
                  </a:ext>
                </a:extLst>
              </p:cNvPr>
              <p:cNvSpPr/>
              <p:nvPr/>
            </p:nvSpPr>
            <p:spPr>
              <a:xfrm>
                <a:off x="6402832" y="3315772"/>
                <a:ext cx="61918" cy="24160"/>
              </a:xfrm>
              <a:custGeom>
                <a:avLst/>
                <a:gdLst>
                  <a:gd name="connsiteX0" fmla="*/ 37464 w 61918"/>
                  <a:gd name="connsiteY0" fmla="*/ 23645 h 24160"/>
                  <a:gd name="connsiteX1" fmla="*/ 61348 w 61918"/>
                  <a:gd name="connsiteY1" fmla="*/ 6643 h 24160"/>
                  <a:gd name="connsiteX2" fmla="*/ 59729 w 61918"/>
                  <a:gd name="connsiteY2" fmla="*/ 571 h 24160"/>
                  <a:gd name="connsiteX3" fmla="*/ 53656 w 61918"/>
                  <a:gd name="connsiteY3" fmla="*/ 2190 h 24160"/>
                  <a:gd name="connsiteX4" fmla="*/ 36249 w 61918"/>
                  <a:gd name="connsiteY4" fmla="*/ 14739 h 24160"/>
                  <a:gd name="connsiteX5" fmla="*/ 7508 w 61918"/>
                  <a:gd name="connsiteY5" fmla="*/ 4214 h 24160"/>
                  <a:gd name="connsiteX6" fmla="*/ 1031 w 61918"/>
                  <a:gd name="connsiteY6" fmla="*/ 4619 h 24160"/>
                  <a:gd name="connsiteX7" fmla="*/ 1436 w 61918"/>
                  <a:gd name="connsiteY7" fmla="*/ 11096 h 24160"/>
                  <a:gd name="connsiteX8" fmla="*/ 37464 w 61918"/>
                  <a:gd name="connsiteY8" fmla="*/ 23645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18" h="24160">
                    <a:moveTo>
                      <a:pt x="37464" y="23645"/>
                    </a:moveTo>
                    <a:cubicBezTo>
                      <a:pt x="52847" y="20811"/>
                      <a:pt x="60943" y="7452"/>
                      <a:pt x="61348" y="6643"/>
                    </a:cubicBezTo>
                    <a:cubicBezTo>
                      <a:pt x="62562" y="4619"/>
                      <a:pt x="61753" y="1785"/>
                      <a:pt x="59729" y="571"/>
                    </a:cubicBezTo>
                    <a:cubicBezTo>
                      <a:pt x="57704" y="-644"/>
                      <a:pt x="54871" y="166"/>
                      <a:pt x="53656" y="2190"/>
                    </a:cubicBezTo>
                    <a:cubicBezTo>
                      <a:pt x="53656" y="2190"/>
                      <a:pt x="47584" y="12715"/>
                      <a:pt x="36249" y="14739"/>
                    </a:cubicBezTo>
                    <a:cubicBezTo>
                      <a:pt x="27748" y="16358"/>
                      <a:pt x="18033" y="12715"/>
                      <a:pt x="7508" y="4214"/>
                    </a:cubicBezTo>
                    <a:cubicBezTo>
                      <a:pt x="5484" y="2595"/>
                      <a:pt x="2650" y="2999"/>
                      <a:pt x="1031" y="4619"/>
                    </a:cubicBezTo>
                    <a:cubicBezTo>
                      <a:pt x="-588" y="6643"/>
                      <a:pt x="-184" y="9476"/>
                      <a:pt x="1436" y="11096"/>
                    </a:cubicBezTo>
                    <a:cubicBezTo>
                      <a:pt x="11556" y="19597"/>
                      <a:pt x="24105" y="26074"/>
                      <a:pt x="37464" y="23645"/>
                    </a:cubicBezTo>
                    <a:close/>
                  </a:path>
                </a:pathLst>
              </a:custGeom>
              <a:solidFill>
                <a:srgbClr val="00002D"/>
              </a:solidFill>
              <a:ln w="4048" cap="flat">
                <a:noFill/>
                <a:prstDash val="solid"/>
                <a:miter/>
              </a:ln>
            </p:spPr>
            <p:txBody>
              <a:bodyPr rtlCol="0" anchor="ctr"/>
              <a:lstStyle/>
              <a:p>
                <a:endParaRPr lang="en-RS"/>
              </a:p>
            </p:txBody>
          </p:sp>
          <p:sp>
            <p:nvSpPr>
              <p:cNvPr id="63" name="Freeform 165">
                <a:extLst>
                  <a:ext uri="{FF2B5EF4-FFF2-40B4-BE49-F238E27FC236}">
                    <a16:creationId xmlns:a16="http://schemas.microsoft.com/office/drawing/2014/main" id="{2D1C7178-677F-B7CB-1F89-216F716EC4FE}"/>
                  </a:ext>
                </a:extLst>
              </p:cNvPr>
              <p:cNvSpPr/>
              <p:nvPr/>
            </p:nvSpPr>
            <p:spPr>
              <a:xfrm>
                <a:off x="6513143" y="3180711"/>
                <a:ext cx="29589" cy="29638"/>
              </a:xfrm>
              <a:custGeom>
                <a:avLst/>
                <a:gdLst>
                  <a:gd name="connsiteX0" fmla="*/ 15807 w 29589"/>
                  <a:gd name="connsiteY0" fmla="*/ 29570 h 29638"/>
                  <a:gd name="connsiteX1" fmla="*/ 29571 w 29589"/>
                  <a:gd name="connsiteY1" fmla="*/ 13783 h 29638"/>
                  <a:gd name="connsiteX2" fmla="*/ 13783 w 29589"/>
                  <a:gd name="connsiteY2" fmla="*/ 19 h 29638"/>
                  <a:gd name="connsiteX3" fmla="*/ 19 w 29589"/>
                  <a:gd name="connsiteY3" fmla="*/ 15807 h 29638"/>
                  <a:gd name="connsiteX4" fmla="*/ 15807 w 29589"/>
                  <a:gd name="connsiteY4" fmla="*/ 29570 h 29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638">
                    <a:moveTo>
                      <a:pt x="15807" y="29570"/>
                    </a:moveTo>
                    <a:cubicBezTo>
                      <a:pt x="23903" y="29166"/>
                      <a:pt x="29975" y="22284"/>
                      <a:pt x="29571" y="13783"/>
                    </a:cubicBezTo>
                    <a:cubicBezTo>
                      <a:pt x="29166" y="5686"/>
                      <a:pt x="22284" y="-386"/>
                      <a:pt x="13783" y="19"/>
                    </a:cubicBezTo>
                    <a:cubicBezTo>
                      <a:pt x="5687" y="424"/>
                      <a:pt x="-386" y="7306"/>
                      <a:pt x="19" y="15807"/>
                    </a:cubicBezTo>
                    <a:cubicBezTo>
                      <a:pt x="424" y="23903"/>
                      <a:pt x="7711" y="30380"/>
                      <a:pt x="15807" y="29570"/>
                    </a:cubicBezTo>
                    <a:close/>
                  </a:path>
                </a:pathLst>
              </a:custGeom>
              <a:solidFill>
                <a:srgbClr val="00002D"/>
              </a:solidFill>
              <a:ln w="4048" cap="flat">
                <a:noFill/>
                <a:prstDash val="solid"/>
                <a:miter/>
              </a:ln>
            </p:spPr>
            <p:txBody>
              <a:bodyPr rtlCol="0" anchor="ctr"/>
              <a:lstStyle/>
              <a:p>
                <a:endParaRPr lang="en-RS"/>
              </a:p>
            </p:txBody>
          </p:sp>
          <p:sp>
            <p:nvSpPr>
              <p:cNvPr id="64" name="Freeform 166">
                <a:extLst>
                  <a:ext uri="{FF2B5EF4-FFF2-40B4-BE49-F238E27FC236}">
                    <a16:creationId xmlns:a16="http://schemas.microsoft.com/office/drawing/2014/main" id="{EBC491F7-B145-5083-44C7-4FF466BDCAA1}"/>
                  </a:ext>
                </a:extLst>
              </p:cNvPr>
              <p:cNvSpPr/>
              <p:nvPr/>
            </p:nvSpPr>
            <p:spPr>
              <a:xfrm>
                <a:off x="6390890" y="3193665"/>
                <a:ext cx="29589" cy="29589"/>
              </a:xfrm>
              <a:custGeom>
                <a:avLst/>
                <a:gdLst>
                  <a:gd name="connsiteX0" fmla="*/ 15807 w 29589"/>
                  <a:gd name="connsiteY0" fmla="*/ 29571 h 29589"/>
                  <a:gd name="connsiteX1" fmla="*/ 29570 w 29589"/>
                  <a:gd name="connsiteY1" fmla="*/ 13783 h 29589"/>
                  <a:gd name="connsiteX2" fmla="*/ 13783 w 29589"/>
                  <a:gd name="connsiteY2" fmla="*/ 19 h 29589"/>
                  <a:gd name="connsiteX3" fmla="*/ 19 w 29589"/>
                  <a:gd name="connsiteY3" fmla="*/ 15807 h 29589"/>
                  <a:gd name="connsiteX4" fmla="*/ 15807 w 29589"/>
                  <a:gd name="connsiteY4" fmla="*/ 29571 h 2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589">
                    <a:moveTo>
                      <a:pt x="15807" y="29571"/>
                    </a:moveTo>
                    <a:cubicBezTo>
                      <a:pt x="23903" y="29166"/>
                      <a:pt x="29975" y="22284"/>
                      <a:pt x="29570" y="13783"/>
                    </a:cubicBezTo>
                    <a:cubicBezTo>
                      <a:pt x="29165" y="5686"/>
                      <a:pt x="22284" y="-386"/>
                      <a:pt x="13783" y="19"/>
                    </a:cubicBezTo>
                    <a:cubicBezTo>
                      <a:pt x="5686" y="424"/>
                      <a:pt x="-386" y="7306"/>
                      <a:pt x="19" y="15807"/>
                    </a:cubicBezTo>
                    <a:cubicBezTo>
                      <a:pt x="424" y="23903"/>
                      <a:pt x="7306" y="29975"/>
                      <a:pt x="15807" y="29571"/>
                    </a:cubicBezTo>
                    <a:close/>
                  </a:path>
                </a:pathLst>
              </a:custGeom>
              <a:solidFill>
                <a:srgbClr val="00002D"/>
              </a:solidFill>
              <a:ln w="4048" cap="flat">
                <a:noFill/>
                <a:prstDash val="solid"/>
                <a:miter/>
              </a:ln>
            </p:spPr>
            <p:txBody>
              <a:bodyPr rtlCol="0" anchor="ctr"/>
              <a:lstStyle/>
              <a:p>
                <a:endParaRPr lang="en-RS"/>
              </a:p>
            </p:txBody>
          </p:sp>
          <p:sp>
            <p:nvSpPr>
              <p:cNvPr id="65" name="Freeform 167">
                <a:extLst>
                  <a:ext uri="{FF2B5EF4-FFF2-40B4-BE49-F238E27FC236}">
                    <a16:creationId xmlns:a16="http://schemas.microsoft.com/office/drawing/2014/main" id="{BBE94055-F644-1B0D-BD7C-5E458BD01218}"/>
                  </a:ext>
                </a:extLst>
              </p:cNvPr>
              <p:cNvSpPr/>
              <p:nvPr/>
            </p:nvSpPr>
            <p:spPr>
              <a:xfrm>
                <a:off x="6452082" y="3206280"/>
                <a:ext cx="27716" cy="57032"/>
              </a:xfrm>
              <a:custGeom>
                <a:avLst/>
                <a:gdLst>
                  <a:gd name="connsiteX0" fmla="*/ 18170 w 27716"/>
                  <a:gd name="connsiteY0" fmla="*/ 42864 h 57032"/>
                  <a:gd name="connsiteX1" fmla="*/ 7645 w 27716"/>
                  <a:gd name="connsiteY1" fmla="*/ 48126 h 57032"/>
                  <a:gd name="connsiteX2" fmla="*/ 3597 w 27716"/>
                  <a:gd name="connsiteY2" fmla="*/ 52984 h 57032"/>
                  <a:gd name="connsiteX3" fmla="*/ 8050 w 27716"/>
                  <a:gd name="connsiteY3" fmla="*/ 57032 h 57032"/>
                  <a:gd name="connsiteX4" fmla="*/ 8455 w 27716"/>
                  <a:gd name="connsiteY4" fmla="*/ 57032 h 57032"/>
                  <a:gd name="connsiteX5" fmla="*/ 26671 w 27716"/>
                  <a:gd name="connsiteY5" fmla="*/ 46102 h 57032"/>
                  <a:gd name="connsiteX6" fmla="*/ 8050 w 27716"/>
                  <a:gd name="connsiteY6" fmla="*/ 1573 h 57032"/>
                  <a:gd name="connsiteX7" fmla="*/ 1573 w 27716"/>
                  <a:gd name="connsiteY7" fmla="*/ 1168 h 57032"/>
                  <a:gd name="connsiteX8" fmla="*/ 1168 w 27716"/>
                  <a:gd name="connsiteY8" fmla="*/ 7645 h 57032"/>
                  <a:gd name="connsiteX9" fmla="*/ 18170 w 27716"/>
                  <a:gd name="connsiteY9" fmla="*/ 42864 h 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16" h="57032">
                    <a:moveTo>
                      <a:pt x="18170" y="42864"/>
                    </a:moveTo>
                    <a:cubicBezTo>
                      <a:pt x="16956" y="45697"/>
                      <a:pt x="13312" y="47721"/>
                      <a:pt x="7645" y="48126"/>
                    </a:cubicBezTo>
                    <a:cubicBezTo>
                      <a:pt x="5216" y="48531"/>
                      <a:pt x="3192" y="50555"/>
                      <a:pt x="3597" y="52984"/>
                    </a:cubicBezTo>
                    <a:cubicBezTo>
                      <a:pt x="4002" y="55413"/>
                      <a:pt x="5621" y="57032"/>
                      <a:pt x="8050" y="57032"/>
                    </a:cubicBezTo>
                    <a:cubicBezTo>
                      <a:pt x="8050" y="57032"/>
                      <a:pt x="8455" y="57032"/>
                      <a:pt x="8455" y="57032"/>
                    </a:cubicBezTo>
                    <a:cubicBezTo>
                      <a:pt x="18170" y="56223"/>
                      <a:pt x="24242" y="52579"/>
                      <a:pt x="26671" y="46102"/>
                    </a:cubicBezTo>
                    <a:cubicBezTo>
                      <a:pt x="32743" y="30315"/>
                      <a:pt x="10479" y="4407"/>
                      <a:pt x="8050" y="1573"/>
                    </a:cubicBezTo>
                    <a:cubicBezTo>
                      <a:pt x="6430" y="-451"/>
                      <a:pt x="3597" y="-451"/>
                      <a:pt x="1573" y="1168"/>
                    </a:cubicBezTo>
                    <a:cubicBezTo>
                      <a:pt x="-451" y="2787"/>
                      <a:pt x="-451" y="5621"/>
                      <a:pt x="1168" y="7645"/>
                    </a:cubicBezTo>
                    <a:cubicBezTo>
                      <a:pt x="8050" y="15336"/>
                      <a:pt x="21814" y="34363"/>
                      <a:pt x="18170" y="42864"/>
                    </a:cubicBezTo>
                    <a:close/>
                  </a:path>
                </a:pathLst>
              </a:custGeom>
              <a:solidFill>
                <a:srgbClr val="00002D"/>
              </a:solidFill>
              <a:ln w="4048" cap="flat">
                <a:noFill/>
                <a:prstDash val="solid"/>
                <a:miter/>
              </a:ln>
            </p:spPr>
            <p:txBody>
              <a:bodyPr rtlCol="0" anchor="ctr"/>
              <a:lstStyle/>
              <a:p>
                <a:endParaRPr lang="en-RS"/>
              </a:p>
            </p:txBody>
          </p:sp>
          <p:sp>
            <p:nvSpPr>
              <p:cNvPr id="66" name="Freeform 168">
                <a:extLst>
                  <a:ext uri="{FF2B5EF4-FFF2-40B4-BE49-F238E27FC236}">
                    <a16:creationId xmlns:a16="http://schemas.microsoft.com/office/drawing/2014/main" id="{BEA9A07E-A89C-4412-96AB-62BAE548E9E8}"/>
                  </a:ext>
                </a:extLst>
              </p:cNvPr>
              <p:cNvSpPr/>
              <p:nvPr/>
            </p:nvSpPr>
            <p:spPr>
              <a:xfrm>
                <a:off x="6329937" y="3127045"/>
                <a:ext cx="58387" cy="27217"/>
              </a:xfrm>
              <a:custGeom>
                <a:avLst/>
                <a:gdLst>
                  <a:gd name="connsiteX0" fmla="*/ 52470 w 58387"/>
                  <a:gd name="connsiteY0" fmla="*/ 250 h 27217"/>
                  <a:gd name="connsiteX1" fmla="*/ 3083 w 58387"/>
                  <a:gd name="connsiteY1" fmla="*/ 18466 h 27217"/>
                  <a:gd name="connsiteX2" fmla="*/ 250 w 58387"/>
                  <a:gd name="connsiteY2" fmla="*/ 24134 h 27217"/>
                  <a:gd name="connsiteX3" fmla="*/ 5917 w 58387"/>
                  <a:gd name="connsiteY3" fmla="*/ 26967 h 27217"/>
                  <a:gd name="connsiteX4" fmla="*/ 55304 w 58387"/>
                  <a:gd name="connsiteY4" fmla="*/ 8751 h 27217"/>
                  <a:gd name="connsiteX5" fmla="*/ 58138 w 58387"/>
                  <a:gd name="connsiteY5" fmla="*/ 3084 h 27217"/>
                  <a:gd name="connsiteX6" fmla="*/ 52470 w 58387"/>
                  <a:gd name="connsiteY6" fmla="*/ 250 h 2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7" h="27217">
                    <a:moveTo>
                      <a:pt x="52470" y="250"/>
                    </a:moveTo>
                    <a:lnTo>
                      <a:pt x="3083" y="18466"/>
                    </a:lnTo>
                    <a:cubicBezTo>
                      <a:pt x="655" y="19276"/>
                      <a:pt x="-560" y="21705"/>
                      <a:pt x="250" y="24134"/>
                    </a:cubicBezTo>
                    <a:cubicBezTo>
                      <a:pt x="1059" y="26563"/>
                      <a:pt x="3893" y="27777"/>
                      <a:pt x="5917" y="26967"/>
                    </a:cubicBezTo>
                    <a:lnTo>
                      <a:pt x="55304" y="8751"/>
                    </a:lnTo>
                    <a:cubicBezTo>
                      <a:pt x="57733" y="7941"/>
                      <a:pt x="58948" y="5512"/>
                      <a:pt x="58138" y="3084"/>
                    </a:cubicBezTo>
                    <a:cubicBezTo>
                      <a:pt x="57328" y="655"/>
                      <a:pt x="54495" y="-560"/>
                      <a:pt x="52470" y="250"/>
                    </a:cubicBezTo>
                    <a:close/>
                  </a:path>
                </a:pathLst>
              </a:custGeom>
              <a:solidFill>
                <a:srgbClr val="00002D"/>
              </a:solidFill>
              <a:ln w="4048" cap="flat">
                <a:noFill/>
                <a:prstDash val="solid"/>
                <a:miter/>
              </a:ln>
            </p:spPr>
            <p:txBody>
              <a:bodyPr rtlCol="0" anchor="ctr"/>
              <a:lstStyle/>
              <a:p>
                <a:endParaRPr lang="en-RS"/>
              </a:p>
            </p:txBody>
          </p:sp>
          <p:sp>
            <p:nvSpPr>
              <p:cNvPr id="67" name="Freeform 169">
                <a:extLst>
                  <a:ext uri="{FF2B5EF4-FFF2-40B4-BE49-F238E27FC236}">
                    <a16:creationId xmlns:a16="http://schemas.microsoft.com/office/drawing/2014/main" id="{A1AE9123-50DA-C571-674C-A011CEE7C355}"/>
                  </a:ext>
                </a:extLst>
              </p:cNvPr>
              <p:cNvSpPr/>
              <p:nvPr/>
            </p:nvSpPr>
            <p:spPr>
              <a:xfrm>
                <a:off x="6476729" y="3112722"/>
                <a:ext cx="53030" cy="14625"/>
              </a:xfrm>
              <a:custGeom>
                <a:avLst/>
                <a:gdLst>
                  <a:gd name="connsiteX0" fmla="*/ 4858 w 53030"/>
                  <a:gd name="connsiteY0" fmla="*/ 14573 h 14625"/>
                  <a:gd name="connsiteX1" fmla="*/ 48982 w 53030"/>
                  <a:gd name="connsiteY1" fmla="*/ 8906 h 14625"/>
                  <a:gd name="connsiteX2" fmla="*/ 53031 w 53030"/>
                  <a:gd name="connsiteY2" fmla="*/ 4048 h 14625"/>
                  <a:gd name="connsiteX3" fmla="*/ 48173 w 53030"/>
                  <a:gd name="connsiteY3" fmla="*/ 0 h 14625"/>
                  <a:gd name="connsiteX4" fmla="*/ 4048 w 53030"/>
                  <a:gd name="connsiteY4" fmla="*/ 5667 h 14625"/>
                  <a:gd name="connsiteX5" fmla="*/ 0 w 53030"/>
                  <a:gd name="connsiteY5" fmla="*/ 10525 h 14625"/>
                  <a:gd name="connsiteX6" fmla="*/ 4858 w 53030"/>
                  <a:gd name="connsiteY6" fmla="*/ 14573 h 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30" h="14625">
                    <a:moveTo>
                      <a:pt x="4858" y="14573"/>
                    </a:moveTo>
                    <a:lnTo>
                      <a:pt x="48982" y="8906"/>
                    </a:lnTo>
                    <a:cubicBezTo>
                      <a:pt x="51411" y="8501"/>
                      <a:pt x="53031" y="6477"/>
                      <a:pt x="53031" y="4048"/>
                    </a:cubicBezTo>
                    <a:cubicBezTo>
                      <a:pt x="52626" y="1619"/>
                      <a:pt x="50602" y="0"/>
                      <a:pt x="48173" y="0"/>
                    </a:cubicBezTo>
                    <a:lnTo>
                      <a:pt x="4048" y="5667"/>
                    </a:lnTo>
                    <a:cubicBezTo>
                      <a:pt x="1619" y="6072"/>
                      <a:pt x="0" y="8096"/>
                      <a:pt x="0" y="10525"/>
                    </a:cubicBezTo>
                    <a:cubicBezTo>
                      <a:pt x="0" y="12954"/>
                      <a:pt x="2024" y="14978"/>
                      <a:pt x="4858" y="14573"/>
                    </a:cubicBezTo>
                    <a:close/>
                  </a:path>
                </a:pathLst>
              </a:custGeom>
              <a:solidFill>
                <a:srgbClr val="00002D"/>
              </a:solidFill>
              <a:ln w="4048" cap="flat">
                <a:noFill/>
                <a:prstDash val="solid"/>
                <a:miter/>
              </a:ln>
            </p:spPr>
            <p:txBody>
              <a:bodyPr rtlCol="0" anchor="ctr"/>
              <a:lstStyle/>
              <a:p>
                <a:endParaRPr lang="en-RS"/>
              </a:p>
            </p:txBody>
          </p:sp>
          <p:sp>
            <p:nvSpPr>
              <p:cNvPr id="68" name="Freeform 170">
                <a:extLst>
                  <a:ext uri="{FF2B5EF4-FFF2-40B4-BE49-F238E27FC236}">
                    <a16:creationId xmlns:a16="http://schemas.microsoft.com/office/drawing/2014/main" id="{BFC1EFB3-B65C-67BE-848C-50E7FAD04CF8}"/>
                  </a:ext>
                </a:extLst>
              </p:cNvPr>
              <p:cNvSpPr/>
              <p:nvPr/>
            </p:nvSpPr>
            <p:spPr>
              <a:xfrm>
                <a:off x="5868296" y="4736425"/>
                <a:ext cx="345305" cy="345657"/>
              </a:xfrm>
              <a:custGeom>
                <a:avLst/>
                <a:gdLst>
                  <a:gd name="connsiteX0" fmla="*/ 172855 w 345305"/>
                  <a:gd name="connsiteY0" fmla="*/ 0 h 345657"/>
                  <a:gd name="connsiteX1" fmla="*/ 0 w 345305"/>
                  <a:gd name="connsiteY1" fmla="*/ 172855 h 345657"/>
                  <a:gd name="connsiteX2" fmla="*/ 203621 w 345305"/>
                  <a:gd name="connsiteY2" fmla="*/ 342876 h 345657"/>
                  <a:gd name="connsiteX3" fmla="*/ 345305 w 345305"/>
                  <a:gd name="connsiteY3" fmla="*/ 172855 h 345657"/>
                  <a:gd name="connsiteX4" fmla="*/ 172855 w 345305"/>
                  <a:gd name="connsiteY4" fmla="*/ 0 h 345657"/>
                  <a:gd name="connsiteX5" fmla="*/ 172855 w 345305"/>
                  <a:gd name="connsiteY5" fmla="*/ 8906 h 345657"/>
                  <a:gd name="connsiteX6" fmla="*/ 336399 w 345305"/>
                  <a:gd name="connsiteY6" fmla="*/ 172450 h 345657"/>
                  <a:gd name="connsiteX7" fmla="*/ 309682 w 345305"/>
                  <a:gd name="connsiteY7" fmla="*/ 262318 h 345657"/>
                  <a:gd name="connsiteX8" fmla="*/ 202811 w 345305"/>
                  <a:gd name="connsiteY8" fmla="*/ 197548 h 345657"/>
                  <a:gd name="connsiteX9" fmla="*/ 246531 w 345305"/>
                  <a:gd name="connsiteY9" fmla="*/ 130754 h 345657"/>
                  <a:gd name="connsiteX10" fmla="*/ 173260 w 345305"/>
                  <a:gd name="connsiteY10" fmla="*/ 57483 h 345657"/>
                  <a:gd name="connsiteX11" fmla="*/ 99989 w 345305"/>
                  <a:gd name="connsiteY11" fmla="*/ 130754 h 345657"/>
                  <a:gd name="connsiteX12" fmla="*/ 143708 w 345305"/>
                  <a:gd name="connsiteY12" fmla="*/ 197548 h 345657"/>
                  <a:gd name="connsiteX13" fmla="*/ 36838 w 345305"/>
                  <a:gd name="connsiteY13" fmla="*/ 262318 h 345657"/>
                  <a:gd name="connsiteX14" fmla="*/ 10120 w 345305"/>
                  <a:gd name="connsiteY14" fmla="*/ 172450 h 345657"/>
                  <a:gd name="connsiteX15" fmla="*/ 172855 w 345305"/>
                  <a:gd name="connsiteY15" fmla="*/ 8906 h 345657"/>
                  <a:gd name="connsiteX16" fmla="*/ 172855 w 345305"/>
                  <a:gd name="connsiteY16" fmla="*/ 194715 h 345657"/>
                  <a:gd name="connsiteX17" fmla="*/ 108490 w 345305"/>
                  <a:gd name="connsiteY17" fmla="*/ 130350 h 345657"/>
                  <a:gd name="connsiteX18" fmla="*/ 172855 w 345305"/>
                  <a:gd name="connsiteY18" fmla="*/ 65984 h 345657"/>
                  <a:gd name="connsiteX19" fmla="*/ 237220 w 345305"/>
                  <a:gd name="connsiteY19" fmla="*/ 130350 h 345657"/>
                  <a:gd name="connsiteX20" fmla="*/ 172855 w 345305"/>
                  <a:gd name="connsiteY20" fmla="*/ 194715 h 345657"/>
                  <a:gd name="connsiteX21" fmla="*/ 41291 w 345305"/>
                  <a:gd name="connsiteY21" fmla="*/ 270010 h 345657"/>
                  <a:gd name="connsiteX22" fmla="*/ 304419 w 345305"/>
                  <a:gd name="connsiteY22" fmla="*/ 270010 h 345657"/>
                  <a:gd name="connsiteX23" fmla="*/ 41291 w 345305"/>
                  <a:gd name="connsiteY23" fmla="*/ 270010 h 3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305" h="345657">
                    <a:moveTo>
                      <a:pt x="172855" y="0"/>
                    </a:moveTo>
                    <a:cubicBezTo>
                      <a:pt x="77724" y="0"/>
                      <a:pt x="0" y="77319"/>
                      <a:pt x="0" y="172855"/>
                    </a:cubicBezTo>
                    <a:cubicBezTo>
                      <a:pt x="0" y="280940"/>
                      <a:pt x="98369" y="361902"/>
                      <a:pt x="203621" y="342876"/>
                    </a:cubicBezTo>
                    <a:cubicBezTo>
                      <a:pt x="284988" y="327898"/>
                      <a:pt x="345305" y="257461"/>
                      <a:pt x="345305" y="172855"/>
                    </a:cubicBezTo>
                    <a:cubicBezTo>
                      <a:pt x="345305" y="77319"/>
                      <a:pt x="267986" y="0"/>
                      <a:pt x="172855" y="0"/>
                    </a:cubicBezTo>
                    <a:close/>
                    <a:moveTo>
                      <a:pt x="172855" y="8906"/>
                    </a:moveTo>
                    <a:cubicBezTo>
                      <a:pt x="263128" y="8906"/>
                      <a:pt x="336399" y="82177"/>
                      <a:pt x="336399" y="172450"/>
                    </a:cubicBezTo>
                    <a:cubicBezTo>
                      <a:pt x="336399" y="204835"/>
                      <a:pt x="327088" y="235601"/>
                      <a:pt x="309682" y="262318"/>
                    </a:cubicBezTo>
                    <a:cubicBezTo>
                      <a:pt x="283369" y="227909"/>
                      <a:pt x="244912" y="204835"/>
                      <a:pt x="202811" y="197548"/>
                    </a:cubicBezTo>
                    <a:cubicBezTo>
                      <a:pt x="229933" y="185404"/>
                      <a:pt x="246531" y="159091"/>
                      <a:pt x="246531" y="130754"/>
                    </a:cubicBezTo>
                    <a:cubicBezTo>
                      <a:pt x="246531" y="90273"/>
                      <a:pt x="213741" y="57483"/>
                      <a:pt x="173260" y="57483"/>
                    </a:cubicBezTo>
                    <a:cubicBezTo>
                      <a:pt x="132778" y="57483"/>
                      <a:pt x="99989" y="90273"/>
                      <a:pt x="99989" y="130754"/>
                    </a:cubicBezTo>
                    <a:cubicBezTo>
                      <a:pt x="99989" y="159091"/>
                      <a:pt x="116181" y="185404"/>
                      <a:pt x="143708" y="197548"/>
                    </a:cubicBezTo>
                    <a:cubicBezTo>
                      <a:pt x="101608" y="204835"/>
                      <a:pt x="63151" y="227909"/>
                      <a:pt x="36838" y="262318"/>
                    </a:cubicBezTo>
                    <a:cubicBezTo>
                      <a:pt x="19431" y="235601"/>
                      <a:pt x="10120" y="204835"/>
                      <a:pt x="10120" y="172450"/>
                    </a:cubicBezTo>
                    <a:cubicBezTo>
                      <a:pt x="8906" y="82177"/>
                      <a:pt x="82582" y="8906"/>
                      <a:pt x="172855" y="8906"/>
                    </a:cubicBezTo>
                    <a:close/>
                    <a:moveTo>
                      <a:pt x="172855" y="194715"/>
                    </a:moveTo>
                    <a:cubicBezTo>
                      <a:pt x="136422" y="194715"/>
                      <a:pt x="108490" y="165568"/>
                      <a:pt x="108490" y="130350"/>
                    </a:cubicBezTo>
                    <a:cubicBezTo>
                      <a:pt x="108490" y="94726"/>
                      <a:pt x="137232" y="65984"/>
                      <a:pt x="172855" y="65984"/>
                    </a:cubicBezTo>
                    <a:cubicBezTo>
                      <a:pt x="208478" y="65984"/>
                      <a:pt x="237220" y="94726"/>
                      <a:pt x="237220" y="130350"/>
                    </a:cubicBezTo>
                    <a:cubicBezTo>
                      <a:pt x="237220" y="165568"/>
                      <a:pt x="208883" y="194715"/>
                      <a:pt x="172855" y="194715"/>
                    </a:cubicBezTo>
                    <a:close/>
                    <a:moveTo>
                      <a:pt x="41291" y="270010"/>
                    </a:moveTo>
                    <a:cubicBezTo>
                      <a:pt x="106871" y="181761"/>
                      <a:pt x="238839" y="182166"/>
                      <a:pt x="304419" y="270010"/>
                    </a:cubicBezTo>
                    <a:cubicBezTo>
                      <a:pt x="238435" y="359069"/>
                      <a:pt x="106061" y="357854"/>
                      <a:pt x="41291" y="270010"/>
                    </a:cubicBezTo>
                    <a:close/>
                  </a:path>
                </a:pathLst>
              </a:custGeom>
              <a:solidFill>
                <a:srgbClr val="00002D"/>
              </a:solidFill>
              <a:ln w="4048" cap="flat">
                <a:noFill/>
                <a:prstDash val="solid"/>
                <a:miter/>
              </a:ln>
            </p:spPr>
            <p:txBody>
              <a:bodyPr rtlCol="0" anchor="ctr"/>
              <a:lstStyle/>
              <a:p>
                <a:endParaRPr lang="en-RS"/>
              </a:p>
            </p:txBody>
          </p:sp>
          <p:sp>
            <p:nvSpPr>
              <p:cNvPr id="69" name="Freeform 171">
                <a:extLst>
                  <a:ext uri="{FF2B5EF4-FFF2-40B4-BE49-F238E27FC236}">
                    <a16:creationId xmlns:a16="http://schemas.microsoft.com/office/drawing/2014/main" id="{4AC61055-AAE2-CF69-7B5A-1E38ABACB123}"/>
                  </a:ext>
                </a:extLst>
              </p:cNvPr>
              <p:cNvSpPr/>
              <p:nvPr/>
            </p:nvSpPr>
            <p:spPr>
              <a:xfrm>
                <a:off x="6367025" y="4746950"/>
                <a:ext cx="170425" cy="331541"/>
              </a:xfrm>
              <a:custGeom>
                <a:avLst/>
                <a:gdLst>
                  <a:gd name="connsiteX0" fmla="*/ 170426 w 170425"/>
                  <a:gd name="connsiteY0" fmla="*/ 85011 h 331541"/>
                  <a:gd name="connsiteX1" fmla="*/ 85415 w 170425"/>
                  <a:gd name="connsiteY1" fmla="*/ 0 h 331541"/>
                  <a:gd name="connsiteX2" fmla="*/ 0 w 170425"/>
                  <a:gd name="connsiteY2" fmla="*/ 85011 h 331541"/>
                  <a:gd name="connsiteX3" fmla="*/ 4453 w 170425"/>
                  <a:gd name="connsiteY3" fmla="*/ 89464 h 331541"/>
                  <a:gd name="connsiteX4" fmla="*/ 8906 w 170425"/>
                  <a:gd name="connsiteY4" fmla="*/ 85011 h 331541"/>
                  <a:gd name="connsiteX5" fmla="*/ 85415 w 170425"/>
                  <a:gd name="connsiteY5" fmla="*/ 8906 h 331541"/>
                  <a:gd name="connsiteX6" fmla="*/ 161520 w 170425"/>
                  <a:gd name="connsiteY6" fmla="*/ 85011 h 331541"/>
                  <a:gd name="connsiteX7" fmla="*/ 85415 w 170425"/>
                  <a:gd name="connsiteY7" fmla="*/ 161116 h 331541"/>
                  <a:gd name="connsiteX8" fmla="*/ 80963 w 170425"/>
                  <a:gd name="connsiteY8" fmla="*/ 165568 h 331541"/>
                  <a:gd name="connsiteX9" fmla="*/ 85415 w 170425"/>
                  <a:gd name="connsiteY9" fmla="*/ 170021 h 331541"/>
                  <a:gd name="connsiteX10" fmla="*/ 161520 w 170425"/>
                  <a:gd name="connsiteY10" fmla="*/ 246126 h 331541"/>
                  <a:gd name="connsiteX11" fmla="*/ 85415 w 170425"/>
                  <a:gd name="connsiteY11" fmla="*/ 322231 h 331541"/>
                  <a:gd name="connsiteX12" fmla="*/ 8906 w 170425"/>
                  <a:gd name="connsiteY12" fmla="*/ 246126 h 331541"/>
                  <a:gd name="connsiteX13" fmla="*/ 4453 w 170425"/>
                  <a:gd name="connsiteY13" fmla="*/ 241673 h 331541"/>
                  <a:gd name="connsiteX14" fmla="*/ 0 w 170425"/>
                  <a:gd name="connsiteY14" fmla="*/ 246126 h 331541"/>
                  <a:gd name="connsiteX15" fmla="*/ 85415 w 170425"/>
                  <a:gd name="connsiteY15" fmla="*/ 331542 h 331541"/>
                  <a:gd name="connsiteX16" fmla="*/ 170426 w 170425"/>
                  <a:gd name="connsiteY16" fmla="*/ 246126 h 331541"/>
                  <a:gd name="connsiteX17" fmla="*/ 112133 w 170425"/>
                  <a:gd name="connsiteY17" fmla="*/ 165568 h 331541"/>
                  <a:gd name="connsiteX18" fmla="*/ 170426 w 170425"/>
                  <a:gd name="connsiteY18" fmla="*/ 85011 h 33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425" h="331541">
                    <a:moveTo>
                      <a:pt x="170426" y="85011"/>
                    </a:moveTo>
                    <a:cubicBezTo>
                      <a:pt x="170426" y="38052"/>
                      <a:pt x="132374" y="0"/>
                      <a:pt x="85415" y="0"/>
                    </a:cubicBezTo>
                    <a:cubicBezTo>
                      <a:pt x="38457" y="0"/>
                      <a:pt x="0" y="38052"/>
                      <a:pt x="0" y="85011"/>
                    </a:cubicBezTo>
                    <a:cubicBezTo>
                      <a:pt x="0" y="87440"/>
                      <a:pt x="2024" y="89464"/>
                      <a:pt x="4453" y="89464"/>
                    </a:cubicBezTo>
                    <a:cubicBezTo>
                      <a:pt x="6882" y="89464"/>
                      <a:pt x="8906" y="87440"/>
                      <a:pt x="8906" y="85011"/>
                    </a:cubicBezTo>
                    <a:cubicBezTo>
                      <a:pt x="8906" y="42910"/>
                      <a:pt x="43315" y="8906"/>
                      <a:pt x="85415" y="8906"/>
                    </a:cubicBezTo>
                    <a:cubicBezTo>
                      <a:pt x="127516" y="8906"/>
                      <a:pt x="161520" y="43315"/>
                      <a:pt x="161520" y="85011"/>
                    </a:cubicBezTo>
                    <a:cubicBezTo>
                      <a:pt x="161520" y="127111"/>
                      <a:pt x="127516" y="161116"/>
                      <a:pt x="85415" y="161116"/>
                    </a:cubicBezTo>
                    <a:cubicBezTo>
                      <a:pt x="82987" y="161116"/>
                      <a:pt x="80963" y="163140"/>
                      <a:pt x="80963" y="165568"/>
                    </a:cubicBezTo>
                    <a:cubicBezTo>
                      <a:pt x="80963" y="167997"/>
                      <a:pt x="82987" y="170021"/>
                      <a:pt x="85415" y="170021"/>
                    </a:cubicBezTo>
                    <a:cubicBezTo>
                      <a:pt x="127516" y="170021"/>
                      <a:pt x="161520" y="204430"/>
                      <a:pt x="161520" y="246126"/>
                    </a:cubicBezTo>
                    <a:cubicBezTo>
                      <a:pt x="161520" y="288227"/>
                      <a:pt x="127516" y="322231"/>
                      <a:pt x="85415" y="322231"/>
                    </a:cubicBezTo>
                    <a:cubicBezTo>
                      <a:pt x="43315" y="322231"/>
                      <a:pt x="8906" y="287822"/>
                      <a:pt x="8906" y="246126"/>
                    </a:cubicBezTo>
                    <a:cubicBezTo>
                      <a:pt x="8906" y="243697"/>
                      <a:pt x="6882" y="241673"/>
                      <a:pt x="4453" y="241673"/>
                    </a:cubicBezTo>
                    <a:cubicBezTo>
                      <a:pt x="2024" y="241673"/>
                      <a:pt x="0" y="243697"/>
                      <a:pt x="0" y="246126"/>
                    </a:cubicBezTo>
                    <a:cubicBezTo>
                      <a:pt x="0" y="293084"/>
                      <a:pt x="38052" y="331542"/>
                      <a:pt x="85415" y="331542"/>
                    </a:cubicBezTo>
                    <a:cubicBezTo>
                      <a:pt x="132374" y="331542"/>
                      <a:pt x="170426" y="293489"/>
                      <a:pt x="170426" y="246126"/>
                    </a:cubicBezTo>
                    <a:cubicBezTo>
                      <a:pt x="170426" y="208478"/>
                      <a:pt x="146137" y="176903"/>
                      <a:pt x="112133" y="165568"/>
                    </a:cubicBezTo>
                    <a:cubicBezTo>
                      <a:pt x="146137" y="154638"/>
                      <a:pt x="170426" y="122658"/>
                      <a:pt x="170426" y="85011"/>
                    </a:cubicBezTo>
                    <a:close/>
                  </a:path>
                </a:pathLst>
              </a:custGeom>
              <a:solidFill>
                <a:srgbClr val="00002D"/>
              </a:solidFill>
              <a:ln w="4048" cap="flat">
                <a:noFill/>
                <a:prstDash val="solid"/>
                <a:miter/>
              </a:ln>
            </p:spPr>
            <p:txBody>
              <a:bodyPr rtlCol="0" anchor="ctr"/>
              <a:lstStyle/>
              <a:p>
                <a:endParaRPr lang="en-RS"/>
              </a:p>
            </p:txBody>
          </p:sp>
          <p:sp>
            <p:nvSpPr>
              <p:cNvPr id="70" name="Freeform 172">
                <a:extLst>
                  <a:ext uri="{FF2B5EF4-FFF2-40B4-BE49-F238E27FC236}">
                    <a16:creationId xmlns:a16="http://schemas.microsoft.com/office/drawing/2014/main" id="{9C8808D4-4055-E93B-3F2A-BDC812421183}"/>
                  </a:ext>
                </a:extLst>
              </p:cNvPr>
              <p:cNvSpPr/>
              <p:nvPr/>
            </p:nvSpPr>
            <p:spPr>
              <a:xfrm>
                <a:off x="6626510" y="4746950"/>
                <a:ext cx="184143" cy="331946"/>
              </a:xfrm>
              <a:custGeom>
                <a:avLst/>
                <a:gdLst>
                  <a:gd name="connsiteX0" fmla="*/ 182975 w 184143"/>
                  <a:gd name="connsiteY0" fmla="*/ 1619 h 331946"/>
                  <a:gd name="connsiteX1" fmla="*/ 176498 w 184143"/>
                  <a:gd name="connsiteY1" fmla="*/ 1215 h 331946"/>
                  <a:gd name="connsiteX2" fmla="*/ 8906 w 184143"/>
                  <a:gd name="connsiteY2" fmla="*/ 146542 h 331946"/>
                  <a:gd name="connsiteX3" fmla="*/ 8906 w 184143"/>
                  <a:gd name="connsiteY3" fmla="*/ 4453 h 331946"/>
                  <a:gd name="connsiteX4" fmla="*/ 4453 w 184143"/>
                  <a:gd name="connsiteY4" fmla="*/ 0 h 331946"/>
                  <a:gd name="connsiteX5" fmla="*/ 0 w 184143"/>
                  <a:gd name="connsiteY5" fmla="*/ 4453 h 331946"/>
                  <a:gd name="connsiteX6" fmla="*/ 0 w 184143"/>
                  <a:gd name="connsiteY6" fmla="*/ 327493 h 331946"/>
                  <a:gd name="connsiteX7" fmla="*/ 4453 w 184143"/>
                  <a:gd name="connsiteY7" fmla="*/ 331946 h 331946"/>
                  <a:gd name="connsiteX8" fmla="*/ 8906 w 184143"/>
                  <a:gd name="connsiteY8" fmla="*/ 327493 h 331946"/>
                  <a:gd name="connsiteX9" fmla="*/ 8906 w 184143"/>
                  <a:gd name="connsiteY9" fmla="*/ 166378 h 331946"/>
                  <a:gd name="connsiteX10" fmla="*/ 176498 w 184143"/>
                  <a:gd name="connsiteY10" fmla="*/ 311706 h 331946"/>
                  <a:gd name="connsiteX11" fmla="*/ 182975 w 184143"/>
                  <a:gd name="connsiteY11" fmla="*/ 311301 h 331946"/>
                  <a:gd name="connsiteX12" fmla="*/ 182571 w 184143"/>
                  <a:gd name="connsiteY12" fmla="*/ 304824 h 331946"/>
                  <a:gd name="connsiteX13" fmla="*/ 11740 w 184143"/>
                  <a:gd name="connsiteY13" fmla="*/ 156258 h 331946"/>
                  <a:gd name="connsiteX14" fmla="*/ 182571 w 184143"/>
                  <a:gd name="connsiteY14" fmla="*/ 7692 h 331946"/>
                  <a:gd name="connsiteX15" fmla="*/ 182975 w 184143"/>
                  <a:gd name="connsiteY15" fmla="*/ 1619 h 3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43" h="331946">
                    <a:moveTo>
                      <a:pt x="182975" y="1619"/>
                    </a:moveTo>
                    <a:cubicBezTo>
                      <a:pt x="181356" y="-405"/>
                      <a:pt x="178522" y="-405"/>
                      <a:pt x="176498" y="1215"/>
                    </a:cubicBezTo>
                    <a:lnTo>
                      <a:pt x="8906" y="146542"/>
                    </a:lnTo>
                    <a:lnTo>
                      <a:pt x="8906" y="4453"/>
                    </a:lnTo>
                    <a:cubicBezTo>
                      <a:pt x="8906" y="2024"/>
                      <a:pt x="6882" y="0"/>
                      <a:pt x="4453" y="0"/>
                    </a:cubicBezTo>
                    <a:cubicBezTo>
                      <a:pt x="2024" y="0"/>
                      <a:pt x="0" y="2024"/>
                      <a:pt x="0" y="4453"/>
                    </a:cubicBezTo>
                    <a:lnTo>
                      <a:pt x="0" y="327493"/>
                    </a:lnTo>
                    <a:cubicBezTo>
                      <a:pt x="0" y="329922"/>
                      <a:pt x="2024" y="331946"/>
                      <a:pt x="4453" y="331946"/>
                    </a:cubicBezTo>
                    <a:cubicBezTo>
                      <a:pt x="6882" y="331946"/>
                      <a:pt x="8906" y="329922"/>
                      <a:pt x="8906" y="327493"/>
                    </a:cubicBezTo>
                    <a:lnTo>
                      <a:pt x="8906" y="166378"/>
                    </a:lnTo>
                    <a:lnTo>
                      <a:pt x="176498" y="311706"/>
                    </a:lnTo>
                    <a:cubicBezTo>
                      <a:pt x="178522" y="313325"/>
                      <a:pt x="181356" y="312920"/>
                      <a:pt x="182975" y="311301"/>
                    </a:cubicBezTo>
                    <a:cubicBezTo>
                      <a:pt x="184595" y="309277"/>
                      <a:pt x="184595" y="306443"/>
                      <a:pt x="182571" y="304824"/>
                    </a:cubicBezTo>
                    <a:lnTo>
                      <a:pt x="11740" y="156258"/>
                    </a:lnTo>
                    <a:lnTo>
                      <a:pt x="182571" y="7692"/>
                    </a:lnTo>
                    <a:cubicBezTo>
                      <a:pt x="184595" y="6072"/>
                      <a:pt x="184595" y="3239"/>
                      <a:pt x="182975" y="1619"/>
                    </a:cubicBezTo>
                    <a:close/>
                  </a:path>
                </a:pathLst>
              </a:custGeom>
              <a:solidFill>
                <a:srgbClr val="00002D"/>
              </a:solidFill>
              <a:ln w="4048" cap="flat">
                <a:noFill/>
                <a:prstDash val="solid"/>
                <a:miter/>
              </a:ln>
            </p:spPr>
            <p:txBody>
              <a:bodyPr rtlCol="0" anchor="ctr"/>
              <a:lstStyle/>
              <a:p>
                <a:endParaRPr lang="en-RS"/>
              </a:p>
            </p:txBody>
          </p:sp>
          <p:sp>
            <p:nvSpPr>
              <p:cNvPr id="71" name="Freeform 173">
                <a:extLst>
                  <a:ext uri="{FF2B5EF4-FFF2-40B4-BE49-F238E27FC236}">
                    <a16:creationId xmlns:a16="http://schemas.microsoft.com/office/drawing/2014/main" id="{30D595B6-877D-E496-13FE-C18D70814496}"/>
                  </a:ext>
                </a:extLst>
              </p:cNvPr>
              <p:cNvSpPr/>
              <p:nvPr/>
            </p:nvSpPr>
            <p:spPr>
              <a:xfrm>
                <a:off x="6871017" y="4812530"/>
                <a:ext cx="206454" cy="206454"/>
              </a:xfrm>
              <a:custGeom>
                <a:avLst/>
                <a:gdLst>
                  <a:gd name="connsiteX0" fmla="*/ 180951 w 206454"/>
                  <a:gd name="connsiteY0" fmla="*/ 77724 h 206454"/>
                  <a:gd name="connsiteX1" fmla="*/ 128730 w 206454"/>
                  <a:gd name="connsiteY1" fmla="*/ 77724 h 206454"/>
                  <a:gd name="connsiteX2" fmla="*/ 128730 w 206454"/>
                  <a:gd name="connsiteY2" fmla="*/ 25503 h 206454"/>
                  <a:gd name="connsiteX3" fmla="*/ 103227 w 206454"/>
                  <a:gd name="connsiteY3" fmla="*/ 0 h 206454"/>
                  <a:gd name="connsiteX4" fmla="*/ 77724 w 206454"/>
                  <a:gd name="connsiteY4" fmla="*/ 25503 h 206454"/>
                  <a:gd name="connsiteX5" fmla="*/ 77724 w 206454"/>
                  <a:gd name="connsiteY5" fmla="*/ 77724 h 206454"/>
                  <a:gd name="connsiteX6" fmla="*/ 25503 w 206454"/>
                  <a:gd name="connsiteY6" fmla="*/ 77724 h 206454"/>
                  <a:gd name="connsiteX7" fmla="*/ 0 w 206454"/>
                  <a:gd name="connsiteY7" fmla="*/ 103227 h 206454"/>
                  <a:gd name="connsiteX8" fmla="*/ 25503 w 206454"/>
                  <a:gd name="connsiteY8" fmla="*/ 128730 h 206454"/>
                  <a:gd name="connsiteX9" fmla="*/ 77724 w 206454"/>
                  <a:gd name="connsiteY9" fmla="*/ 128730 h 206454"/>
                  <a:gd name="connsiteX10" fmla="*/ 77724 w 206454"/>
                  <a:gd name="connsiteY10" fmla="*/ 180951 h 206454"/>
                  <a:gd name="connsiteX11" fmla="*/ 103227 w 206454"/>
                  <a:gd name="connsiteY11" fmla="*/ 206454 h 206454"/>
                  <a:gd name="connsiteX12" fmla="*/ 128730 w 206454"/>
                  <a:gd name="connsiteY12" fmla="*/ 180951 h 206454"/>
                  <a:gd name="connsiteX13" fmla="*/ 128730 w 206454"/>
                  <a:gd name="connsiteY13" fmla="*/ 128730 h 206454"/>
                  <a:gd name="connsiteX14" fmla="*/ 180951 w 206454"/>
                  <a:gd name="connsiteY14" fmla="*/ 128730 h 206454"/>
                  <a:gd name="connsiteX15" fmla="*/ 206454 w 206454"/>
                  <a:gd name="connsiteY15" fmla="*/ 103227 h 206454"/>
                  <a:gd name="connsiteX16" fmla="*/ 206454 w 206454"/>
                  <a:gd name="connsiteY16" fmla="*/ 103227 h 206454"/>
                  <a:gd name="connsiteX17" fmla="*/ 180951 w 206454"/>
                  <a:gd name="connsiteY17" fmla="*/ 77724 h 206454"/>
                  <a:gd name="connsiteX18" fmla="*/ 197548 w 206454"/>
                  <a:gd name="connsiteY18" fmla="*/ 103227 h 206454"/>
                  <a:gd name="connsiteX19" fmla="*/ 180951 w 206454"/>
                  <a:gd name="connsiteY19" fmla="*/ 119825 h 206454"/>
                  <a:gd name="connsiteX20" fmla="*/ 124277 w 206454"/>
                  <a:gd name="connsiteY20" fmla="*/ 119825 h 206454"/>
                  <a:gd name="connsiteX21" fmla="*/ 119824 w 206454"/>
                  <a:gd name="connsiteY21" fmla="*/ 124277 h 206454"/>
                  <a:gd name="connsiteX22" fmla="*/ 119824 w 206454"/>
                  <a:gd name="connsiteY22" fmla="*/ 180951 h 206454"/>
                  <a:gd name="connsiteX23" fmla="*/ 103227 w 206454"/>
                  <a:gd name="connsiteY23" fmla="*/ 197548 h 206454"/>
                  <a:gd name="connsiteX24" fmla="*/ 86630 w 206454"/>
                  <a:gd name="connsiteY24" fmla="*/ 180951 h 206454"/>
                  <a:gd name="connsiteX25" fmla="*/ 86630 w 206454"/>
                  <a:gd name="connsiteY25" fmla="*/ 124277 h 206454"/>
                  <a:gd name="connsiteX26" fmla="*/ 82177 w 206454"/>
                  <a:gd name="connsiteY26" fmla="*/ 119825 h 206454"/>
                  <a:gd name="connsiteX27" fmla="*/ 25503 w 206454"/>
                  <a:gd name="connsiteY27" fmla="*/ 119825 h 206454"/>
                  <a:gd name="connsiteX28" fmla="*/ 8906 w 206454"/>
                  <a:gd name="connsiteY28" fmla="*/ 103227 h 206454"/>
                  <a:gd name="connsiteX29" fmla="*/ 25503 w 206454"/>
                  <a:gd name="connsiteY29" fmla="*/ 86630 h 206454"/>
                  <a:gd name="connsiteX30" fmla="*/ 82177 w 206454"/>
                  <a:gd name="connsiteY30" fmla="*/ 86630 h 206454"/>
                  <a:gd name="connsiteX31" fmla="*/ 86630 w 206454"/>
                  <a:gd name="connsiteY31" fmla="*/ 82177 h 206454"/>
                  <a:gd name="connsiteX32" fmla="*/ 86630 w 206454"/>
                  <a:gd name="connsiteY32" fmla="*/ 25503 h 206454"/>
                  <a:gd name="connsiteX33" fmla="*/ 103227 w 206454"/>
                  <a:gd name="connsiteY33" fmla="*/ 8906 h 206454"/>
                  <a:gd name="connsiteX34" fmla="*/ 119824 w 206454"/>
                  <a:gd name="connsiteY34" fmla="*/ 25503 h 206454"/>
                  <a:gd name="connsiteX35" fmla="*/ 119824 w 206454"/>
                  <a:gd name="connsiteY35" fmla="*/ 82177 h 206454"/>
                  <a:gd name="connsiteX36" fmla="*/ 124277 w 206454"/>
                  <a:gd name="connsiteY36" fmla="*/ 86630 h 206454"/>
                  <a:gd name="connsiteX37" fmla="*/ 180951 w 206454"/>
                  <a:gd name="connsiteY37" fmla="*/ 86630 h 206454"/>
                  <a:gd name="connsiteX38" fmla="*/ 197548 w 206454"/>
                  <a:gd name="connsiteY38" fmla="*/ 103227 h 206454"/>
                  <a:gd name="connsiteX39" fmla="*/ 197548 w 206454"/>
                  <a:gd name="connsiteY39" fmla="*/ 103227 h 2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6454" h="206454">
                    <a:moveTo>
                      <a:pt x="180951" y="77724"/>
                    </a:moveTo>
                    <a:lnTo>
                      <a:pt x="128730" y="77724"/>
                    </a:lnTo>
                    <a:lnTo>
                      <a:pt x="128730" y="25503"/>
                    </a:lnTo>
                    <a:cubicBezTo>
                      <a:pt x="128730" y="11335"/>
                      <a:pt x="117396" y="0"/>
                      <a:pt x="103227" y="0"/>
                    </a:cubicBezTo>
                    <a:cubicBezTo>
                      <a:pt x="89059" y="0"/>
                      <a:pt x="77724" y="11335"/>
                      <a:pt x="77724" y="25503"/>
                    </a:cubicBezTo>
                    <a:lnTo>
                      <a:pt x="77724" y="77724"/>
                    </a:lnTo>
                    <a:lnTo>
                      <a:pt x="25503" y="77724"/>
                    </a:lnTo>
                    <a:cubicBezTo>
                      <a:pt x="11335" y="77724"/>
                      <a:pt x="0" y="89059"/>
                      <a:pt x="0" y="103227"/>
                    </a:cubicBezTo>
                    <a:cubicBezTo>
                      <a:pt x="0" y="117396"/>
                      <a:pt x="11335" y="128730"/>
                      <a:pt x="25503" y="128730"/>
                    </a:cubicBezTo>
                    <a:lnTo>
                      <a:pt x="77724" y="128730"/>
                    </a:lnTo>
                    <a:lnTo>
                      <a:pt x="77724" y="180951"/>
                    </a:lnTo>
                    <a:cubicBezTo>
                      <a:pt x="77724" y="195120"/>
                      <a:pt x="89059" y="206454"/>
                      <a:pt x="103227" y="206454"/>
                    </a:cubicBezTo>
                    <a:cubicBezTo>
                      <a:pt x="117396" y="206454"/>
                      <a:pt x="128730" y="195120"/>
                      <a:pt x="128730" y="180951"/>
                    </a:cubicBezTo>
                    <a:lnTo>
                      <a:pt x="128730" y="128730"/>
                    </a:lnTo>
                    <a:lnTo>
                      <a:pt x="180951" y="128730"/>
                    </a:lnTo>
                    <a:cubicBezTo>
                      <a:pt x="195120" y="128730"/>
                      <a:pt x="206454" y="117396"/>
                      <a:pt x="206454" y="103227"/>
                    </a:cubicBezTo>
                    <a:lnTo>
                      <a:pt x="206454" y="103227"/>
                    </a:lnTo>
                    <a:cubicBezTo>
                      <a:pt x="206454" y="89059"/>
                      <a:pt x="195120" y="77724"/>
                      <a:pt x="180951" y="77724"/>
                    </a:cubicBezTo>
                    <a:close/>
                    <a:moveTo>
                      <a:pt x="197548" y="103227"/>
                    </a:moveTo>
                    <a:cubicBezTo>
                      <a:pt x="197548" y="112538"/>
                      <a:pt x="190262" y="119825"/>
                      <a:pt x="180951" y="119825"/>
                    </a:cubicBezTo>
                    <a:lnTo>
                      <a:pt x="124277" y="119825"/>
                    </a:lnTo>
                    <a:cubicBezTo>
                      <a:pt x="121848" y="119825"/>
                      <a:pt x="119824" y="121849"/>
                      <a:pt x="119824" y="124277"/>
                    </a:cubicBezTo>
                    <a:lnTo>
                      <a:pt x="119824" y="180951"/>
                    </a:lnTo>
                    <a:cubicBezTo>
                      <a:pt x="119824" y="190262"/>
                      <a:pt x="112538" y="197548"/>
                      <a:pt x="103227" y="197548"/>
                    </a:cubicBezTo>
                    <a:cubicBezTo>
                      <a:pt x="93917" y="197548"/>
                      <a:pt x="86630" y="190262"/>
                      <a:pt x="86630" y="180951"/>
                    </a:cubicBezTo>
                    <a:lnTo>
                      <a:pt x="86630" y="124277"/>
                    </a:lnTo>
                    <a:cubicBezTo>
                      <a:pt x="86630" y="121849"/>
                      <a:pt x="84606" y="119825"/>
                      <a:pt x="82177" y="119825"/>
                    </a:cubicBezTo>
                    <a:lnTo>
                      <a:pt x="25503" y="119825"/>
                    </a:lnTo>
                    <a:cubicBezTo>
                      <a:pt x="16193" y="119825"/>
                      <a:pt x="8906" y="112538"/>
                      <a:pt x="8906" y="103227"/>
                    </a:cubicBezTo>
                    <a:cubicBezTo>
                      <a:pt x="8906" y="93917"/>
                      <a:pt x="16193" y="86630"/>
                      <a:pt x="25503" y="86630"/>
                    </a:cubicBezTo>
                    <a:lnTo>
                      <a:pt x="82177" y="86630"/>
                    </a:lnTo>
                    <a:cubicBezTo>
                      <a:pt x="84606" y="86630"/>
                      <a:pt x="86630" y="84606"/>
                      <a:pt x="86630" y="82177"/>
                    </a:cubicBezTo>
                    <a:lnTo>
                      <a:pt x="86630" y="25503"/>
                    </a:lnTo>
                    <a:cubicBezTo>
                      <a:pt x="86630" y="16193"/>
                      <a:pt x="93917" y="8906"/>
                      <a:pt x="103227" y="8906"/>
                    </a:cubicBezTo>
                    <a:cubicBezTo>
                      <a:pt x="112538" y="8906"/>
                      <a:pt x="119824" y="16193"/>
                      <a:pt x="119824" y="25503"/>
                    </a:cubicBezTo>
                    <a:lnTo>
                      <a:pt x="119824" y="82177"/>
                    </a:lnTo>
                    <a:cubicBezTo>
                      <a:pt x="119824" y="84606"/>
                      <a:pt x="121848" y="86630"/>
                      <a:pt x="124277" y="86630"/>
                    </a:cubicBezTo>
                    <a:lnTo>
                      <a:pt x="180951" y="86630"/>
                    </a:lnTo>
                    <a:cubicBezTo>
                      <a:pt x="190262" y="86630"/>
                      <a:pt x="197548" y="93917"/>
                      <a:pt x="197548" y="103227"/>
                    </a:cubicBezTo>
                    <a:lnTo>
                      <a:pt x="197548" y="103227"/>
                    </a:lnTo>
                    <a:close/>
                  </a:path>
                </a:pathLst>
              </a:custGeom>
              <a:solidFill>
                <a:srgbClr val="00002D"/>
              </a:solidFill>
              <a:ln w="4048" cap="flat">
                <a:noFill/>
                <a:prstDash val="solid"/>
                <a:miter/>
              </a:ln>
            </p:spPr>
            <p:txBody>
              <a:bodyPr rtlCol="0" anchor="ctr"/>
              <a:lstStyle/>
              <a:p>
                <a:endParaRPr lang="en-RS"/>
              </a:p>
            </p:txBody>
          </p:sp>
          <p:sp>
            <p:nvSpPr>
              <p:cNvPr id="72" name="Freeform 174">
                <a:extLst>
                  <a:ext uri="{FF2B5EF4-FFF2-40B4-BE49-F238E27FC236}">
                    <a16:creationId xmlns:a16="http://schemas.microsoft.com/office/drawing/2014/main" id="{9FE3EE89-4C2C-8131-4CBD-F06D4C374160}"/>
                  </a:ext>
                </a:extLst>
              </p:cNvPr>
              <p:cNvSpPr/>
              <p:nvPr/>
            </p:nvSpPr>
            <p:spPr>
              <a:xfrm>
                <a:off x="7521903" y="2207688"/>
                <a:ext cx="283294" cy="437754"/>
              </a:xfrm>
              <a:custGeom>
                <a:avLst/>
                <a:gdLst>
                  <a:gd name="connsiteX0" fmla="*/ 2076 w 283294"/>
                  <a:gd name="connsiteY0" fmla="*/ 437071 h 437754"/>
                  <a:gd name="connsiteX1" fmla="*/ 8148 w 283294"/>
                  <a:gd name="connsiteY1" fmla="*/ 435857 h 437754"/>
                  <a:gd name="connsiteX2" fmla="*/ 282611 w 283294"/>
                  <a:gd name="connsiteY2" fmla="*/ 6755 h 437754"/>
                  <a:gd name="connsiteX3" fmla="*/ 281397 w 283294"/>
                  <a:gd name="connsiteY3" fmla="*/ 683 h 437754"/>
                  <a:gd name="connsiteX4" fmla="*/ 275324 w 283294"/>
                  <a:gd name="connsiteY4" fmla="*/ 1898 h 437754"/>
                  <a:gd name="connsiteX5" fmla="*/ 861 w 283294"/>
                  <a:gd name="connsiteY5" fmla="*/ 430999 h 437754"/>
                  <a:gd name="connsiteX6" fmla="*/ 2076 w 283294"/>
                  <a:gd name="connsiteY6" fmla="*/ 437071 h 4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94" h="437754">
                    <a:moveTo>
                      <a:pt x="2076" y="437071"/>
                    </a:moveTo>
                    <a:cubicBezTo>
                      <a:pt x="4100" y="438285"/>
                      <a:pt x="6934" y="437881"/>
                      <a:pt x="8148" y="435857"/>
                    </a:cubicBezTo>
                    <a:lnTo>
                      <a:pt x="282611" y="6755"/>
                    </a:lnTo>
                    <a:cubicBezTo>
                      <a:pt x="283825" y="4731"/>
                      <a:pt x="283421" y="1898"/>
                      <a:pt x="281397" y="683"/>
                    </a:cubicBezTo>
                    <a:cubicBezTo>
                      <a:pt x="279373" y="-531"/>
                      <a:pt x="276539" y="-126"/>
                      <a:pt x="275324" y="1898"/>
                    </a:cubicBezTo>
                    <a:lnTo>
                      <a:pt x="861" y="430999"/>
                    </a:lnTo>
                    <a:cubicBezTo>
                      <a:pt x="-758" y="432618"/>
                      <a:pt x="52" y="435452"/>
                      <a:pt x="2076" y="437071"/>
                    </a:cubicBezTo>
                    <a:close/>
                  </a:path>
                </a:pathLst>
              </a:custGeom>
              <a:solidFill>
                <a:srgbClr val="00002D"/>
              </a:solidFill>
              <a:ln w="4048" cap="flat">
                <a:noFill/>
                <a:prstDash val="solid"/>
                <a:miter/>
              </a:ln>
            </p:spPr>
            <p:txBody>
              <a:bodyPr rtlCol="0" anchor="ctr"/>
              <a:lstStyle/>
              <a:p>
                <a:endParaRPr lang="en-RS"/>
              </a:p>
            </p:txBody>
          </p:sp>
          <p:sp>
            <p:nvSpPr>
              <p:cNvPr id="73" name="Freeform 175">
                <a:extLst>
                  <a:ext uri="{FF2B5EF4-FFF2-40B4-BE49-F238E27FC236}">
                    <a16:creationId xmlns:a16="http://schemas.microsoft.com/office/drawing/2014/main" id="{C9D1A1C9-B435-2BE5-F755-45CB25B03123}"/>
                  </a:ext>
                </a:extLst>
              </p:cNvPr>
              <p:cNvSpPr/>
              <p:nvPr/>
            </p:nvSpPr>
            <p:spPr>
              <a:xfrm>
                <a:off x="7844539" y="2111342"/>
                <a:ext cx="22189" cy="29703"/>
              </a:xfrm>
              <a:custGeom>
                <a:avLst/>
                <a:gdLst>
                  <a:gd name="connsiteX0" fmla="*/ 2076 w 22189"/>
                  <a:gd name="connsiteY0" fmla="*/ 29020 h 29703"/>
                  <a:gd name="connsiteX1" fmla="*/ 8148 w 22189"/>
                  <a:gd name="connsiteY1" fmla="*/ 27806 h 29703"/>
                  <a:gd name="connsiteX2" fmla="*/ 21507 w 22189"/>
                  <a:gd name="connsiteY2" fmla="*/ 6755 h 29703"/>
                  <a:gd name="connsiteX3" fmla="*/ 20292 w 22189"/>
                  <a:gd name="connsiteY3" fmla="*/ 683 h 29703"/>
                  <a:gd name="connsiteX4" fmla="*/ 14220 w 22189"/>
                  <a:gd name="connsiteY4" fmla="*/ 1898 h 29703"/>
                  <a:gd name="connsiteX5" fmla="*/ 861 w 22189"/>
                  <a:gd name="connsiteY5" fmla="*/ 22948 h 29703"/>
                  <a:gd name="connsiteX6" fmla="*/ 2076 w 22189"/>
                  <a:gd name="connsiteY6" fmla="*/ 29020 h 2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 h="29703">
                    <a:moveTo>
                      <a:pt x="2076" y="29020"/>
                    </a:moveTo>
                    <a:cubicBezTo>
                      <a:pt x="4100" y="30234"/>
                      <a:pt x="6933" y="29830"/>
                      <a:pt x="8148" y="27806"/>
                    </a:cubicBezTo>
                    <a:lnTo>
                      <a:pt x="21507" y="6755"/>
                    </a:lnTo>
                    <a:cubicBezTo>
                      <a:pt x="22721" y="4731"/>
                      <a:pt x="22316" y="1898"/>
                      <a:pt x="20292" y="683"/>
                    </a:cubicBezTo>
                    <a:cubicBezTo>
                      <a:pt x="18268" y="-531"/>
                      <a:pt x="15435" y="-127"/>
                      <a:pt x="14220" y="1898"/>
                    </a:cubicBezTo>
                    <a:lnTo>
                      <a:pt x="861" y="22948"/>
                    </a:lnTo>
                    <a:cubicBezTo>
                      <a:pt x="-758" y="24972"/>
                      <a:pt x="52" y="27806"/>
                      <a:pt x="2076" y="29020"/>
                    </a:cubicBezTo>
                    <a:close/>
                  </a:path>
                </a:pathLst>
              </a:custGeom>
              <a:solidFill>
                <a:srgbClr val="00002D"/>
              </a:solidFill>
              <a:ln w="4048" cap="flat">
                <a:noFill/>
                <a:prstDash val="solid"/>
                <a:miter/>
              </a:ln>
            </p:spPr>
            <p:txBody>
              <a:bodyPr rtlCol="0" anchor="ctr"/>
              <a:lstStyle/>
              <a:p>
                <a:endParaRPr lang="en-RS"/>
              </a:p>
            </p:txBody>
          </p:sp>
          <p:sp>
            <p:nvSpPr>
              <p:cNvPr id="74" name="Freeform 176">
                <a:extLst>
                  <a:ext uri="{FF2B5EF4-FFF2-40B4-BE49-F238E27FC236}">
                    <a16:creationId xmlns:a16="http://schemas.microsoft.com/office/drawing/2014/main" id="{02BBDA31-A555-EF2B-9AC8-A37CED2CB325}"/>
                  </a:ext>
                </a:extLst>
              </p:cNvPr>
              <p:cNvSpPr/>
              <p:nvPr/>
            </p:nvSpPr>
            <p:spPr>
              <a:xfrm>
                <a:off x="7641708" y="2663076"/>
                <a:ext cx="197519" cy="92499"/>
              </a:xfrm>
              <a:custGeom>
                <a:avLst/>
                <a:gdLst>
                  <a:gd name="connsiteX0" fmla="*/ 477 w 197519"/>
                  <a:gd name="connsiteY0" fmla="*/ 89767 h 92499"/>
                  <a:gd name="connsiteX1" fmla="*/ 6549 w 197519"/>
                  <a:gd name="connsiteY1" fmla="*/ 92196 h 92499"/>
                  <a:gd name="connsiteX2" fmla="*/ 194787 w 197519"/>
                  <a:gd name="connsiteY2" fmla="*/ 8805 h 92499"/>
                  <a:gd name="connsiteX3" fmla="*/ 197215 w 197519"/>
                  <a:gd name="connsiteY3" fmla="*/ 2733 h 92499"/>
                  <a:gd name="connsiteX4" fmla="*/ 191143 w 197519"/>
                  <a:gd name="connsiteY4" fmla="*/ 304 h 92499"/>
                  <a:gd name="connsiteX5" fmla="*/ 2905 w 197519"/>
                  <a:gd name="connsiteY5" fmla="*/ 83695 h 92499"/>
                  <a:gd name="connsiteX6" fmla="*/ 477 w 197519"/>
                  <a:gd name="connsiteY6" fmla="*/ 89767 h 9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19" h="92499">
                    <a:moveTo>
                      <a:pt x="477" y="89767"/>
                    </a:moveTo>
                    <a:cubicBezTo>
                      <a:pt x="1286" y="92196"/>
                      <a:pt x="4120" y="93006"/>
                      <a:pt x="6549" y="92196"/>
                    </a:cubicBezTo>
                    <a:lnTo>
                      <a:pt x="194787" y="8805"/>
                    </a:lnTo>
                    <a:cubicBezTo>
                      <a:pt x="197215" y="7995"/>
                      <a:pt x="198025" y="5161"/>
                      <a:pt x="197215" y="2733"/>
                    </a:cubicBezTo>
                    <a:cubicBezTo>
                      <a:pt x="196406" y="304"/>
                      <a:pt x="193572" y="-506"/>
                      <a:pt x="191143" y="304"/>
                    </a:cubicBezTo>
                    <a:lnTo>
                      <a:pt x="2905" y="83695"/>
                    </a:lnTo>
                    <a:cubicBezTo>
                      <a:pt x="477" y="84909"/>
                      <a:pt x="-738" y="87743"/>
                      <a:pt x="477" y="89767"/>
                    </a:cubicBezTo>
                    <a:close/>
                  </a:path>
                </a:pathLst>
              </a:custGeom>
              <a:solidFill>
                <a:srgbClr val="00002D"/>
              </a:solidFill>
              <a:ln w="4048" cap="flat">
                <a:noFill/>
                <a:prstDash val="solid"/>
                <a:miter/>
              </a:ln>
            </p:spPr>
            <p:txBody>
              <a:bodyPr rtlCol="0" anchor="ctr"/>
              <a:lstStyle/>
              <a:p>
                <a:endParaRPr lang="en-RS"/>
              </a:p>
            </p:txBody>
          </p:sp>
          <p:sp>
            <p:nvSpPr>
              <p:cNvPr id="75" name="Freeform 177">
                <a:extLst>
                  <a:ext uri="{FF2B5EF4-FFF2-40B4-BE49-F238E27FC236}">
                    <a16:creationId xmlns:a16="http://schemas.microsoft.com/office/drawing/2014/main" id="{9A05ED69-EE7F-15B3-E2DE-90DE30559E47}"/>
                  </a:ext>
                </a:extLst>
              </p:cNvPr>
              <p:cNvSpPr/>
              <p:nvPr/>
            </p:nvSpPr>
            <p:spPr>
              <a:xfrm>
                <a:off x="7866379" y="2639597"/>
                <a:ext cx="26283" cy="16799"/>
              </a:xfrm>
              <a:custGeom>
                <a:avLst/>
                <a:gdLst>
                  <a:gd name="connsiteX0" fmla="*/ 477 w 26283"/>
                  <a:gd name="connsiteY0" fmla="*/ 14067 h 16799"/>
                  <a:gd name="connsiteX1" fmla="*/ 6549 w 26283"/>
                  <a:gd name="connsiteY1" fmla="*/ 16496 h 16799"/>
                  <a:gd name="connsiteX2" fmla="*/ 23551 w 26283"/>
                  <a:gd name="connsiteY2" fmla="*/ 8805 h 16799"/>
                  <a:gd name="connsiteX3" fmla="*/ 25980 w 26283"/>
                  <a:gd name="connsiteY3" fmla="*/ 2732 h 16799"/>
                  <a:gd name="connsiteX4" fmla="*/ 19908 w 26283"/>
                  <a:gd name="connsiteY4" fmla="*/ 304 h 16799"/>
                  <a:gd name="connsiteX5" fmla="*/ 2905 w 26283"/>
                  <a:gd name="connsiteY5" fmla="*/ 7995 h 16799"/>
                  <a:gd name="connsiteX6" fmla="*/ 477 w 26283"/>
                  <a:gd name="connsiteY6" fmla="*/ 14067 h 1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3" h="16799">
                    <a:moveTo>
                      <a:pt x="477" y="14067"/>
                    </a:moveTo>
                    <a:cubicBezTo>
                      <a:pt x="1286" y="16496"/>
                      <a:pt x="4120" y="17306"/>
                      <a:pt x="6549" y="16496"/>
                    </a:cubicBezTo>
                    <a:lnTo>
                      <a:pt x="23551" y="8805"/>
                    </a:lnTo>
                    <a:cubicBezTo>
                      <a:pt x="25980" y="7995"/>
                      <a:pt x="26789" y="5161"/>
                      <a:pt x="25980" y="2732"/>
                    </a:cubicBezTo>
                    <a:cubicBezTo>
                      <a:pt x="25170" y="304"/>
                      <a:pt x="22336" y="-506"/>
                      <a:pt x="19908" y="304"/>
                    </a:cubicBezTo>
                    <a:lnTo>
                      <a:pt x="2905" y="7995"/>
                    </a:lnTo>
                    <a:cubicBezTo>
                      <a:pt x="477" y="9209"/>
                      <a:pt x="-738" y="11638"/>
                      <a:pt x="477" y="14067"/>
                    </a:cubicBezTo>
                    <a:close/>
                  </a:path>
                </a:pathLst>
              </a:custGeom>
              <a:solidFill>
                <a:srgbClr val="00002D"/>
              </a:solidFill>
              <a:ln w="4048" cap="flat">
                <a:noFill/>
                <a:prstDash val="solid"/>
                <a:miter/>
              </a:ln>
            </p:spPr>
            <p:txBody>
              <a:bodyPr rtlCol="0" anchor="ctr"/>
              <a:lstStyle/>
              <a:p>
                <a:endParaRPr lang="en-RS"/>
              </a:p>
            </p:txBody>
          </p:sp>
          <p:sp>
            <p:nvSpPr>
              <p:cNvPr id="76" name="Freeform 178">
                <a:extLst>
                  <a:ext uri="{FF2B5EF4-FFF2-40B4-BE49-F238E27FC236}">
                    <a16:creationId xmlns:a16="http://schemas.microsoft.com/office/drawing/2014/main" id="{C2C0694F-B5EE-039F-36A3-57877D604C76}"/>
                  </a:ext>
                </a:extLst>
              </p:cNvPr>
              <p:cNvSpPr/>
              <p:nvPr/>
            </p:nvSpPr>
            <p:spPr>
              <a:xfrm>
                <a:off x="7350667" y="2322881"/>
                <a:ext cx="27225" cy="248658"/>
              </a:xfrm>
              <a:custGeom>
                <a:avLst/>
                <a:gdLst>
                  <a:gd name="connsiteX0" fmla="*/ 52 w 27225"/>
                  <a:gd name="connsiteY0" fmla="*/ 4910 h 248658"/>
                  <a:gd name="connsiteX1" fmla="*/ 18268 w 27225"/>
                  <a:gd name="connsiteY1" fmla="*/ 244559 h 248658"/>
                  <a:gd name="connsiteX2" fmla="*/ 23126 w 27225"/>
                  <a:gd name="connsiteY2" fmla="*/ 248607 h 248658"/>
                  <a:gd name="connsiteX3" fmla="*/ 27174 w 27225"/>
                  <a:gd name="connsiteY3" fmla="*/ 243749 h 248658"/>
                  <a:gd name="connsiteX4" fmla="*/ 8957 w 27225"/>
                  <a:gd name="connsiteY4" fmla="*/ 4100 h 248658"/>
                  <a:gd name="connsiteX5" fmla="*/ 4100 w 27225"/>
                  <a:gd name="connsiteY5" fmla="*/ 52 h 248658"/>
                  <a:gd name="connsiteX6" fmla="*/ 52 w 27225"/>
                  <a:gd name="connsiteY6" fmla="*/ 4910 h 24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5" h="248658">
                    <a:moveTo>
                      <a:pt x="52" y="4910"/>
                    </a:moveTo>
                    <a:lnTo>
                      <a:pt x="18268" y="244559"/>
                    </a:lnTo>
                    <a:cubicBezTo>
                      <a:pt x="18268" y="246987"/>
                      <a:pt x="20697" y="249012"/>
                      <a:pt x="23126" y="248607"/>
                    </a:cubicBezTo>
                    <a:cubicBezTo>
                      <a:pt x="25555" y="248607"/>
                      <a:pt x="27579" y="246178"/>
                      <a:pt x="27174" y="243749"/>
                    </a:cubicBezTo>
                    <a:lnTo>
                      <a:pt x="8957" y="4100"/>
                    </a:lnTo>
                    <a:cubicBezTo>
                      <a:pt x="8957" y="1671"/>
                      <a:pt x="6529" y="-353"/>
                      <a:pt x="4100" y="52"/>
                    </a:cubicBezTo>
                    <a:cubicBezTo>
                      <a:pt x="1671" y="52"/>
                      <a:pt x="-353" y="2076"/>
                      <a:pt x="52" y="4910"/>
                    </a:cubicBezTo>
                    <a:close/>
                  </a:path>
                </a:pathLst>
              </a:custGeom>
              <a:solidFill>
                <a:srgbClr val="00002D"/>
              </a:solidFill>
              <a:ln w="4048" cap="flat">
                <a:noFill/>
                <a:prstDash val="solid"/>
                <a:miter/>
              </a:ln>
            </p:spPr>
            <p:txBody>
              <a:bodyPr rtlCol="0" anchor="ctr"/>
              <a:lstStyle/>
              <a:p>
                <a:endParaRPr lang="en-RS"/>
              </a:p>
            </p:txBody>
          </p:sp>
          <p:sp>
            <p:nvSpPr>
              <p:cNvPr id="77" name="Freeform 179">
                <a:extLst>
                  <a:ext uri="{FF2B5EF4-FFF2-40B4-BE49-F238E27FC236}">
                    <a16:creationId xmlns:a16="http://schemas.microsoft.com/office/drawing/2014/main" id="{6714F3A4-D76F-32E3-D803-FECD8C9D9382}"/>
                  </a:ext>
                </a:extLst>
              </p:cNvPr>
              <p:cNvSpPr/>
              <p:nvPr/>
            </p:nvSpPr>
            <p:spPr>
              <a:xfrm>
                <a:off x="7341357" y="2201842"/>
                <a:ext cx="10224" cy="27579"/>
              </a:xfrm>
              <a:custGeom>
                <a:avLst/>
                <a:gdLst>
                  <a:gd name="connsiteX0" fmla="*/ 6124 w 10224"/>
                  <a:gd name="connsiteY0" fmla="*/ 27579 h 27579"/>
                  <a:gd name="connsiteX1" fmla="*/ 10172 w 10224"/>
                  <a:gd name="connsiteY1" fmla="*/ 22721 h 27579"/>
                  <a:gd name="connsiteX2" fmla="*/ 8958 w 10224"/>
                  <a:gd name="connsiteY2" fmla="*/ 4100 h 27579"/>
                  <a:gd name="connsiteX3" fmla="*/ 4100 w 10224"/>
                  <a:gd name="connsiteY3" fmla="*/ 52 h 27579"/>
                  <a:gd name="connsiteX4" fmla="*/ 52 w 10224"/>
                  <a:gd name="connsiteY4" fmla="*/ 4910 h 27579"/>
                  <a:gd name="connsiteX5" fmla="*/ 1266 w 10224"/>
                  <a:gd name="connsiteY5" fmla="*/ 23531 h 27579"/>
                  <a:gd name="connsiteX6" fmla="*/ 6124 w 10224"/>
                  <a:gd name="connsiteY6" fmla="*/ 27579 h 2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4" h="27579">
                    <a:moveTo>
                      <a:pt x="6124" y="27579"/>
                    </a:moveTo>
                    <a:cubicBezTo>
                      <a:pt x="8553" y="27579"/>
                      <a:pt x="10577" y="25150"/>
                      <a:pt x="10172" y="22721"/>
                    </a:cubicBezTo>
                    <a:lnTo>
                      <a:pt x="8958" y="4100"/>
                    </a:lnTo>
                    <a:cubicBezTo>
                      <a:pt x="8958" y="1671"/>
                      <a:pt x="6529" y="-353"/>
                      <a:pt x="4100" y="52"/>
                    </a:cubicBezTo>
                    <a:cubicBezTo>
                      <a:pt x="1671" y="52"/>
                      <a:pt x="-353" y="2481"/>
                      <a:pt x="52" y="4910"/>
                    </a:cubicBezTo>
                    <a:lnTo>
                      <a:pt x="1266" y="23531"/>
                    </a:lnTo>
                    <a:cubicBezTo>
                      <a:pt x="1671" y="25960"/>
                      <a:pt x="3695" y="27579"/>
                      <a:pt x="6124" y="27579"/>
                    </a:cubicBezTo>
                    <a:close/>
                  </a:path>
                </a:pathLst>
              </a:custGeom>
              <a:solidFill>
                <a:srgbClr val="00002D"/>
              </a:solidFill>
              <a:ln w="4048" cap="flat">
                <a:noFill/>
                <a:prstDash val="solid"/>
                <a:miter/>
              </a:ln>
            </p:spPr>
            <p:txBody>
              <a:bodyPr rtlCol="0" anchor="ctr"/>
              <a:lstStyle/>
              <a:p>
                <a:endParaRPr lang="en-RS"/>
              </a:p>
            </p:txBody>
          </p:sp>
          <p:sp>
            <p:nvSpPr>
              <p:cNvPr id="78" name="Freeform 180">
                <a:extLst>
                  <a:ext uri="{FF2B5EF4-FFF2-40B4-BE49-F238E27FC236}">
                    <a16:creationId xmlns:a16="http://schemas.microsoft.com/office/drawing/2014/main" id="{77E86E1A-E90F-6E45-4DA7-94FA0651B029}"/>
                  </a:ext>
                </a:extLst>
              </p:cNvPr>
              <p:cNvSpPr/>
              <p:nvPr/>
            </p:nvSpPr>
            <p:spPr>
              <a:xfrm>
                <a:off x="6329782" y="2132266"/>
                <a:ext cx="522208" cy="522208"/>
              </a:xfrm>
              <a:custGeom>
                <a:avLst/>
                <a:gdLst>
                  <a:gd name="connsiteX0" fmla="*/ 261104 w 522208"/>
                  <a:gd name="connsiteY0" fmla="*/ 522208 h 522208"/>
                  <a:gd name="connsiteX1" fmla="*/ 522208 w 522208"/>
                  <a:gd name="connsiteY1" fmla="*/ 261104 h 522208"/>
                  <a:gd name="connsiteX2" fmla="*/ 261104 w 522208"/>
                  <a:gd name="connsiteY2" fmla="*/ 0 h 522208"/>
                  <a:gd name="connsiteX3" fmla="*/ 0 w 522208"/>
                  <a:gd name="connsiteY3" fmla="*/ 261104 h 522208"/>
                  <a:gd name="connsiteX4" fmla="*/ 261104 w 522208"/>
                  <a:gd name="connsiteY4" fmla="*/ 522208 h 522208"/>
                  <a:gd name="connsiteX5" fmla="*/ 261104 w 522208"/>
                  <a:gd name="connsiteY5" fmla="*/ 8906 h 522208"/>
                  <a:gd name="connsiteX6" fmla="*/ 513302 w 522208"/>
                  <a:gd name="connsiteY6" fmla="*/ 261104 h 522208"/>
                  <a:gd name="connsiteX7" fmla="*/ 261104 w 522208"/>
                  <a:gd name="connsiteY7" fmla="*/ 513302 h 522208"/>
                  <a:gd name="connsiteX8" fmla="*/ 8906 w 522208"/>
                  <a:gd name="connsiteY8" fmla="*/ 261104 h 522208"/>
                  <a:gd name="connsiteX9" fmla="*/ 261104 w 522208"/>
                  <a:gd name="connsiteY9" fmla="*/ 8906 h 5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208" h="522208">
                    <a:moveTo>
                      <a:pt x="261104" y="522208"/>
                    </a:moveTo>
                    <a:cubicBezTo>
                      <a:pt x="405217" y="522208"/>
                      <a:pt x="522208" y="405217"/>
                      <a:pt x="522208" y="261104"/>
                    </a:cubicBezTo>
                    <a:cubicBezTo>
                      <a:pt x="522208" y="116991"/>
                      <a:pt x="405217" y="0"/>
                      <a:pt x="261104" y="0"/>
                    </a:cubicBezTo>
                    <a:cubicBezTo>
                      <a:pt x="116991" y="0"/>
                      <a:pt x="0" y="116991"/>
                      <a:pt x="0" y="261104"/>
                    </a:cubicBezTo>
                    <a:cubicBezTo>
                      <a:pt x="0" y="405217"/>
                      <a:pt x="116991" y="522208"/>
                      <a:pt x="261104" y="522208"/>
                    </a:cubicBezTo>
                    <a:close/>
                    <a:moveTo>
                      <a:pt x="261104" y="8906"/>
                    </a:moveTo>
                    <a:cubicBezTo>
                      <a:pt x="399955" y="8906"/>
                      <a:pt x="513302" y="122253"/>
                      <a:pt x="513302" y="261104"/>
                    </a:cubicBezTo>
                    <a:cubicBezTo>
                      <a:pt x="513302" y="399955"/>
                      <a:pt x="400360" y="513302"/>
                      <a:pt x="261104" y="513302"/>
                    </a:cubicBezTo>
                    <a:cubicBezTo>
                      <a:pt x="122253" y="513302"/>
                      <a:pt x="8906" y="400360"/>
                      <a:pt x="8906" y="261104"/>
                    </a:cubicBezTo>
                    <a:cubicBezTo>
                      <a:pt x="8906" y="121849"/>
                      <a:pt x="122253" y="8906"/>
                      <a:pt x="261104" y="8906"/>
                    </a:cubicBezTo>
                    <a:close/>
                  </a:path>
                </a:pathLst>
              </a:custGeom>
              <a:solidFill>
                <a:srgbClr val="00002D"/>
              </a:solidFill>
              <a:ln w="4048" cap="flat">
                <a:noFill/>
                <a:prstDash val="solid"/>
                <a:miter/>
              </a:ln>
            </p:spPr>
            <p:txBody>
              <a:bodyPr rtlCol="0" anchor="ctr"/>
              <a:lstStyle/>
              <a:p>
                <a:endParaRPr lang="en-RS"/>
              </a:p>
            </p:txBody>
          </p:sp>
          <p:sp>
            <p:nvSpPr>
              <p:cNvPr id="79" name="Freeform 181">
                <a:extLst>
                  <a:ext uri="{FF2B5EF4-FFF2-40B4-BE49-F238E27FC236}">
                    <a16:creationId xmlns:a16="http://schemas.microsoft.com/office/drawing/2014/main" id="{AC819254-4CE3-24EB-47BD-8768922F877B}"/>
                  </a:ext>
                </a:extLst>
              </p:cNvPr>
              <p:cNvSpPr/>
              <p:nvPr/>
            </p:nvSpPr>
            <p:spPr>
              <a:xfrm>
                <a:off x="6459878" y="2277731"/>
                <a:ext cx="262030" cy="247520"/>
              </a:xfrm>
              <a:custGeom>
                <a:avLst/>
                <a:gdLst>
                  <a:gd name="connsiteX0" fmla="*/ 9970 w 262030"/>
                  <a:gd name="connsiteY0" fmla="*/ 116044 h 247520"/>
                  <a:gd name="connsiteX1" fmla="*/ 9970 w 262030"/>
                  <a:gd name="connsiteY1" fmla="*/ 116044 h 247520"/>
                  <a:gd name="connsiteX2" fmla="*/ 80407 w 262030"/>
                  <a:gd name="connsiteY2" fmla="*/ 241131 h 247520"/>
                  <a:gd name="connsiteX3" fmla="*/ 97409 w 262030"/>
                  <a:gd name="connsiteY3" fmla="*/ 245989 h 247520"/>
                  <a:gd name="connsiteX4" fmla="*/ 222496 w 262030"/>
                  <a:gd name="connsiteY4" fmla="*/ 175551 h 247520"/>
                  <a:gd name="connsiteX5" fmla="*/ 252047 w 262030"/>
                  <a:gd name="connsiteY5" fmla="*/ 69490 h 247520"/>
                  <a:gd name="connsiteX6" fmla="*/ 145986 w 262030"/>
                  <a:gd name="connsiteY6" fmla="*/ 39534 h 247520"/>
                  <a:gd name="connsiteX7" fmla="*/ 39926 w 262030"/>
                  <a:gd name="connsiteY7" fmla="*/ 9983 h 247520"/>
                  <a:gd name="connsiteX8" fmla="*/ 9970 w 262030"/>
                  <a:gd name="connsiteY8" fmla="*/ 116044 h 247520"/>
                  <a:gd name="connsiteX9" fmla="*/ 9970 w 262030"/>
                  <a:gd name="connsiteY9" fmla="*/ 116044 h 247520"/>
                  <a:gd name="connsiteX10" fmla="*/ 44379 w 262030"/>
                  <a:gd name="connsiteY10" fmla="*/ 17674 h 247520"/>
                  <a:gd name="connsiteX11" fmla="*/ 140319 w 262030"/>
                  <a:gd name="connsiteY11" fmla="*/ 47630 h 247520"/>
                  <a:gd name="connsiteX12" fmla="*/ 146796 w 262030"/>
                  <a:gd name="connsiteY12" fmla="*/ 49250 h 247520"/>
                  <a:gd name="connsiteX13" fmla="*/ 244356 w 262030"/>
                  <a:gd name="connsiteY13" fmla="*/ 73539 h 247520"/>
                  <a:gd name="connsiteX14" fmla="*/ 217638 w 262030"/>
                  <a:gd name="connsiteY14" fmla="*/ 167455 h 247520"/>
                  <a:gd name="connsiteX15" fmla="*/ 92956 w 262030"/>
                  <a:gd name="connsiteY15" fmla="*/ 237488 h 247520"/>
                  <a:gd name="connsiteX16" fmla="*/ 88098 w 262030"/>
                  <a:gd name="connsiteY16" fmla="*/ 236273 h 247520"/>
                  <a:gd name="connsiteX17" fmla="*/ 18066 w 262030"/>
                  <a:gd name="connsiteY17" fmla="*/ 111186 h 247520"/>
                  <a:gd name="connsiteX18" fmla="*/ 18066 w 262030"/>
                  <a:gd name="connsiteY18" fmla="*/ 111186 h 247520"/>
                  <a:gd name="connsiteX19" fmla="*/ 44379 w 262030"/>
                  <a:gd name="connsiteY19" fmla="*/ 17674 h 2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030" h="247520">
                    <a:moveTo>
                      <a:pt x="9970" y="116044"/>
                    </a:moveTo>
                    <a:cubicBezTo>
                      <a:pt x="9970" y="116044"/>
                      <a:pt x="9970" y="116449"/>
                      <a:pt x="9970" y="116044"/>
                    </a:cubicBezTo>
                    <a:lnTo>
                      <a:pt x="80407" y="241131"/>
                    </a:lnTo>
                    <a:cubicBezTo>
                      <a:pt x="83645" y="247203"/>
                      <a:pt x="91337" y="249227"/>
                      <a:pt x="97409" y="245989"/>
                    </a:cubicBezTo>
                    <a:lnTo>
                      <a:pt x="222496" y="175551"/>
                    </a:lnTo>
                    <a:cubicBezTo>
                      <a:pt x="259739" y="154501"/>
                      <a:pt x="273098" y="106733"/>
                      <a:pt x="252047" y="69490"/>
                    </a:cubicBezTo>
                    <a:cubicBezTo>
                      <a:pt x="230997" y="31843"/>
                      <a:pt x="183229" y="18484"/>
                      <a:pt x="145986" y="39534"/>
                    </a:cubicBezTo>
                    <a:cubicBezTo>
                      <a:pt x="124936" y="2291"/>
                      <a:pt x="77168" y="-11067"/>
                      <a:pt x="39926" y="9983"/>
                    </a:cubicBezTo>
                    <a:cubicBezTo>
                      <a:pt x="2278" y="31033"/>
                      <a:pt x="-11081" y="78396"/>
                      <a:pt x="9970" y="116044"/>
                    </a:cubicBezTo>
                    <a:lnTo>
                      <a:pt x="9970" y="116044"/>
                    </a:lnTo>
                    <a:close/>
                    <a:moveTo>
                      <a:pt x="44379" y="17674"/>
                    </a:moveTo>
                    <a:cubicBezTo>
                      <a:pt x="79192" y="-1757"/>
                      <a:pt x="123317" y="12412"/>
                      <a:pt x="140319" y="47630"/>
                    </a:cubicBezTo>
                    <a:cubicBezTo>
                      <a:pt x="141534" y="50059"/>
                      <a:pt x="144367" y="50869"/>
                      <a:pt x="146796" y="49250"/>
                    </a:cubicBezTo>
                    <a:cubicBezTo>
                      <a:pt x="179991" y="27795"/>
                      <a:pt x="224925" y="38725"/>
                      <a:pt x="244356" y="73539"/>
                    </a:cubicBezTo>
                    <a:cubicBezTo>
                      <a:pt x="262977" y="106733"/>
                      <a:pt x="251238" y="148834"/>
                      <a:pt x="217638" y="167455"/>
                    </a:cubicBezTo>
                    <a:lnTo>
                      <a:pt x="92956" y="237488"/>
                    </a:lnTo>
                    <a:cubicBezTo>
                      <a:pt x="91337" y="238297"/>
                      <a:pt x="88908" y="237892"/>
                      <a:pt x="88098" y="236273"/>
                    </a:cubicBezTo>
                    <a:lnTo>
                      <a:pt x="18066" y="111186"/>
                    </a:lnTo>
                    <a:cubicBezTo>
                      <a:pt x="18066" y="111186"/>
                      <a:pt x="18066" y="111186"/>
                      <a:pt x="18066" y="111186"/>
                    </a:cubicBezTo>
                    <a:cubicBezTo>
                      <a:pt x="-556" y="78396"/>
                      <a:pt x="11184" y="36296"/>
                      <a:pt x="44379" y="17674"/>
                    </a:cubicBezTo>
                    <a:close/>
                  </a:path>
                </a:pathLst>
              </a:custGeom>
              <a:solidFill>
                <a:srgbClr val="00002D"/>
              </a:solidFill>
              <a:ln w="4048" cap="flat">
                <a:noFill/>
                <a:prstDash val="solid"/>
                <a:miter/>
              </a:ln>
            </p:spPr>
            <p:txBody>
              <a:bodyPr rtlCol="0" anchor="ctr"/>
              <a:lstStyle/>
              <a:p>
                <a:endParaRPr lang="en-RS"/>
              </a:p>
            </p:txBody>
          </p:sp>
          <p:sp>
            <p:nvSpPr>
              <p:cNvPr id="80" name="Freeform 182">
                <a:extLst>
                  <a:ext uri="{FF2B5EF4-FFF2-40B4-BE49-F238E27FC236}">
                    <a16:creationId xmlns:a16="http://schemas.microsoft.com/office/drawing/2014/main" id="{E1737980-3171-B78E-A365-3BAE6EBA1D68}"/>
                  </a:ext>
                </a:extLst>
              </p:cNvPr>
              <p:cNvSpPr/>
              <p:nvPr/>
            </p:nvSpPr>
            <p:spPr>
              <a:xfrm>
                <a:off x="7477710" y="3802140"/>
                <a:ext cx="812071" cy="711637"/>
              </a:xfrm>
              <a:custGeom>
                <a:avLst/>
                <a:gdLst>
                  <a:gd name="connsiteX0" fmla="*/ 811769 w 812071"/>
                  <a:gd name="connsiteY0" fmla="*/ 669132 h 711637"/>
                  <a:gd name="connsiteX1" fmla="*/ 755095 w 812071"/>
                  <a:gd name="connsiteY1" fmla="*/ 212504 h 711637"/>
                  <a:gd name="connsiteX2" fmla="*/ 717448 w 812071"/>
                  <a:gd name="connsiteY2" fmla="*/ 179309 h 711637"/>
                  <a:gd name="connsiteX3" fmla="*/ 630413 w 812071"/>
                  <a:gd name="connsiteY3" fmla="*/ 179309 h 711637"/>
                  <a:gd name="connsiteX4" fmla="*/ 592766 w 812071"/>
                  <a:gd name="connsiteY4" fmla="*/ 216957 h 711637"/>
                  <a:gd name="connsiteX5" fmla="*/ 592766 w 812071"/>
                  <a:gd name="connsiteY5" fmla="*/ 250556 h 711637"/>
                  <a:gd name="connsiteX6" fmla="*/ 349473 w 812071"/>
                  <a:gd name="connsiteY6" fmla="*/ 382 h 711637"/>
                  <a:gd name="connsiteX7" fmla="*/ 320327 w 812071"/>
                  <a:gd name="connsiteY7" fmla="*/ 246103 h 711637"/>
                  <a:gd name="connsiteX8" fmla="*/ 38982 w 812071"/>
                  <a:gd name="connsiteY8" fmla="*/ 331924 h 711637"/>
                  <a:gd name="connsiteX9" fmla="*/ 293609 w 812071"/>
                  <a:gd name="connsiteY9" fmla="*/ 702732 h 711637"/>
                  <a:gd name="connsiteX10" fmla="*/ 592360 w 812071"/>
                  <a:gd name="connsiteY10" fmla="*/ 650106 h 711637"/>
                  <a:gd name="connsiteX11" fmla="*/ 592360 w 812071"/>
                  <a:gd name="connsiteY11" fmla="*/ 673990 h 711637"/>
                  <a:gd name="connsiteX12" fmla="*/ 630008 w 812071"/>
                  <a:gd name="connsiteY12" fmla="*/ 711638 h 711637"/>
                  <a:gd name="connsiteX13" fmla="*/ 773717 w 812071"/>
                  <a:gd name="connsiteY13" fmla="*/ 711638 h 711637"/>
                  <a:gd name="connsiteX14" fmla="*/ 811769 w 812071"/>
                  <a:gd name="connsiteY14" fmla="*/ 669132 h 711637"/>
                  <a:gd name="connsiteX15" fmla="*/ 593170 w 812071"/>
                  <a:gd name="connsiteY15" fmla="*/ 640391 h 711637"/>
                  <a:gd name="connsiteX16" fmla="*/ 49912 w 812071"/>
                  <a:gd name="connsiteY16" fmla="*/ 596266 h 711637"/>
                  <a:gd name="connsiteX17" fmla="*/ 47078 w 812071"/>
                  <a:gd name="connsiteY17" fmla="*/ 336781 h 711637"/>
                  <a:gd name="connsiteX18" fmla="*/ 244627 w 812071"/>
                  <a:gd name="connsiteY18" fmla="*/ 247723 h 711637"/>
                  <a:gd name="connsiteX19" fmla="*/ 325994 w 812071"/>
                  <a:gd name="connsiteY19" fmla="*/ 256224 h 711637"/>
                  <a:gd name="connsiteX20" fmla="*/ 368904 w 812071"/>
                  <a:gd name="connsiteY20" fmla="*/ 314517 h 711637"/>
                  <a:gd name="connsiteX21" fmla="*/ 374976 w 812071"/>
                  <a:gd name="connsiteY21" fmla="*/ 315326 h 711637"/>
                  <a:gd name="connsiteX22" fmla="*/ 375786 w 812071"/>
                  <a:gd name="connsiteY22" fmla="*/ 309254 h 711637"/>
                  <a:gd name="connsiteX23" fmla="*/ 332066 w 812071"/>
                  <a:gd name="connsiteY23" fmla="*/ 249747 h 711637"/>
                  <a:gd name="connsiteX24" fmla="*/ 298871 w 812071"/>
                  <a:gd name="connsiteY24" fmla="*/ 41673 h 711637"/>
                  <a:gd name="connsiteX25" fmla="*/ 340567 w 812071"/>
                  <a:gd name="connsiteY25" fmla="*/ 10502 h 711637"/>
                  <a:gd name="connsiteX26" fmla="*/ 462820 w 812071"/>
                  <a:gd name="connsiteY26" fmla="*/ 73248 h 711637"/>
                  <a:gd name="connsiteX27" fmla="*/ 592766 w 812071"/>
                  <a:gd name="connsiteY27" fmla="*/ 269582 h 711637"/>
                  <a:gd name="connsiteX28" fmla="*/ 592766 w 812071"/>
                  <a:gd name="connsiteY28" fmla="*/ 640391 h 711637"/>
                  <a:gd name="connsiteX29" fmla="*/ 774526 w 812071"/>
                  <a:gd name="connsiteY29" fmla="*/ 702327 h 711637"/>
                  <a:gd name="connsiteX30" fmla="*/ 630818 w 812071"/>
                  <a:gd name="connsiteY30" fmla="*/ 702327 h 711637"/>
                  <a:gd name="connsiteX31" fmla="*/ 602076 w 812071"/>
                  <a:gd name="connsiteY31" fmla="*/ 673585 h 711637"/>
                  <a:gd name="connsiteX32" fmla="*/ 602076 w 812071"/>
                  <a:gd name="connsiteY32" fmla="*/ 216957 h 711637"/>
                  <a:gd name="connsiteX33" fmla="*/ 630818 w 812071"/>
                  <a:gd name="connsiteY33" fmla="*/ 188215 h 711637"/>
                  <a:gd name="connsiteX34" fmla="*/ 717852 w 812071"/>
                  <a:gd name="connsiteY34" fmla="*/ 188215 h 711637"/>
                  <a:gd name="connsiteX35" fmla="*/ 746594 w 812071"/>
                  <a:gd name="connsiteY35" fmla="*/ 213313 h 711637"/>
                  <a:gd name="connsiteX36" fmla="*/ 803268 w 812071"/>
                  <a:gd name="connsiteY36" fmla="*/ 669942 h 711637"/>
                  <a:gd name="connsiteX37" fmla="*/ 774526 w 812071"/>
                  <a:gd name="connsiteY37" fmla="*/ 702327 h 71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12071" h="711637">
                    <a:moveTo>
                      <a:pt x="811769" y="669132"/>
                    </a:moveTo>
                    <a:lnTo>
                      <a:pt x="755095" y="212504"/>
                    </a:lnTo>
                    <a:cubicBezTo>
                      <a:pt x="752667" y="193478"/>
                      <a:pt x="736474" y="179309"/>
                      <a:pt x="717448" y="179309"/>
                    </a:cubicBezTo>
                    <a:lnTo>
                      <a:pt x="630413" y="179309"/>
                    </a:lnTo>
                    <a:cubicBezTo>
                      <a:pt x="609768" y="179309"/>
                      <a:pt x="592766" y="196311"/>
                      <a:pt x="592766" y="216957"/>
                    </a:cubicBezTo>
                    <a:lnTo>
                      <a:pt x="592766" y="250556"/>
                    </a:lnTo>
                    <a:cubicBezTo>
                      <a:pt x="549046" y="168784"/>
                      <a:pt x="441770" y="-9333"/>
                      <a:pt x="349473" y="382"/>
                    </a:cubicBezTo>
                    <a:cubicBezTo>
                      <a:pt x="246246" y="11312"/>
                      <a:pt x="278631" y="150972"/>
                      <a:pt x="320327" y="246103"/>
                    </a:cubicBezTo>
                    <a:cubicBezTo>
                      <a:pt x="277821" y="237602"/>
                      <a:pt x="118730" y="214528"/>
                      <a:pt x="38982" y="331924"/>
                    </a:cubicBezTo>
                    <a:cubicBezTo>
                      <a:pt x="-36718" y="443652"/>
                      <a:pt x="-26597" y="702732"/>
                      <a:pt x="293609" y="702732"/>
                    </a:cubicBezTo>
                    <a:cubicBezTo>
                      <a:pt x="370928" y="702732"/>
                      <a:pt x="468893" y="687754"/>
                      <a:pt x="592360" y="650106"/>
                    </a:cubicBezTo>
                    <a:lnTo>
                      <a:pt x="592360" y="673990"/>
                    </a:lnTo>
                    <a:cubicBezTo>
                      <a:pt x="592360" y="694635"/>
                      <a:pt x="609363" y="711638"/>
                      <a:pt x="630008" y="711638"/>
                    </a:cubicBezTo>
                    <a:lnTo>
                      <a:pt x="773717" y="711638"/>
                    </a:lnTo>
                    <a:cubicBezTo>
                      <a:pt x="797196" y="711233"/>
                      <a:pt x="814603" y="691397"/>
                      <a:pt x="811769" y="669132"/>
                    </a:cubicBezTo>
                    <a:close/>
                    <a:moveTo>
                      <a:pt x="593170" y="640391"/>
                    </a:moveTo>
                    <a:cubicBezTo>
                      <a:pt x="231268" y="751309"/>
                      <a:pt x="97275" y="660631"/>
                      <a:pt x="49912" y="596266"/>
                    </a:cubicBezTo>
                    <a:cubicBezTo>
                      <a:pt x="-8381" y="517328"/>
                      <a:pt x="2549" y="402361"/>
                      <a:pt x="47078" y="336781"/>
                    </a:cubicBezTo>
                    <a:cubicBezTo>
                      <a:pt x="96870" y="263510"/>
                      <a:pt x="181476" y="247723"/>
                      <a:pt x="244627" y="247723"/>
                    </a:cubicBezTo>
                    <a:cubicBezTo>
                      <a:pt x="285918" y="247723"/>
                      <a:pt x="318303" y="254604"/>
                      <a:pt x="325994" y="256224"/>
                    </a:cubicBezTo>
                    <a:lnTo>
                      <a:pt x="368904" y="314517"/>
                    </a:lnTo>
                    <a:cubicBezTo>
                      <a:pt x="370524" y="316541"/>
                      <a:pt x="373357" y="316945"/>
                      <a:pt x="374976" y="315326"/>
                    </a:cubicBezTo>
                    <a:cubicBezTo>
                      <a:pt x="377000" y="313707"/>
                      <a:pt x="377405" y="310873"/>
                      <a:pt x="375786" y="309254"/>
                    </a:cubicBezTo>
                    <a:lnTo>
                      <a:pt x="332066" y="249747"/>
                    </a:lnTo>
                    <a:cubicBezTo>
                      <a:pt x="327614" y="239626"/>
                      <a:pt x="266892" y="106038"/>
                      <a:pt x="298871" y="41673"/>
                    </a:cubicBezTo>
                    <a:cubicBezTo>
                      <a:pt x="307373" y="25076"/>
                      <a:pt x="320731" y="14955"/>
                      <a:pt x="340567" y="10502"/>
                    </a:cubicBezTo>
                    <a:cubicBezTo>
                      <a:pt x="345425" y="70414"/>
                      <a:pt x="411409" y="104014"/>
                      <a:pt x="462820" y="73248"/>
                    </a:cubicBezTo>
                    <a:cubicBezTo>
                      <a:pt x="513017" y="128708"/>
                      <a:pt x="562809" y="209265"/>
                      <a:pt x="592766" y="269582"/>
                    </a:cubicBezTo>
                    <a:lnTo>
                      <a:pt x="592766" y="640391"/>
                    </a:lnTo>
                    <a:close/>
                    <a:moveTo>
                      <a:pt x="774526" y="702327"/>
                    </a:moveTo>
                    <a:lnTo>
                      <a:pt x="630818" y="702327"/>
                    </a:lnTo>
                    <a:cubicBezTo>
                      <a:pt x="615030" y="702327"/>
                      <a:pt x="602076" y="689373"/>
                      <a:pt x="602076" y="673585"/>
                    </a:cubicBezTo>
                    <a:lnTo>
                      <a:pt x="602076" y="216957"/>
                    </a:lnTo>
                    <a:cubicBezTo>
                      <a:pt x="602076" y="201169"/>
                      <a:pt x="615030" y="188215"/>
                      <a:pt x="630818" y="188215"/>
                    </a:cubicBezTo>
                    <a:lnTo>
                      <a:pt x="717852" y="188215"/>
                    </a:lnTo>
                    <a:cubicBezTo>
                      <a:pt x="732426" y="188215"/>
                      <a:pt x="744570" y="199145"/>
                      <a:pt x="746594" y="213313"/>
                    </a:cubicBezTo>
                    <a:lnTo>
                      <a:pt x="803268" y="669942"/>
                    </a:lnTo>
                    <a:cubicBezTo>
                      <a:pt x="805292" y="687349"/>
                      <a:pt x="791933" y="702327"/>
                      <a:pt x="774526" y="702327"/>
                    </a:cubicBezTo>
                    <a:close/>
                  </a:path>
                </a:pathLst>
              </a:custGeom>
              <a:solidFill>
                <a:srgbClr val="00002D"/>
              </a:solidFill>
              <a:ln w="4048" cap="flat">
                <a:noFill/>
                <a:prstDash val="solid"/>
                <a:miter/>
              </a:ln>
            </p:spPr>
            <p:txBody>
              <a:bodyPr rtlCol="0" anchor="ctr"/>
              <a:lstStyle/>
              <a:p>
                <a:endParaRPr lang="en-RS"/>
              </a:p>
            </p:txBody>
          </p:sp>
          <p:sp>
            <p:nvSpPr>
              <p:cNvPr id="81" name="Freeform 183">
                <a:extLst>
                  <a:ext uri="{FF2B5EF4-FFF2-40B4-BE49-F238E27FC236}">
                    <a16:creationId xmlns:a16="http://schemas.microsoft.com/office/drawing/2014/main" id="{DDF92E42-FD68-1607-4EF7-24F68FE06504}"/>
                  </a:ext>
                </a:extLst>
              </p:cNvPr>
              <p:cNvSpPr/>
              <p:nvPr/>
            </p:nvSpPr>
            <p:spPr>
              <a:xfrm>
                <a:off x="8143342" y="4378166"/>
                <a:ext cx="68818" cy="68818"/>
              </a:xfrm>
              <a:custGeom>
                <a:avLst/>
                <a:gdLst>
                  <a:gd name="connsiteX0" fmla="*/ 34409 w 68818"/>
                  <a:gd name="connsiteY0" fmla="*/ 0 h 68818"/>
                  <a:gd name="connsiteX1" fmla="*/ 0 w 68818"/>
                  <a:gd name="connsiteY1" fmla="*/ 34409 h 68818"/>
                  <a:gd name="connsiteX2" fmla="*/ 34409 w 68818"/>
                  <a:gd name="connsiteY2" fmla="*/ 68818 h 68818"/>
                  <a:gd name="connsiteX3" fmla="*/ 68818 w 68818"/>
                  <a:gd name="connsiteY3" fmla="*/ 34409 h 68818"/>
                  <a:gd name="connsiteX4" fmla="*/ 34409 w 68818"/>
                  <a:gd name="connsiteY4" fmla="*/ 0 h 68818"/>
                  <a:gd name="connsiteX5" fmla="*/ 34409 w 68818"/>
                  <a:gd name="connsiteY5" fmla="*/ 59507 h 68818"/>
                  <a:gd name="connsiteX6" fmla="*/ 8906 w 68818"/>
                  <a:gd name="connsiteY6" fmla="*/ 34004 h 68818"/>
                  <a:gd name="connsiteX7" fmla="*/ 34409 w 68818"/>
                  <a:gd name="connsiteY7" fmla="*/ 8906 h 68818"/>
                  <a:gd name="connsiteX8" fmla="*/ 59507 w 68818"/>
                  <a:gd name="connsiteY8" fmla="*/ 34004 h 68818"/>
                  <a:gd name="connsiteX9" fmla="*/ 34409 w 68818"/>
                  <a:gd name="connsiteY9" fmla="*/ 59507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18" h="68818">
                    <a:moveTo>
                      <a:pt x="34409" y="0"/>
                    </a:moveTo>
                    <a:cubicBezTo>
                      <a:pt x="15383" y="0"/>
                      <a:pt x="0" y="15383"/>
                      <a:pt x="0" y="34409"/>
                    </a:cubicBezTo>
                    <a:cubicBezTo>
                      <a:pt x="0" y="53435"/>
                      <a:pt x="15383" y="68818"/>
                      <a:pt x="34409" y="68818"/>
                    </a:cubicBezTo>
                    <a:cubicBezTo>
                      <a:pt x="53435" y="68818"/>
                      <a:pt x="68818" y="53435"/>
                      <a:pt x="68818" y="34409"/>
                    </a:cubicBezTo>
                    <a:cubicBezTo>
                      <a:pt x="68818" y="15383"/>
                      <a:pt x="53435" y="0"/>
                      <a:pt x="34409" y="0"/>
                    </a:cubicBezTo>
                    <a:close/>
                    <a:moveTo>
                      <a:pt x="34409" y="59507"/>
                    </a:moveTo>
                    <a:cubicBezTo>
                      <a:pt x="20645" y="59507"/>
                      <a:pt x="8906" y="48173"/>
                      <a:pt x="8906" y="34004"/>
                    </a:cubicBezTo>
                    <a:cubicBezTo>
                      <a:pt x="8906" y="20241"/>
                      <a:pt x="20241" y="8906"/>
                      <a:pt x="34409" y="8906"/>
                    </a:cubicBezTo>
                    <a:cubicBezTo>
                      <a:pt x="48172" y="8906"/>
                      <a:pt x="59507" y="20241"/>
                      <a:pt x="59507" y="34004"/>
                    </a:cubicBezTo>
                    <a:cubicBezTo>
                      <a:pt x="59912" y="48173"/>
                      <a:pt x="48578" y="59507"/>
                      <a:pt x="34409" y="59507"/>
                    </a:cubicBezTo>
                    <a:close/>
                  </a:path>
                </a:pathLst>
              </a:custGeom>
              <a:solidFill>
                <a:srgbClr val="00002D"/>
              </a:solidFill>
              <a:ln w="4048" cap="flat">
                <a:noFill/>
                <a:prstDash val="solid"/>
                <a:miter/>
              </a:ln>
            </p:spPr>
            <p:txBody>
              <a:bodyPr rtlCol="0" anchor="ctr"/>
              <a:lstStyle/>
              <a:p>
                <a:endParaRPr lang="en-RS"/>
              </a:p>
            </p:txBody>
          </p:sp>
        </p:grpSp>
      </p:grpSp>
      <p:graphicFrame>
        <p:nvGraphicFramePr>
          <p:cNvPr id="2" name="Tabla 1">
            <a:extLst>
              <a:ext uri="{FF2B5EF4-FFF2-40B4-BE49-F238E27FC236}">
                <a16:creationId xmlns:a16="http://schemas.microsoft.com/office/drawing/2014/main" id="{C9D6BA96-A79A-6409-CAC9-AB1E8B6C8676}"/>
              </a:ext>
            </a:extLst>
          </p:cNvPr>
          <p:cNvGraphicFramePr>
            <a:graphicFrameLocks noGrp="1"/>
          </p:cNvGraphicFramePr>
          <p:nvPr>
            <p:extLst>
              <p:ext uri="{D42A27DB-BD31-4B8C-83A1-F6EECF244321}">
                <p14:modId xmlns:p14="http://schemas.microsoft.com/office/powerpoint/2010/main" val="2234767589"/>
              </p:ext>
            </p:extLst>
          </p:nvPr>
        </p:nvGraphicFramePr>
        <p:xfrm>
          <a:off x="12690296" y="9415271"/>
          <a:ext cx="10909300" cy="1584960"/>
        </p:xfrm>
        <a:graphic>
          <a:graphicData uri="http://schemas.openxmlformats.org/drawingml/2006/table">
            <a:tbl>
              <a:tblPr>
                <a:tableStyleId>{5C22544A-7EE6-4342-B048-85BDC9FD1C3A}</a:tableStyleId>
              </a:tblPr>
              <a:tblGrid>
                <a:gridCol w="2565400">
                  <a:extLst>
                    <a:ext uri="{9D8B030D-6E8A-4147-A177-3AD203B41FA5}">
                      <a16:colId xmlns:a16="http://schemas.microsoft.com/office/drawing/2014/main" val="81488688"/>
                    </a:ext>
                  </a:extLst>
                </a:gridCol>
                <a:gridCol w="2082800">
                  <a:extLst>
                    <a:ext uri="{9D8B030D-6E8A-4147-A177-3AD203B41FA5}">
                      <a16:colId xmlns:a16="http://schemas.microsoft.com/office/drawing/2014/main" val="2350384647"/>
                    </a:ext>
                  </a:extLst>
                </a:gridCol>
                <a:gridCol w="1511300">
                  <a:extLst>
                    <a:ext uri="{9D8B030D-6E8A-4147-A177-3AD203B41FA5}">
                      <a16:colId xmlns:a16="http://schemas.microsoft.com/office/drawing/2014/main" val="2849870809"/>
                    </a:ext>
                  </a:extLst>
                </a:gridCol>
                <a:gridCol w="1473200">
                  <a:extLst>
                    <a:ext uri="{9D8B030D-6E8A-4147-A177-3AD203B41FA5}">
                      <a16:colId xmlns:a16="http://schemas.microsoft.com/office/drawing/2014/main" val="2360391992"/>
                    </a:ext>
                  </a:extLst>
                </a:gridCol>
                <a:gridCol w="1587500">
                  <a:extLst>
                    <a:ext uri="{9D8B030D-6E8A-4147-A177-3AD203B41FA5}">
                      <a16:colId xmlns:a16="http://schemas.microsoft.com/office/drawing/2014/main" val="808542285"/>
                    </a:ext>
                  </a:extLst>
                </a:gridCol>
                <a:gridCol w="1689100">
                  <a:extLst>
                    <a:ext uri="{9D8B030D-6E8A-4147-A177-3AD203B41FA5}">
                      <a16:colId xmlns:a16="http://schemas.microsoft.com/office/drawing/2014/main" val="1294605045"/>
                    </a:ext>
                  </a:extLst>
                </a:gridCol>
              </a:tblGrid>
              <a:tr h="396240">
                <a:tc>
                  <a:txBody>
                    <a:bodyPr/>
                    <a:lstStyle/>
                    <a:p>
                      <a:pPr algn="l" fontAlgn="b"/>
                      <a:r>
                        <a:rPr lang="es-ES" sz="2400" u="none" strike="noStrike">
                          <a:effectLst/>
                          <a:highlight>
                            <a:srgbClr val="92D050"/>
                          </a:highlight>
                        </a:rPr>
                        <a:t>model</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r_square_score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mae_score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mse_score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rmse_score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mape_score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extLst>
                  <a:ext uri="{0D108BD9-81ED-4DB2-BD59-A6C34878D82A}">
                    <a16:rowId xmlns:a16="http://schemas.microsoft.com/office/drawing/2014/main" val="3275903476"/>
                  </a:ext>
                </a:extLst>
              </a:tr>
              <a:tr h="396240">
                <a:tc>
                  <a:txBody>
                    <a:bodyPr/>
                    <a:lstStyle/>
                    <a:p>
                      <a:pPr algn="l" fontAlgn="b"/>
                      <a:r>
                        <a:rPr lang="es-ES" sz="2400" u="none" strike="noStrike">
                          <a:effectLst/>
                        </a:rPr>
                        <a:t>CatBoostRegressor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dirty="0">
                          <a:effectLst/>
                        </a:rPr>
                        <a:t>94,11%</a:t>
                      </a:r>
                      <a:endParaRPr lang="es-ES" sz="2400" b="0" i="0" u="none" strike="noStrike" dirty="0">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0,5458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0,5473</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0,7398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4,25%</a:t>
                      </a:r>
                      <a:endParaRPr lang="es-ES" sz="2400" b="0" i="0" u="none" strike="noStrike">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1325781814"/>
                  </a:ext>
                </a:extLst>
              </a:tr>
              <a:tr h="396240">
                <a:tc>
                  <a:txBody>
                    <a:bodyPr/>
                    <a:lstStyle/>
                    <a:p>
                      <a:pPr algn="l" fontAlgn="b"/>
                      <a:r>
                        <a:rPr lang="es-ES" sz="2400" u="none" strike="noStrike">
                          <a:effectLst/>
                        </a:rPr>
                        <a:t>LGBMRegressor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93,86%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0,5606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0,5706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0,7554</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4,38%</a:t>
                      </a:r>
                      <a:endParaRPr lang="es-ES" sz="2400" b="0" i="0" u="none" strike="noStrike">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2890112093"/>
                  </a:ext>
                </a:extLst>
              </a:tr>
              <a:tr h="396240">
                <a:tc>
                  <a:txBody>
                    <a:bodyPr/>
                    <a:lstStyle/>
                    <a:p>
                      <a:pPr algn="l" fontAlgn="b"/>
                      <a:r>
                        <a:rPr lang="es-ES" sz="2400" u="none" strike="noStrike">
                          <a:effectLst/>
                        </a:rPr>
                        <a:t>XGBRegressor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93,78%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0,5631</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0,5779</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0,7602</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dirty="0">
                          <a:effectLst/>
                        </a:rPr>
                        <a:t>4,40%</a:t>
                      </a:r>
                      <a:endParaRPr lang="es-ES" sz="2400" b="0" i="0" u="none" strike="noStrike" dirty="0">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2346212830"/>
                  </a:ext>
                </a:extLst>
              </a:tr>
            </a:tbl>
          </a:graphicData>
        </a:graphic>
      </p:graphicFrame>
    </p:spTree>
    <p:extLst>
      <p:ext uri="{BB962C8B-B14F-4D97-AF65-F5344CB8AC3E}">
        <p14:creationId xmlns:p14="http://schemas.microsoft.com/office/powerpoint/2010/main" val="696935968"/>
      </p:ext>
    </p:extLst>
  </p:cSld>
  <p:clrMapOvr>
    <a:masterClrMapping/>
  </p:clrMapOvr>
</p:sld>
</file>

<file path=ppt/theme/theme1.xml><?xml version="1.0" encoding="utf-8"?>
<a:theme xmlns:a="http://schemas.openxmlformats.org/drawingml/2006/main" name="Office Theme">
  <a:themeElements>
    <a:clrScheme name="PC - Color 12 (Spectra)">
      <a:dk1>
        <a:srgbClr val="656D78"/>
      </a:dk1>
      <a:lt1>
        <a:srgbClr val="FFFFFF"/>
      </a:lt1>
      <a:dk2>
        <a:srgbClr val="44546A"/>
      </a:dk2>
      <a:lt2>
        <a:srgbClr val="E7E6E6"/>
      </a:lt2>
      <a:accent1>
        <a:srgbClr val="264653"/>
      </a:accent1>
      <a:accent2>
        <a:srgbClr val="2A9D8F"/>
      </a:accent2>
      <a:accent3>
        <a:srgbClr val="8AB17D"/>
      </a:accent3>
      <a:accent4>
        <a:srgbClr val="E9C369"/>
      </a:accent4>
      <a:accent5>
        <a:srgbClr val="F3A261"/>
      </a:accent5>
      <a:accent6>
        <a:srgbClr val="E76F5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49797</TotalTime>
  <Words>5151</Words>
  <Application>Microsoft Office PowerPoint</Application>
  <PresentationFormat>Personalizado</PresentationFormat>
  <Paragraphs>468</Paragraphs>
  <Slides>22</Slides>
  <Notes>5</Notes>
  <HiddenSlides>11</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22</vt:i4>
      </vt:variant>
    </vt:vector>
  </HeadingPairs>
  <TitlesOfParts>
    <vt:vector size="37" baseType="lpstr">
      <vt:lpstr>Arial</vt:lpstr>
      <vt:lpstr>Calibri</vt:lpstr>
      <vt:lpstr>Calibri Light</vt:lpstr>
      <vt:lpstr>Consolas</vt:lpstr>
      <vt:lpstr>linea-basic-10</vt:lpstr>
      <vt:lpstr>Open Sans</vt:lpstr>
      <vt:lpstr>Poppins</vt:lpstr>
      <vt:lpstr>Roboto</vt:lpstr>
      <vt:lpstr>Roboto Black</vt:lpstr>
      <vt:lpstr>Söhne</vt:lpstr>
      <vt:lpstr>Source Sans Pro</vt:lpstr>
      <vt:lpstr>Source Sans Pro Black</vt:lpstr>
      <vt:lpstr>Source Sans Pro ExtraLight</vt:lpstr>
      <vt:lpstr>Source Sans Pro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Ilic</dc:creator>
  <cp:lastModifiedBy>Jorge Giménez</cp:lastModifiedBy>
  <cp:revision>1291</cp:revision>
  <dcterms:created xsi:type="dcterms:W3CDTF">2021-12-26T12:06:44Z</dcterms:created>
  <dcterms:modified xsi:type="dcterms:W3CDTF">2024-04-08T09:13:22Z</dcterms:modified>
</cp:coreProperties>
</file>