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8" r:id="rId7"/>
    <p:sldId id="259" r:id="rId8"/>
    <p:sldId id="260" r:id="rId9"/>
    <p:sldId id="272" r:id="rId10"/>
    <p:sldId id="265" r:id="rId11"/>
    <p:sldId id="261" r:id="rId12"/>
    <p:sldId id="269" r:id="rId13"/>
    <p:sldId id="270" r:id="rId14"/>
    <p:sldId id="263" r:id="rId15"/>
    <p:sldId id="264" r:id="rId16"/>
    <p:sldId id="271" r:id="rId17"/>
    <p:sldId id="266" r:id="rId18"/>
    <p:sldId id="267" r:id="rId19"/>
    <p:sldId id="268" r:id="rId2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5135"/>
    <a:srgbClr val="BDA07D"/>
    <a:srgbClr val="F5F9F9"/>
    <a:srgbClr val="627272"/>
    <a:srgbClr val="93A5A8"/>
    <a:srgbClr val="3E7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28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51726273684479E-2"/>
          <c:y val="2.9516296476231343E-2"/>
          <c:w val="0.94546628937007871"/>
          <c:h val="0.793501753712893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T1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B2B</c:v>
                </c:pt>
                <c:pt idx="1">
                  <c:v>Cadena logística</c:v>
                </c:pt>
                <c:pt idx="2">
                  <c:v>Retorno sobre la inversión (ROI)</c:v>
                </c:pt>
                <c:pt idx="3">
                  <c:v>Comercio electrónico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4.5</c:v>
                </c:pt>
                <c:pt idx="1">
                  <c:v>2.2999999999999998</c:v>
                </c:pt>
                <c:pt idx="2">
                  <c:v>1.7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A0-4CAC-A38D-AC6C91E53E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T2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B2B</c:v>
                </c:pt>
                <c:pt idx="1">
                  <c:v>Cadena logística</c:v>
                </c:pt>
                <c:pt idx="2">
                  <c:v>Retorno sobre la inversión (ROI)</c:v>
                </c:pt>
                <c:pt idx="3">
                  <c:v>Comercio electrónico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5.0999999999999996</c:v>
                </c:pt>
                <c:pt idx="2">
                  <c:v>4.4000000000000004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A0-4CAC-A38D-AC6C91E53E3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T3</c:v>
                </c:pt>
              </c:strCache>
            </c:strRef>
          </c:tx>
          <c:spPr>
            <a:solidFill>
              <a:schemeClr val="accent6">
                <a:lumMod val="50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B2B</c:v>
                </c:pt>
                <c:pt idx="1">
                  <c:v>Cadena logística</c:v>
                </c:pt>
                <c:pt idx="2">
                  <c:v>Retorno sobre la inversión (ROI)</c:v>
                </c:pt>
                <c:pt idx="3">
                  <c:v>Comercio electrónico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1.7</c:v>
                </c:pt>
                <c:pt idx="1">
                  <c:v>1.7</c:v>
                </c:pt>
                <c:pt idx="2">
                  <c:v>2.5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5A0-4CAC-A38D-AC6C91E53E3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T4</c:v>
                </c:pt>
              </c:strCache>
            </c:strRef>
          </c:tx>
          <c:spPr>
            <a:solidFill>
              <a:schemeClr val="accent2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B2B</c:v>
                </c:pt>
                <c:pt idx="1">
                  <c:v>Cadena logística</c:v>
                </c:pt>
                <c:pt idx="2">
                  <c:v>Retorno sobre la inversión (ROI)</c:v>
                </c:pt>
                <c:pt idx="3">
                  <c:v>Comercio electrónico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</c:v>
                </c:pt>
                <c:pt idx="1">
                  <c:v>2.2000000000000002</c:v>
                </c:pt>
                <c:pt idx="2">
                  <c:v>1.7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0A-4CAC-8BCB-5FE9BF858C1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40942159"/>
        <c:axId val="40955887"/>
      </c:barChart>
      <c:catAx>
        <c:axId val="40942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0955887"/>
        <c:crosses val="autoZero"/>
        <c:auto val="1"/>
        <c:lblAlgn val="ctr"/>
        <c:lblOffset val="100"/>
        <c:noMultiLvlLbl val="0"/>
      </c:catAx>
      <c:valAx>
        <c:axId val="40955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0942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934233757088914"/>
          <c:y val="0.9355122638051081"/>
          <c:w val="0.17920789347710683"/>
          <c:h val="6.44877361948917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EAF03AE-1CC2-475F-B909-50970E9699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B63C45E-73BA-4C86-A24F-A5006B4E7B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0A508F6C-06AB-4F3F-8920-7E4D421E2FA9}" type="datetime1">
              <a:rPr lang="es-ES" smtClean="0"/>
              <a:t>14/12/2023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71DB874-DF6A-4AFA-8055-4AD7EE4CE3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7677078F-04CB-4625-B536-5BCAA2EC6C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BE0EF92D-82DD-4142-BCE8-036B91487D2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7070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fld id="{07D6235B-FC6B-4967-B559-FE0210C97CB6}" type="datetime1">
              <a:rPr lang="es-ES" smtClean="0"/>
              <a:t>14/12/2023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C58EC616-C518-4358-9496-6C33B2F5FA5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323220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58EC616-C518-4358-9496-6C33B2F5FA56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8242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58EC616-C518-4358-9496-6C33B2F5FA56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5143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58EC616-C518-4358-9496-6C33B2F5FA56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897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58EC616-C518-4358-9496-6C33B2F5FA56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6146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58EC616-C518-4358-9496-6C33B2F5FA56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9300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58EC616-C518-4358-9496-6C33B2F5FA56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5477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58EC616-C518-4358-9496-6C33B2F5FA56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3646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58EC616-C518-4358-9496-6C33B2F5FA56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6594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58EC616-C518-4358-9496-6C33B2F5FA56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6471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58EC616-C518-4358-9496-6C33B2F5FA5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0874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58EC616-C518-4358-9496-6C33B2F5FA56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4936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58EC616-C518-4358-9496-6C33B2F5FA56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2049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58EC616-C518-4358-9496-6C33B2F5FA56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8044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58EC616-C518-4358-9496-6C33B2F5FA56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5290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58EC616-C518-4358-9496-6C33B2F5FA56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1681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58EC616-C518-4358-9496-6C33B2F5FA56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3132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769" y="2683895"/>
            <a:ext cx="5278514" cy="2862225"/>
          </a:xfrm>
          <a:prstGeom prst="rect">
            <a:avLst/>
          </a:prstGeom>
        </p:spPr>
        <p:txBody>
          <a:bodyPr rtlCol="0" anchor="b"/>
          <a:lstStyle>
            <a:lvl1pPr>
              <a:lnSpc>
                <a:spcPct val="100000"/>
              </a:lnSpc>
              <a:defRPr lang="es-ES" sz="5000" cap="all" spc="2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636" y="5568698"/>
            <a:ext cx="5278514" cy="618142"/>
          </a:xfrm>
          <a:prstGeom prst="rect">
            <a:avLst/>
          </a:prstGeom>
        </p:spPr>
        <p:txBody>
          <a:bodyPr rtlCol="0" anchor="t"/>
          <a:lstStyle>
            <a:lvl1pPr marL="0" indent="0">
              <a:buNone/>
              <a:defRPr lang="es-ES" sz="2000" b="0" i="0" spc="200" baseline="0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s-ES"/>
              <a:t>Haga clic para agregar un nombre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43875" y="947737"/>
            <a:ext cx="4048124" cy="496252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s-ES" spc="400" baseline="0"/>
            </a:lvl1pPr>
          </a:lstStyle>
          <a:p>
            <a:pPr rtl="0"/>
            <a:r>
              <a:rPr lang="es-ES"/>
              <a:t>Haga clic para agregar una foto</a:t>
            </a:r>
          </a:p>
        </p:txBody>
      </p:sp>
    </p:spTree>
    <p:extLst>
      <p:ext uri="{BB962C8B-B14F-4D97-AF65-F5344CB8AC3E}">
        <p14:creationId xmlns:p14="http://schemas.microsoft.com/office/powerpoint/2010/main" val="212780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zamiento del producto">
    <p:bg>
      <p:bgPr>
        <a:solidFill>
          <a:schemeClr val="bg1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8101351-79F8-4AD7-A22B-E7AFB1C69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09A49BC-8099-40DE-8210-5A1CBAA42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 rtlCol="0"/>
          <a:lstStyle>
            <a:lvl1pPr algn="ctr">
              <a:defRPr lang="es-ES" sz="3200" cap="all" spc="200" baseline="0">
                <a:solidFill>
                  <a:schemeClr val="accent4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5B7BBE6-4278-4E33-9044-72A2E0C0E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8564" y="1585733"/>
            <a:ext cx="2065188" cy="3995918"/>
          </a:xfrm>
          <a:prstGeom prst="rect">
            <a:avLst/>
          </a:prstGeom>
          <a:solidFill>
            <a:srgbClr val="3E7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00E549E-0E7C-4599-B51C-97AA7E52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32832" y="1585733"/>
            <a:ext cx="2065188" cy="3995918"/>
          </a:xfrm>
          <a:prstGeom prst="rect">
            <a:avLst/>
          </a:prstGeom>
          <a:solidFill>
            <a:srgbClr val="93A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F7C507F-AD4D-47B6-88C3-C1D0154FB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63405" y="1585733"/>
            <a:ext cx="2065188" cy="3995918"/>
          </a:xfrm>
          <a:prstGeom prst="rect">
            <a:avLst/>
          </a:prstGeom>
          <a:solidFill>
            <a:srgbClr val="627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A0266B1-BBD1-44C0-8D4C-4E651D320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3980" y="1585733"/>
            <a:ext cx="2065188" cy="3995918"/>
          </a:xfrm>
          <a:prstGeom prst="rect">
            <a:avLst/>
          </a:prstGeom>
          <a:solidFill>
            <a:srgbClr val="BDA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71BB1CE-E3FA-4E7F-A54B-3FB675098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1052" y="1585733"/>
            <a:ext cx="2065188" cy="3995918"/>
          </a:xfrm>
          <a:prstGeom prst="rect">
            <a:avLst/>
          </a:prstGeom>
          <a:solidFill>
            <a:srgbClr val="685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15D11F63-A3DB-4EB1-9148-6E8C6678D1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7843" y="2434147"/>
            <a:ext cx="1826631" cy="776287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s-ES" sz="2000" cap="all" normalizeH="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29" name="Marcador de texto 22">
            <a:extLst>
              <a:ext uri="{FF2B5EF4-FFF2-40B4-BE49-F238E27FC236}">
                <a16:creationId xmlns:a16="http://schemas.microsoft.com/office/drawing/2014/main" id="{96E63495-7407-4360-95F6-82D0C68813B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7843" y="3267049"/>
            <a:ext cx="1826631" cy="152768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lang="es-ES" sz="1400" spc="5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32" name="Marcador de texto 22">
            <a:extLst>
              <a:ext uri="{FF2B5EF4-FFF2-40B4-BE49-F238E27FC236}">
                <a16:creationId xmlns:a16="http://schemas.microsoft.com/office/drawing/2014/main" id="{3A879552-0B9C-48EC-8D07-A24DB252D6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952111" y="2443870"/>
            <a:ext cx="1826631" cy="776287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s-ES" sz="2000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33" name="Marcador de texto 22">
            <a:extLst>
              <a:ext uri="{FF2B5EF4-FFF2-40B4-BE49-F238E27FC236}">
                <a16:creationId xmlns:a16="http://schemas.microsoft.com/office/drawing/2014/main" id="{8337BD60-5C54-4FEC-A9D6-5C29EB9479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952111" y="3276772"/>
            <a:ext cx="1826631" cy="152768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lang="es-ES" sz="1400" spc="5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34" name="Marcador de texto 22">
            <a:extLst>
              <a:ext uri="{FF2B5EF4-FFF2-40B4-BE49-F238E27FC236}">
                <a16:creationId xmlns:a16="http://schemas.microsoft.com/office/drawing/2014/main" id="{25F7073D-87C3-473A-9A04-748C3F6826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82684" y="2434147"/>
            <a:ext cx="1826631" cy="776287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s-ES" sz="2000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35" name="Marcador de texto 22">
            <a:extLst>
              <a:ext uri="{FF2B5EF4-FFF2-40B4-BE49-F238E27FC236}">
                <a16:creationId xmlns:a16="http://schemas.microsoft.com/office/drawing/2014/main" id="{5CB2BF3B-6E9D-4A28-A938-C9CC9E49648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2684" y="3267049"/>
            <a:ext cx="1826631" cy="152768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lang="es-ES" sz="1400" spc="5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36" name="Marcador de texto 22">
            <a:extLst>
              <a:ext uri="{FF2B5EF4-FFF2-40B4-BE49-F238E27FC236}">
                <a16:creationId xmlns:a16="http://schemas.microsoft.com/office/drawing/2014/main" id="{94E179CD-2F9C-44FA-813E-253ACC4A97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13259" y="2443870"/>
            <a:ext cx="1826631" cy="776287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s-ES" sz="2000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37" name="Marcador de texto 22">
            <a:extLst>
              <a:ext uri="{FF2B5EF4-FFF2-40B4-BE49-F238E27FC236}">
                <a16:creationId xmlns:a16="http://schemas.microsoft.com/office/drawing/2014/main" id="{34D58360-D7DD-4F33-A29E-5F4835C2DC5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13259" y="3276772"/>
            <a:ext cx="1826631" cy="152768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lang="es-ES" sz="1400" spc="5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38" name="Marcador de texto 22">
            <a:extLst>
              <a:ext uri="{FF2B5EF4-FFF2-40B4-BE49-F238E27FC236}">
                <a16:creationId xmlns:a16="http://schemas.microsoft.com/office/drawing/2014/main" id="{AA5A81E7-83B9-4A30-9A57-98FFF27160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30331" y="2434147"/>
            <a:ext cx="1826631" cy="776287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s-ES" sz="2000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39" name="Marcador de texto 22">
            <a:extLst>
              <a:ext uri="{FF2B5EF4-FFF2-40B4-BE49-F238E27FC236}">
                <a16:creationId xmlns:a16="http://schemas.microsoft.com/office/drawing/2014/main" id="{C45C6D3E-88B9-42D5-9A94-6D2B9CA3CDD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30331" y="3267049"/>
            <a:ext cx="1826631" cy="152768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lang="es-ES" sz="1400" spc="5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43D60E-3024-42AA-9CF9-A44192AE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82FBC6-68D1-4570-A549-C4A925FB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E1DC1F-6117-4AB4-9BF1-878D4F82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1729D4-A164-47A3-830D-E792BCE699E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453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78B9A4D3-8D91-4865-B422-5F60885A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592874" y="3684898"/>
            <a:ext cx="9006253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90ECDAF5-DEB9-4A0C-9165-6ED23184A3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5435"/>
          </a:xfrm>
          <a:prstGeom prst="rect">
            <a:avLst/>
          </a:prstGeom>
        </p:spPr>
        <p:txBody>
          <a:bodyPr rtlCol="0"/>
          <a:lstStyle>
            <a:lvl1pPr algn="ctr">
              <a:defRPr lang="es-ES" sz="3200" cap="all" spc="200" baseline="0">
                <a:solidFill>
                  <a:schemeClr val="accent4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5FEA1AD-EC70-422F-BADD-FCA14BF9D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28750" y="3520775"/>
            <a:ext cx="328246" cy="3282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C84996E-63EA-4C88-816A-3AE158BB5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80314" y="3520775"/>
            <a:ext cx="328246" cy="3282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CA09893-F9A1-4FA2-A462-C1C443EC3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31878" y="3520775"/>
            <a:ext cx="328246" cy="3282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29FBC17-744B-4367-90B4-20C9CDBD1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83442" y="3520775"/>
            <a:ext cx="328246" cy="32824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9FD6CCE-53EA-424C-A29B-35A77F7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35004" y="3520775"/>
            <a:ext cx="328246" cy="32824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1ADC218-9303-4431-8BD2-4D5F9C19A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92873" y="2964383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4F724929-97F8-4988-BD69-D86CAA695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1" y="2964383"/>
            <a:ext cx="0" cy="4157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F80FEF08-1FB7-46B4-AB6B-D672A96A7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599127" y="2964383"/>
            <a:ext cx="0" cy="41571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texto 22">
            <a:extLst>
              <a:ext uri="{FF2B5EF4-FFF2-40B4-BE49-F238E27FC236}">
                <a16:creationId xmlns:a16="http://schemas.microsoft.com/office/drawing/2014/main" id="{8BA510CE-108D-434A-9BE7-BE67121752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5172" y="1627860"/>
            <a:ext cx="2251564" cy="498496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lang="es-ES" sz="1800" cap="all" baseline="0">
                <a:solidFill>
                  <a:schemeClr val="tx2"/>
                </a:solidFill>
                <a:latin typeface="Segoe UI" panose="020B0502040204020203" pitchFamily="34" charset="0"/>
              </a:defRPr>
            </a:lvl1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28" name="Marcador de texto 22">
            <a:extLst>
              <a:ext uri="{FF2B5EF4-FFF2-40B4-BE49-F238E27FC236}">
                <a16:creationId xmlns:a16="http://schemas.microsoft.com/office/drawing/2014/main" id="{00414708-82D0-44BF-8CBD-2D165A38561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5172" y="2135346"/>
            <a:ext cx="2251564" cy="81240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lang="es-ES" sz="1400" spc="50" baseline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29" name="Marcador de texto 22">
            <a:extLst>
              <a:ext uri="{FF2B5EF4-FFF2-40B4-BE49-F238E27FC236}">
                <a16:creationId xmlns:a16="http://schemas.microsoft.com/office/drawing/2014/main" id="{272F07D4-1C66-4FA2-8361-FC6267F177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70216" y="1637385"/>
            <a:ext cx="2251564" cy="498496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lang="es-ES" sz="1800" cap="all" baseline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30" name="Marcador de texto 22">
            <a:extLst>
              <a:ext uri="{FF2B5EF4-FFF2-40B4-BE49-F238E27FC236}">
                <a16:creationId xmlns:a16="http://schemas.microsoft.com/office/drawing/2014/main" id="{432C0CF3-19F3-4C10-9EEC-BA5E5F3FD2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70216" y="2144871"/>
            <a:ext cx="2251564" cy="81240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lang="es-ES" sz="1400" spc="5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31" name="Marcador de texto 22">
            <a:extLst>
              <a:ext uri="{FF2B5EF4-FFF2-40B4-BE49-F238E27FC236}">
                <a16:creationId xmlns:a16="http://schemas.microsoft.com/office/drawing/2014/main" id="{4A3A0AFC-7EB9-4059-8C59-C42379BA92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73340" y="1637385"/>
            <a:ext cx="2251564" cy="498496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lang="es-ES" sz="1800" cap="all" baseline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32" name="Marcador de texto 22">
            <a:extLst>
              <a:ext uri="{FF2B5EF4-FFF2-40B4-BE49-F238E27FC236}">
                <a16:creationId xmlns:a16="http://schemas.microsoft.com/office/drawing/2014/main" id="{417F27A8-21AF-48E6-8A67-65C9920A307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73340" y="2144871"/>
            <a:ext cx="2251564" cy="81240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lang="es-ES" sz="1400" spc="50"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33" name="Marcador de texto 22">
            <a:extLst>
              <a:ext uri="{FF2B5EF4-FFF2-40B4-BE49-F238E27FC236}">
                <a16:creationId xmlns:a16="http://schemas.microsoft.com/office/drawing/2014/main" id="{F26C8D2A-15B8-4AB1-83F7-74DB0A35CC7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716736" y="4400252"/>
            <a:ext cx="2251562" cy="498496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lang="es-ES" sz="1800" cap="all" baseline="0">
                <a:solidFill>
                  <a:schemeClr val="accent2"/>
                </a:solidFill>
                <a:latin typeface="Segoe UI" panose="020B0502040204020203" pitchFamily="34" charset="0"/>
              </a:defRPr>
            </a:lvl1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34" name="Marcador de texto 22">
            <a:extLst>
              <a:ext uri="{FF2B5EF4-FFF2-40B4-BE49-F238E27FC236}">
                <a16:creationId xmlns:a16="http://schemas.microsoft.com/office/drawing/2014/main" id="{07311D06-DEA1-4811-AC58-E3B935DC5A8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6736" y="4917263"/>
            <a:ext cx="2251562" cy="79556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lang="es-ES" sz="1400" spc="50" baseline="0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35" name="Marcador de texto 22">
            <a:extLst>
              <a:ext uri="{FF2B5EF4-FFF2-40B4-BE49-F238E27FC236}">
                <a16:creationId xmlns:a16="http://schemas.microsoft.com/office/drawing/2014/main" id="{23AC1CF6-E394-4A35-A634-F187E005A4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21784" y="4400252"/>
            <a:ext cx="2251562" cy="498496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lang="es-ES" sz="1800" cap="all" baseline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 rtl="0"/>
            <a:r>
              <a:rPr lang="es-ES"/>
              <a:t>Agregar texto</a:t>
            </a:r>
          </a:p>
        </p:txBody>
      </p:sp>
      <p:sp>
        <p:nvSpPr>
          <p:cNvPr id="36" name="Marcador de texto 22">
            <a:extLst>
              <a:ext uri="{FF2B5EF4-FFF2-40B4-BE49-F238E27FC236}">
                <a16:creationId xmlns:a16="http://schemas.microsoft.com/office/drawing/2014/main" id="{9F72BEB0-9B11-4205-B9FC-10E5201C813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21784" y="4917263"/>
            <a:ext cx="2251562" cy="79556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lang="es-ES" sz="1400" spc="50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es-ES"/>
              <a:t>Agregar texto</a:t>
            </a:r>
          </a:p>
        </p:txBody>
      </p: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0E574CD7-C8A6-4F56-81B4-F72FB22E0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844715" y="3977431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50FC7994-2504-4FF9-81F5-24405FEF0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47565" y="3977431"/>
            <a:ext cx="0" cy="4157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C4F63B8-F105-4AC4-889E-C12790C8E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3AAE30-8A46-485A-BD2B-6ADB1856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9159F9D-CDA1-4B51-B521-C243219B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1729D4-A164-47A3-830D-E792BCE699E4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7837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la colum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648F598-64F2-429E-B3E0-FC31DC90A0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9956"/>
            <a:ext cx="10515600" cy="726137"/>
          </a:xfrm>
          <a:prstGeom prst="rect">
            <a:avLst/>
          </a:prstGeom>
        </p:spPr>
        <p:txBody>
          <a:bodyPr rtlCol="0" anchor="ctr"/>
          <a:lstStyle>
            <a:lvl1pPr algn="r">
              <a:defRPr lang="es-ES" sz="3200" cap="all" spc="200" baseline="0">
                <a:solidFill>
                  <a:schemeClr val="accent4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7B9DAAC-E781-43E6-913C-893B8D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530240"/>
            <a:ext cx="12192001" cy="889369"/>
          </a:xfrm>
          <a:prstGeom prst="rect">
            <a:avLst/>
          </a:prstGeom>
          <a:solidFill>
            <a:schemeClr val="accent6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9" name="Marcador de texto 14">
            <a:extLst>
              <a:ext uri="{FF2B5EF4-FFF2-40B4-BE49-F238E27FC236}">
                <a16:creationId xmlns:a16="http://schemas.microsoft.com/office/drawing/2014/main" id="{1C78864A-44CD-4C12-B023-C16330014B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7759" y="2063838"/>
            <a:ext cx="4626764" cy="4223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lang="es-ES" sz="2000" b="0" i="0" spc="200" baseline="0">
                <a:solidFill>
                  <a:schemeClr val="accent5"/>
                </a:solidFill>
              </a:defRPr>
            </a:lvl1pPr>
          </a:lstStyle>
          <a:p>
            <a:pPr lvl="0" rtl="0"/>
            <a:r>
              <a:rPr lang="es-ES"/>
              <a:t>Haga clic para agregar un subtítulo aquí </a:t>
            </a:r>
          </a:p>
        </p:txBody>
      </p:sp>
      <p:sp>
        <p:nvSpPr>
          <p:cNvPr id="11" name="Marcador de texto 17">
            <a:extLst>
              <a:ext uri="{FF2B5EF4-FFF2-40B4-BE49-F238E27FC236}">
                <a16:creationId xmlns:a16="http://schemas.microsoft.com/office/drawing/2014/main" id="{6D9CE0F4-78C6-4BD6-9C58-FDFC16FF09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7551" y="2486203"/>
            <a:ext cx="4626293" cy="332572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lang="es-ES" sz="1400" spc="50" baseline="0"/>
            </a:lvl1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10" name="Marcador de texto 14">
            <a:extLst>
              <a:ext uri="{FF2B5EF4-FFF2-40B4-BE49-F238E27FC236}">
                <a16:creationId xmlns:a16="http://schemas.microsoft.com/office/drawing/2014/main" id="{B499BD94-B24B-4B23-9B87-81DF413EA4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51708" y="2063837"/>
            <a:ext cx="4626763" cy="4223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lang="es-ES" sz="2000" b="0" i="0" spc="200" baseline="0">
                <a:solidFill>
                  <a:schemeClr val="accent5"/>
                </a:solidFill>
              </a:defRPr>
            </a:lvl1pPr>
          </a:lstStyle>
          <a:p>
            <a:pPr lvl="0" rtl="0"/>
            <a:r>
              <a:rPr lang="es-ES"/>
              <a:t>Haga clic para agregar un subtítulo aquí </a:t>
            </a:r>
          </a:p>
        </p:txBody>
      </p:sp>
      <p:sp>
        <p:nvSpPr>
          <p:cNvPr id="12" name="Marcador de texto 17">
            <a:extLst>
              <a:ext uri="{FF2B5EF4-FFF2-40B4-BE49-F238E27FC236}">
                <a16:creationId xmlns:a16="http://schemas.microsoft.com/office/drawing/2014/main" id="{6BC5A941-8EB4-4D4B-9671-6B8FA6447A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52188" y="2486202"/>
            <a:ext cx="4626293" cy="332572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lang="es-ES" sz="1400" spc="50" baseline="0"/>
            </a:lvl1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4E3392-5868-4F6C-BFCC-ECCB66A3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D975EE-261C-47D3-A9E5-7401C706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27BB3A-38A2-4A8E-88C2-55FAE758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1729D4-A164-47A3-830D-E792BCE699E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917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la 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B3E9C-104B-4460-A48D-0C2C5329B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0431"/>
            <a:ext cx="10515600" cy="726137"/>
          </a:xfrm>
          <a:prstGeom prst="rect">
            <a:avLst/>
          </a:prstGeom>
        </p:spPr>
        <p:txBody>
          <a:bodyPr rtlCol="0" anchor="ctr"/>
          <a:lstStyle>
            <a:lvl1pPr algn="r">
              <a:defRPr lang="es-ES" sz="3200" cap="all" spc="200" baseline="0">
                <a:solidFill>
                  <a:schemeClr val="accent4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16DDC2F-7D33-44CF-9D9F-B342720B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530240"/>
            <a:ext cx="12192000" cy="889369"/>
          </a:xfrm>
          <a:prstGeom prst="rect">
            <a:avLst/>
          </a:prstGeom>
          <a:solidFill>
            <a:schemeClr val="accent6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2" name="Marcador de texto 14">
            <a:extLst>
              <a:ext uri="{FF2B5EF4-FFF2-40B4-BE49-F238E27FC236}">
                <a16:creationId xmlns:a16="http://schemas.microsoft.com/office/drawing/2014/main" id="{9A8189FC-92D4-447F-BE75-86F13BA33B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3140" y="2063838"/>
            <a:ext cx="3515704" cy="422365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buNone/>
              <a:defRPr lang="es-ES" sz="2000" b="0" i="0" spc="200" baseline="0">
                <a:solidFill>
                  <a:schemeClr val="accent5"/>
                </a:solidFill>
              </a:defRPr>
            </a:lvl1pPr>
          </a:lstStyle>
          <a:p>
            <a:pPr lvl="0" rtl="0"/>
            <a:r>
              <a:rPr lang="es-ES"/>
              <a:t>Haga clic para agregar un subtítulo aquí </a:t>
            </a:r>
          </a:p>
        </p:txBody>
      </p:sp>
      <p:sp>
        <p:nvSpPr>
          <p:cNvPr id="14" name="Marcador de texto 17">
            <a:extLst>
              <a:ext uri="{FF2B5EF4-FFF2-40B4-BE49-F238E27FC236}">
                <a16:creationId xmlns:a16="http://schemas.microsoft.com/office/drawing/2014/main" id="{4FDAEC9F-05AF-4D5D-AD2C-537FF767ED6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2932" y="2523933"/>
            <a:ext cx="3515346" cy="332572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lang="es-ES" sz="1400" spc="50" baseline="0"/>
            </a:lvl1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22" name="Marcador de texto 14">
            <a:extLst>
              <a:ext uri="{FF2B5EF4-FFF2-40B4-BE49-F238E27FC236}">
                <a16:creationId xmlns:a16="http://schemas.microsoft.com/office/drawing/2014/main" id="{2492CECA-D20C-47AF-A75A-44DFDE74D8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29790" y="2063838"/>
            <a:ext cx="3515704" cy="422365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buNone/>
              <a:defRPr lang="es-ES" sz="2000" b="0" i="0" spc="200" baseline="0">
                <a:solidFill>
                  <a:schemeClr val="accent5"/>
                </a:solidFill>
              </a:defRPr>
            </a:lvl1pPr>
          </a:lstStyle>
          <a:p>
            <a:pPr lvl="0" rtl="0"/>
            <a:r>
              <a:rPr lang="es-ES"/>
              <a:t>Haga clic para agregar un subtítulo aquí </a:t>
            </a:r>
          </a:p>
        </p:txBody>
      </p:sp>
      <p:sp>
        <p:nvSpPr>
          <p:cNvPr id="23" name="Marcador de texto 17">
            <a:extLst>
              <a:ext uri="{FF2B5EF4-FFF2-40B4-BE49-F238E27FC236}">
                <a16:creationId xmlns:a16="http://schemas.microsoft.com/office/drawing/2014/main" id="{EEF915A4-555A-4718-876D-625A85FAB0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29582" y="2523933"/>
            <a:ext cx="3515346" cy="332572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lang="es-ES" sz="1400" spc="50" baseline="0"/>
            </a:lvl1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26" name="Marcador de texto 14">
            <a:extLst>
              <a:ext uri="{FF2B5EF4-FFF2-40B4-BE49-F238E27FC236}">
                <a16:creationId xmlns:a16="http://schemas.microsoft.com/office/drawing/2014/main" id="{7458D237-AB82-4392-B182-AAF3694FDB1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75874" y="2063838"/>
            <a:ext cx="3515704" cy="422365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buNone/>
              <a:defRPr lang="es-ES" sz="2000" b="0" i="0" spc="200" baseline="0">
                <a:solidFill>
                  <a:schemeClr val="accent5"/>
                </a:solidFill>
              </a:defRPr>
            </a:lvl1pPr>
          </a:lstStyle>
          <a:p>
            <a:pPr lvl="0" rtl="0"/>
            <a:r>
              <a:rPr lang="es-ES"/>
              <a:t>Haga clic para agregar un subtítulo aquí </a:t>
            </a:r>
          </a:p>
        </p:txBody>
      </p:sp>
      <p:sp>
        <p:nvSpPr>
          <p:cNvPr id="27" name="Marcador de texto 17">
            <a:extLst>
              <a:ext uri="{FF2B5EF4-FFF2-40B4-BE49-F238E27FC236}">
                <a16:creationId xmlns:a16="http://schemas.microsoft.com/office/drawing/2014/main" id="{AAA9CCE2-427A-46C0-A79B-0D01E8888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75666" y="2523933"/>
            <a:ext cx="3515346" cy="332572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lang="es-ES" sz="1400" spc="50" baseline="0"/>
            </a:lvl1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5A30FE-146C-418D-B68F-9EBB829D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BCBBE8-05C6-4946-80F5-DE319A6F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2839E0-080F-4A5D-99FB-FD1917E7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1729D4-A164-47A3-830D-E792BCE699E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788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C65D0-3E91-45C0-BC6C-CC7BFE58B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74800" y="3429000"/>
            <a:ext cx="3097320" cy="978408"/>
          </a:xfrm>
          <a:prstGeom prst="rect">
            <a:avLst/>
          </a:prstGeom>
        </p:spPr>
        <p:txBody>
          <a:bodyPr rtlCol="0" anchor="ctr"/>
          <a:lstStyle>
            <a:lvl1pPr algn="l">
              <a:defRPr lang="es-ES" sz="3200" cap="all" spc="200" baseline="0">
                <a:solidFill>
                  <a:schemeClr val="accent4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09651A5D-2C86-4900-A248-8559E39BDA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205105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s-ES" spc="400" baseline="0"/>
            </a:lvl1pPr>
          </a:lstStyle>
          <a:p>
            <a:pPr rtl="0"/>
            <a:r>
              <a:rPr lang="es-ES"/>
              <a:t>Haga clic para agregar una foto</a:t>
            </a:r>
          </a:p>
        </p:txBody>
      </p:sp>
      <p:sp>
        <p:nvSpPr>
          <p:cNvPr id="9" name="Marcador de texto 11">
            <a:extLst>
              <a:ext uri="{FF2B5EF4-FFF2-40B4-BE49-F238E27FC236}">
                <a16:creationId xmlns:a16="http://schemas.microsoft.com/office/drawing/2014/main" id="{D5F84479-AB5A-4587-BAAF-A05E52224B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35700" y="2854660"/>
            <a:ext cx="4749800" cy="2129971"/>
          </a:xfrm>
          <a:prstGeom prst="rect">
            <a:avLst/>
          </a:prstGeom>
        </p:spPr>
        <p:txBody>
          <a:bodyPr rtlCol="0"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lang="es-ES" sz="1400" cap="none" spc="50" baseline="0">
                <a:latin typeface="+mn-lt"/>
              </a:defRPr>
            </a:lvl1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7" name="Marcador de posición de imagen 5">
            <a:extLst>
              <a:ext uri="{FF2B5EF4-FFF2-40B4-BE49-F238E27FC236}">
                <a16:creationId xmlns:a16="http://schemas.microsoft.com/office/drawing/2014/main" id="{3D8D3253-3A08-4F2F-B6B3-607BBC6B33D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5788241"/>
            <a:ext cx="12192000" cy="106976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s-ES" spc="400" baseline="0"/>
            </a:lvl1pPr>
          </a:lstStyle>
          <a:p>
            <a:pPr rtl="0"/>
            <a:r>
              <a:rPr lang="es-ES"/>
              <a:t>Haga clic para agregar una foto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2B75CEA-DDFB-4C62-B83F-6A0B86FA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D425E30-50C5-42DD-911D-36C0E732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88C855-986C-4539-81CE-5421C8EB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F91729D4-A164-47A3-830D-E792BCE699E4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7239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8F63EB3-EB79-4150-A7A5-F67566272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237" y="1096375"/>
            <a:ext cx="4045527" cy="1590790"/>
          </a:xfrm>
          <a:prstGeom prst="rect">
            <a:avLst/>
          </a:prstGeom>
        </p:spPr>
        <p:txBody>
          <a:bodyPr rtlCol="0" anchor="b"/>
          <a:lstStyle>
            <a:lvl1pPr>
              <a:defRPr lang="es-ES" sz="3200" cap="all" spc="200" baseline="0">
                <a:solidFill>
                  <a:schemeClr val="accent4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289D0B50-E879-41B9-9B1B-EBB40605D1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951274"/>
            <a:ext cx="2743201" cy="474756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s-ES" spc="400" baseline="0"/>
            </a:lvl1pPr>
          </a:lstStyle>
          <a:p>
            <a:pPr rtl="0"/>
            <a:r>
              <a:rPr lang="es-ES"/>
              <a:t>Haga clic para agregar una foto</a:t>
            </a:r>
          </a:p>
        </p:txBody>
      </p:sp>
      <p:sp>
        <p:nvSpPr>
          <p:cNvPr id="8" name="Marcador de texto 8">
            <a:extLst>
              <a:ext uri="{FF2B5EF4-FFF2-40B4-BE49-F238E27FC236}">
                <a16:creationId xmlns:a16="http://schemas.microsoft.com/office/drawing/2014/main" id="{EB4D3EE7-1F3B-4AAB-A04D-3162C35A1A9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07354" y="2910720"/>
            <a:ext cx="4011410" cy="2061261"/>
          </a:xfrm>
          <a:prstGeom prst="rect">
            <a:avLst/>
          </a:prstGeom>
        </p:spPr>
        <p:txBody>
          <a:bodyPr rtlCol="0" anchor="t"/>
          <a:lstStyle>
            <a:lvl1pPr marL="0" indent="0">
              <a:lnSpc>
                <a:spcPct val="200000"/>
              </a:lnSpc>
              <a:spcBef>
                <a:spcPts val="0"/>
              </a:spcBef>
              <a:buFont typeface="Segoe UI Light" panose="020B0502040204020203" pitchFamily="34" charset="0"/>
              <a:buNone/>
              <a:defRPr lang="es-ES" sz="2000" b="0" i="0" spc="200" baseline="0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s-ES"/>
              <a:t>Haga clic para agregar un nombre</a:t>
            </a:r>
          </a:p>
        </p:txBody>
      </p:sp>
      <p:sp>
        <p:nvSpPr>
          <p:cNvPr id="9" name="Marcador de posición de imagen 5">
            <a:extLst>
              <a:ext uri="{FF2B5EF4-FFF2-40B4-BE49-F238E27FC236}">
                <a16:creationId xmlns:a16="http://schemas.microsoft.com/office/drawing/2014/main" id="{2A57A12F-74B8-4CBC-816C-F2AC890D1B9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448800" y="951274"/>
            <a:ext cx="2743200" cy="474756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s-ES" spc="400" baseline="0"/>
            </a:lvl1pPr>
          </a:lstStyle>
          <a:p>
            <a:pPr rtl="0"/>
            <a:r>
              <a:rPr lang="es-ES"/>
              <a:t>Haga clic para agregar una foto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A19A048-F803-428B-9A66-6DE56F4D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B42CDA7-93A6-45DB-9062-E70E51AC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1F08F63-561A-455E-8ED8-20CCE58E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1729D4-A164-47A3-830D-E792BCE699E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959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4C813-EE84-4C00-BDF7-2FD444FA42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1580" y="942423"/>
            <a:ext cx="4694420" cy="1124392"/>
          </a:xfrm>
          <a:prstGeom prst="rect">
            <a:avLst/>
          </a:prstGeom>
        </p:spPr>
        <p:txBody>
          <a:bodyPr rtlCol="0" anchor="b"/>
          <a:lstStyle>
            <a:lvl1pPr>
              <a:defRPr lang="es-ES" sz="3200" cap="all" spc="200" baseline="0">
                <a:solidFill>
                  <a:schemeClr val="accent4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9" name="Marcador de texto 11">
            <a:extLst>
              <a:ext uri="{FF2B5EF4-FFF2-40B4-BE49-F238E27FC236}">
                <a16:creationId xmlns:a16="http://schemas.microsoft.com/office/drawing/2014/main" id="{41FB44AB-9520-4C96-A83D-2FABD15CBE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10587" y="2329867"/>
            <a:ext cx="4058872" cy="3156533"/>
          </a:xfrm>
          <a:prstGeom prst="rect">
            <a:avLst/>
          </a:prstGeom>
        </p:spPr>
        <p:txBody>
          <a:bodyPr rtlCol="0"/>
          <a:lstStyle>
            <a:lvl1pPr marL="0" indent="0" algn="l">
              <a:lnSpc>
                <a:spcPct val="200000"/>
              </a:lnSpc>
              <a:spcBef>
                <a:spcPts val="0"/>
              </a:spcBef>
              <a:buFont typeface="Segoe UI Light" panose="020B0502040204020203" pitchFamily="34" charset="0"/>
              <a:buNone/>
              <a:defRPr lang="es-ES" sz="2000" cap="none" spc="5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6B1A04-4BA1-4FCF-B19E-6A052911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DD33EA-800C-403C-867B-B4178A7C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0285C91D-2914-4BB9-A857-7DFA168C76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83361" y="0"/>
            <a:ext cx="3598052" cy="325810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s-ES" spc="400" baseline="0"/>
            </a:lvl1pPr>
          </a:lstStyle>
          <a:p>
            <a:pPr rtl="0"/>
            <a:r>
              <a:rPr lang="es-ES"/>
              <a:t>Haga clic para agregar una foto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6896BB5-7888-43CA-A76C-BF7DE06DF2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83361" y="3599895"/>
            <a:ext cx="3598052" cy="325810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s-ES" spc="400" baseline="0"/>
            </a:lvl1pPr>
          </a:lstStyle>
          <a:p>
            <a:pPr rtl="0"/>
            <a:r>
              <a:rPr lang="es-ES"/>
              <a:t>Haga clic para agregar una foto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C8D158-80CE-4259-AE40-6EC8A072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1729D4-A164-47A3-830D-E792BCE699E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902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EC8E4-E66E-43DD-B7F9-77510035AC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97600" y="2921000"/>
            <a:ext cx="4749800" cy="527050"/>
          </a:xfrm>
          <a:prstGeom prst="rect">
            <a:avLst/>
          </a:prstGeom>
        </p:spPr>
        <p:txBody>
          <a:bodyPr rtlCol="0" anchor="b"/>
          <a:lstStyle>
            <a:lvl1pPr>
              <a:defRPr lang="es-ES" sz="3200" cap="all" spc="200" baseline="0">
                <a:solidFill>
                  <a:schemeClr val="accent4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3DA549A2-F99E-46CF-BFF2-0F2D5834E1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492125"/>
            <a:ext cx="4114800" cy="53721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lang="es-ES" spc="400" baseline="0"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sp>
        <p:nvSpPr>
          <p:cNvPr id="13" name="Marcador de texto 11">
            <a:extLst>
              <a:ext uri="{FF2B5EF4-FFF2-40B4-BE49-F238E27FC236}">
                <a16:creationId xmlns:a16="http://schemas.microsoft.com/office/drawing/2014/main" id="{8E76B184-0041-41D4-948C-64DE4AB097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97600" y="3429000"/>
            <a:ext cx="4749800" cy="2129971"/>
          </a:xfrm>
          <a:prstGeom prst="rect">
            <a:avLst/>
          </a:prstGeom>
        </p:spPr>
        <p:txBody>
          <a:bodyPr rtlCol="0"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lang="es-ES" sz="1400" cap="none" spc="50" baseline="0">
                <a:latin typeface="+mn-lt"/>
              </a:defRPr>
            </a:lvl1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9B09CA-52A5-4AB5-AF1F-8A219418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F5B9A3-008F-4631-AAAD-66E8363F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547ADF-979E-4B05-BD10-4C2F2796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1729D4-A164-47A3-830D-E792BCE699E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936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 princip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ción de imagen 2">
            <a:extLst>
              <a:ext uri="{FF2B5EF4-FFF2-40B4-BE49-F238E27FC236}">
                <a16:creationId xmlns:a16="http://schemas.microsoft.com/office/drawing/2014/main" id="{38C8EB8A-A968-4E47-AE69-9A01E7717EB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8402" y="598401"/>
            <a:ext cx="9645056" cy="5661198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s-ES" spc="400" baseline="0"/>
            </a:lvl1pPr>
          </a:lstStyle>
          <a:p>
            <a:pPr rtl="0"/>
            <a:r>
              <a:rPr lang="es-ES"/>
              <a:t>Haga clic para agregar una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A198BF-0DCC-40E9-B9E5-892F3CCF54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69978" y="3443968"/>
            <a:ext cx="6022021" cy="882499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lIns="1371600" tIns="457200" rtlCol="0" anchor="ctr" anchorCtr="0"/>
          <a:lstStyle>
            <a:lvl1pPr>
              <a:defRPr lang="es-ES" sz="3200" cap="all" spc="2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9" name="Marcador de texto 11">
            <a:extLst>
              <a:ext uri="{FF2B5EF4-FFF2-40B4-BE49-F238E27FC236}">
                <a16:creationId xmlns:a16="http://schemas.microsoft.com/office/drawing/2014/main" id="{FAD04F8B-0B18-4B5F-B3A8-8EEDC439F5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9979" y="4326467"/>
            <a:ext cx="6022021" cy="830414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lIns="1371600" bIns="365760" rtlCol="0" anchor="ctr"/>
          <a:lstStyle>
            <a:lvl1pPr marL="0" indent="0" algn="l">
              <a:buNone/>
              <a:defRPr lang="es-ES" sz="2000" i="0" cap="none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</p:spTree>
    <p:extLst>
      <p:ext uri="{BB962C8B-B14F-4D97-AF65-F5344CB8AC3E}">
        <p14:creationId xmlns:p14="http://schemas.microsoft.com/office/powerpoint/2010/main" val="159307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ndimiento trimes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EE33C-7BB8-4644-AC43-EAFCF071A5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9663" y="498928"/>
            <a:ext cx="9972675" cy="567873"/>
          </a:xfrm>
          <a:prstGeom prst="rect">
            <a:avLst/>
          </a:prstGeom>
        </p:spPr>
        <p:txBody>
          <a:bodyPr rtlCol="0"/>
          <a:lstStyle>
            <a:lvl1pPr algn="ctr">
              <a:defRPr lang="es-ES" sz="3200" cap="all" spc="200" baseline="0">
                <a:solidFill>
                  <a:schemeClr val="accent4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6A6D30-3C9B-4105-8529-1FC3C479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F6CE03B-D3BE-49C6-B2A4-0E17803F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EB961D-2B84-4E52-A71A-1C55CFFD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1729D4-A164-47A3-830D-E792BCE699E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727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reas de crec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AA794-F088-4753-95A0-021064EE6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4166"/>
            <a:ext cx="10515600" cy="567873"/>
          </a:xfrm>
          <a:prstGeom prst="rect">
            <a:avLst/>
          </a:prstGeom>
        </p:spPr>
        <p:txBody>
          <a:bodyPr rtlCol="0"/>
          <a:lstStyle>
            <a:lvl1pPr algn="ctr">
              <a:defRPr lang="es-ES" sz="3200" cap="all" spc="200" baseline="0">
                <a:solidFill>
                  <a:schemeClr val="accent4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7C3E83D-2F76-4F03-9EF6-81DED406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3D99F77-FE1A-4CD5-8B1C-50D8981A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4CA1C4-7C3D-4FAE-B5FC-D235F6D9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1729D4-A164-47A3-830D-E792BCE699E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948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C8E96375-73CE-4ED7-90B6-293AB27ED0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s-ES" spc="400" baseline="0"/>
            </a:lvl1pPr>
          </a:lstStyle>
          <a:p>
            <a:pPr rtl="0"/>
            <a:r>
              <a:rPr lang="es-ES"/>
              <a:t>Haga clic para agregar una foto</a:t>
            </a:r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E8AED7C-EFC3-4427-AD37-E7AA4AF0C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1181910"/>
            <a:ext cx="12192000" cy="3352227"/>
          </a:xfrm>
          <a:custGeom>
            <a:avLst/>
            <a:gdLst>
              <a:gd name="connsiteX0" fmla="*/ 11721830 w 12192000"/>
              <a:gd name="connsiteY0" fmla="*/ 0 h 3352227"/>
              <a:gd name="connsiteX1" fmla="*/ 12192000 w 12192000"/>
              <a:gd name="connsiteY1" fmla="*/ 0 h 3352227"/>
              <a:gd name="connsiteX2" fmla="*/ 12192000 w 12192000"/>
              <a:gd name="connsiteY2" fmla="*/ 3352227 h 3352227"/>
              <a:gd name="connsiteX3" fmla="*/ 11721830 w 12192000"/>
              <a:gd name="connsiteY3" fmla="*/ 3352227 h 3352227"/>
              <a:gd name="connsiteX4" fmla="*/ 0 w 12192000"/>
              <a:gd name="connsiteY4" fmla="*/ 0 h 3352227"/>
              <a:gd name="connsiteX5" fmla="*/ 5525311 w 12192000"/>
              <a:gd name="connsiteY5" fmla="*/ 0 h 3352227"/>
              <a:gd name="connsiteX6" fmla="*/ 5525311 w 12192000"/>
              <a:gd name="connsiteY6" fmla="*/ 3352227 h 3352227"/>
              <a:gd name="connsiteX7" fmla="*/ 0 w 12192000"/>
              <a:gd name="connsiteY7" fmla="*/ 3352227 h 335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352227">
                <a:moveTo>
                  <a:pt x="11721830" y="0"/>
                </a:moveTo>
                <a:lnTo>
                  <a:pt x="12192000" y="0"/>
                </a:lnTo>
                <a:lnTo>
                  <a:pt x="12192000" y="3352227"/>
                </a:lnTo>
                <a:lnTo>
                  <a:pt x="11721830" y="3352227"/>
                </a:lnTo>
                <a:close/>
                <a:moveTo>
                  <a:pt x="0" y="0"/>
                </a:moveTo>
                <a:lnTo>
                  <a:pt x="5525311" y="0"/>
                </a:lnTo>
                <a:lnTo>
                  <a:pt x="5525311" y="3352227"/>
                </a:lnTo>
                <a:lnTo>
                  <a:pt x="0" y="3352227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5000"/>
            </a:schemeClr>
          </a:solidFill>
        </p:spPr>
        <p:txBody>
          <a:bodyPr lIns="960120" rIns="7315200" rtlCol="0" anchor="b"/>
          <a:lstStyle>
            <a:lvl1pPr>
              <a:defRPr lang="es-ES" sz="3200" cap="all" spc="200" baseline="0" dirty="0"/>
            </a:lvl1pPr>
          </a:lstStyle>
          <a:p>
            <a:pPr marL="0" lvl="0" rtl="0"/>
            <a:r>
              <a:rPr lang="es-ES"/>
              <a:t>Haga clic para agregar un título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72FF0B66-A4D6-423A-AC8B-48E8CD7DF8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534137"/>
            <a:ext cx="12192000" cy="1141953"/>
          </a:xfrm>
          <a:custGeom>
            <a:avLst/>
            <a:gdLst>
              <a:gd name="connsiteX0" fmla="*/ 11721830 w 12192000"/>
              <a:gd name="connsiteY0" fmla="*/ 1 h 1141953"/>
              <a:gd name="connsiteX1" fmla="*/ 12192000 w 12192000"/>
              <a:gd name="connsiteY1" fmla="*/ 1 h 1141953"/>
              <a:gd name="connsiteX2" fmla="*/ 12192000 w 12192000"/>
              <a:gd name="connsiteY2" fmla="*/ 1141953 h 1141953"/>
              <a:gd name="connsiteX3" fmla="*/ 11721830 w 12192000"/>
              <a:gd name="connsiteY3" fmla="*/ 1141953 h 1141953"/>
              <a:gd name="connsiteX4" fmla="*/ 0 w 12192000"/>
              <a:gd name="connsiteY4" fmla="*/ 0 h 1141953"/>
              <a:gd name="connsiteX5" fmla="*/ 5525311 w 12192000"/>
              <a:gd name="connsiteY5" fmla="*/ 0 h 1141953"/>
              <a:gd name="connsiteX6" fmla="*/ 5525311 w 12192000"/>
              <a:gd name="connsiteY6" fmla="*/ 1141952 h 1141953"/>
              <a:gd name="connsiteX7" fmla="*/ 0 w 12192000"/>
              <a:gd name="connsiteY7" fmla="*/ 1141952 h 114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141953">
                <a:moveTo>
                  <a:pt x="11721830" y="1"/>
                </a:moveTo>
                <a:lnTo>
                  <a:pt x="12192000" y="1"/>
                </a:lnTo>
                <a:lnTo>
                  <a:pt x="12192000" y="1141953"/>
                </a:lnTo>
                <a:lnTo>
                  <a:pt x="11721830" y="1141953"/>
                </a:lnTo>
                <a:close/>
                <a:moveTo>
                  <a:pt x="0" y="0"/>
                </a:moveTo>
                <a:lnTo>
                  <a:pt x="5525311" y="0"/>
                </a:lnTo>
                <a:lnTo>
                  <a:pt x="5525311" y="1141952"/>
                </a:lnTo>
                <a:lnTo>
                  <a:pt x="0" y="1141952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5000"/>
            </a:schemeClr>
          </a:solidFill>
        </p:spPr>
        <p:txBody>
          <a:bodyPr lIns="960120" tIns="137160" rIns="6400800" rtlCol="0" anchor="t"/>
          <a:lstStyle>
            <a:lvl1pPr marL="0" indent="0">
              <a:buNone/>
              <a:defRPr lang="es-ES" sz="2000" b="0" i="0" spc="200" baseline="0" dirty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agregar un nombre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C52883E-0EA3-4DCA-BB78-AD84BBE5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31860F9-7B15-486D-B68B-1D5E02F6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0B89DE-8ADC-4391-8EAF-C713EA69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F91729D4-A164-47A3-830D-E792BCE699E4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006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5886F38-E337-4504-BF25-D65176023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93D2BF-453A-45BE-9E29-EC3F8D9F55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9846" y="1487527"/>
            <a:ext cx="2581554" cy="1325563"/>
          </a:xfrm>
          <a:prstGeom prst="rect">
            <a:avLst/>
          </a:prstGeom>
        </p:spPr>
        <p:txBody>
          <a:bodyPr rtlCol="0" anchor="b"/>
          <a:lstStyle>
            <a:lvl1pPr algn="ctr">
              <a:defRPr lang="es-ES" sz="3200" cap="all" spc="200" baseline="0">
                <a:solidFill>
                  <a:schemeClr val="accent4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51" name="Marcador de posición de imagen 9">
            <a:extLst>
              <a:ext uri="{FF2B5EF4-FFF2-40B4-BE49-F238E27FC236}">
                <a16:creationId xmlns:a16="http://schemas.microsoft.com/office/drawing/2014/main" id="{C47B8159-559E-42C4-AA5B-7642DE42745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793630" y="677419"/>
            <a:ext cx="2357652" cy="162242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s-ES"/>
            </a:lvl1pPr>
          </a:lstStyle>
          <a:p>
            <a:pPr rtl="0"/>
            <a:r>
              <a:rPr lang="es-ES"/>
              <a:t>Haga clic para agregar una foto</a:t>
            </a:r>
          </a:p>
        </p:txBody>
      </p:sp>
      <p:sp>
        <p:nvSpPr>
          <p:cNvPr id="52" name="Marcador de texto 17">
            <a:extLst>
              <a:ext uri="{FF2B5EF4-FFF2-40B4-BE49-F238E27FC236}">
                <a16:creationId xmlns:a16="http://schemas.microsoft.com/office/drawing/2014/main" id="{9E9FA76D-767D-4F48-9238-F384F4D4169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93628" y="2299842"/>
            <a:ext cx="2357652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lang="es-ES" sz="1600" cap="all" spc="200" baseline="0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s-ES"/>
              <a:t>Haga clic para agregar un nombre</a:t>
            </a:r>
          </a:p>
        </p:txBody>
      </p:sp>
      <p:sp>
        <p:nvSpPr>
          <p:cNvPr id="53" name="Marcador de texto 17">
            <a:extLst>
              <a:ext uri="{FF2B5EF4-FFF2-40B4-BE49-F238E27FC236}">
                <a16:creationId xmlns:a16="http://schemas.microsoft.com/office/drawing/2014/main" id="{40F2B787-B1D2-493C-ABA2-D6E69C4800D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93628" y="2774990"/>
            <a:ext cx="2357652" cy="47514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s-ES" sz="1200" b="0" i="0" cap="none" spc="200" baseline="0"/>
            </a:lvl1pPr>
          </a:lstStyle>
          <a:p>
            <a:pPr lvl="0" rtl="0"/>
            <a:r>
              <a:rPr lang="es-ES"/>
              <a:t>Haga clic en el título</a:t>
            </a:r>
          </a:p>
        </p:txBody>
      </p:sp>
      <p:sp>
        <p:nvSpPr>
          <p:cNvPr id="54" name="Marcador de posición de imagen 9">
            <a:extLst>
              <a:ext uri="{FF2B5EF4-FFF2-40B4-BE49-F238E27FC236}">
                <a16:creationId xmlns:a16="http://schemas.microsoft.com/office/drawing/2014/main" id="{7FCC4980-412C-49F7-BF30-8693DD9EAC0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431774" y="677419"/>
            <a:ext cx="2357652" cy="162242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s-ES"/>
            </a:lvl1pPr>
          </a:lstStyle>
          <a:p>
            <a:pPr rtl="0"/>
            <a:r>
              <a:rPr lang="es-ES"/>
              <a:t>Haga clic para agregar una foto</a:t>
            </a:r>
          </a:p>
        </p:txBody>
      </p:sp>
      <p:sp>
        <p:nvSpPr>
          <p:cNvPr id="55" name="Marcador de texto 17">
            <a:extLst>
              <a:ext uri="{FF2B5EF4-FFF2-40B4-BE49-F238E27FC236}">
                <a16:creationId xmlns:a16="http://schemas.microsoft.com/office/drawing/2014/main" id="{B9BD60DD-95CB-47D1-9C2F-5ACD3882066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31772" y="2299842"/>
            <a:ext cx="2357652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lang="es-ES" sz="1600" cap="all" spc="200" baseline="0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s-ES"/>
              <a:t>Haga clic para agregar un nombre</a:t>
            </a:r>
          </a:p>
        </p:txBody>
      </p:sp>
      <p:sp>
        <p:nvSpPr>
          <p:cNvPr id="56" name="Marcador de texto 17">
            <a:extLst>
              <a:ext uri="{FF2B5EF4-FFF2-40B4-BE49-F238E27FC236}">
                <a16:creationId xmlns:a16="http://schemas.microsoft.com/office/drawing/2014/main" id="{19FF93B2-766D-4558-94BE-49F215C0FF7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1772" y="2774990"/>
            <a:ext cx="2357652" cy="47514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s-ES" sz="1200" b="0" i="0" cap="none" spc="200" baseline="0"/>
            </a:lvl1pPr>
          </a:lstStyle>
          <a:p>
            <a:pPr lvl="0" rtl="0"/>
            <a:r>
              <a:rPr lang="es-ES"/>
              <a:t>Haga clic en el título</a:t>
            </a:r>
          </a:p>
        </p:txBody>
      </p:sp>
      <p:sp>
        <p:nvSpPr>
          <p:cNvPr id="57" name="Marcador de posición de imagen 9">
            <a:extLst>
              <a:ext uri="{FF2B5EF4-FFF2-40B4-BE49-F238E27FC236}">
                <a16:creationId xmlns:a16="http://schemas.microsoft.com/office/drawing/2014/main" id="{F16F9FCC-4EE2-4D18-8257-694E9C80F547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793630" y="3250138"/>
            <a:ext cx="2357652" cy="162242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s-ES"/>
            </a:lvl1pPr>
          </a:lstStyle>
          <a:p>
            <a:pPr rtl="0"/>
            <a:r>
              <a:rPr lang="es-ES"/>
              <a:t>Haga clic para agregar una foto</a:t>
            </a:r>
          </a:p>
        </p:txBody>
      </p:sp>
      <p:sp>
        <p:nvSpPr>
          <p:cNvPr id="58" name="Marcador de texto 17">
            <a:extLst>
              <a:ext uri="{FF2B5EF4-FFF2-40B4-BE49-F238E27FC236}">
                <a16:creationId xmlns:a16="http://schemas.microsoft.com/office/drawing/2014/main" id="{F434B9BC-2EC7-4433-BAA8-039EB5BED5C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93628" y="4872561"/>
            <a:ext cx="2357652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lang="es-ES" sz="1600" cap="all" spc="200" baseline="0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s-ES"/>
              <a:t>Haga clic para agregar un nombre</a:t>
            </a:r>
          </a:p>
        </p:txBody>
      </p:sp>
      <p:sp>
        <p:nvSpPr>
          <p:cNvPr id="59" name="Marcador de texto 17">
            <a:extLst>
              <a:ext uri="{FF2B5EF4-FFF2-40B4-BE49-F238E27FC236}">
                <a16:creationId xmlns:a16="http://schemas.microsoft.com/office/drawing/2014/main" id="{6F08FB05-53FB-4C19-A35C-592C4DFDFF4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93628" y="5347709"/>
            <a:ext cx="2357652" cy="475147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200" b="0" i="0" cap="none" spc="200" baseline="0"/>
            </a:lvl1pPr>
          </a:lstStyle>
          <a:p>
            <a:pPr lvl="0" rtl="0"/>
            <a:r>
              <a:rPr lang="es-ES"/>
              <a:t>Haga clic en el título</a:t>
            </a:r>
          </a:p>
        </p:txBody>
      </p:sp>
      <p:sp>
        <p:nvSpPr>
          <p:cNvPr id="60" name="Marcador de posición de imagen 9">
            <a:extLst>
              <a:ext uri="{FF2B5EF4-FFF2-40B4-BE49-F238E27FC236}">
                <a16:creationId xmlns:a16="http://schemas.microsoft.com/office/drawing/2014/main" id="{9589D7D2-07DF-415C-A139-E911869A1BC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431774" y="3250138"/>
            <a:ext cx="2357652" cy="162242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s-ES"/>
            </a:lvl1pPr>
          </a:lstStyle>
          <a:p>
            <a:pPr rtl="0"/>
            <a:r>
              <a:rPr lang="es-ES"/>
              <a:t>Haga clic para agregar una foto</a:t>
            </a:r>
          </a:p>
        </p:txBody>
      </p:sp>
      <p:sp>
        <p:nvSpPr>
          <p:cNvPr id="61" name="Marcador de texto 17">
            <a:extLst>
              <a:ext uri="{FF2B5EF4-FFF2-40B4-BE49-F238E27FC236}">
                <a16:creationId xmlns:a16="http://schemas.microsoft.com/office/drawing/2014/main" id="{E622F2E3-2C07-4ABC-A803-40361BBB738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431772" y="4872561"/>
            <a:ext cx="2357652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lang="es-ES" sz="1600" cap="all" spc="200" baseline="0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s-ES"/>
              <a:t>Haga clic para agregar un nombre</a:t>
            </a:r>
          </a:p>
        </p:txBody>
      </p:sp>
      <p:sp>
        <p:nvSpPr>
          <p:cNvPr id="62" name="Marcador de texto 17">
            <a:extLst>
              <a:ext uri="{FF2B5EF4-FFF2-40B4-BE49-F238E27FC236}">
                <a16:creationId xmlns:a16="http://schemas.microsoft.com/office/drawing/2014/main" id="{B505FD93-2404-46B6-9EE0-9CABFC5233E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31772" y="5347709"/>
            <a:ext cx="2357652" cy="47514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s-ES" sz="1200" b="0" i="0" cap="none" spc="200" baseline="0"/>
            </a:lvl1pPr>
          </a:lstStyle>
          <a:p>
            <a:pPr lvl="0" rtl="0"/>
            <a:r>
              <a:rPr lang="es-ES"/>
              <a:t>Haga clic en el título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91FF20-37AD-4448-896C-C37172D1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6AF771-F500-4564-96BB-2AC1F13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54F218-0E34-408C-AB25-76184E9A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1729D4-A164-47A3-830D-E792BCE699E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075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5886F38-E337-4504-BF25-D65176023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0116A5-69B8-43BF-B141-AC2A4B6CEB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217" y="1207697"/>
            <a:ext cx="2970156" cy="1622912"/>
          </a:xfrm>
          <a:prstGeom prst="rect">
            <a:avLst/>
          </a:prstGeom>
        </p:spPr>
        <p:txBody>
          <a:bodyPr rtlCol="0" anchor="b"/>
          <a:lstStyle>
            <a:lvl1pPr algn="ctr">
              <a:defRPr lang="es-ES" sz="3200" cap="all" spc="200" baseline="0">
                <a:solidFill>
                  <a:schemeClr val="accent4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6D283EBF-8FBA-4A7A-9DCE-23E0BF7F6AA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80553" y="1153717"/>
            <a:ext cx="1412050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s-ES"/>
            </a:lvl1pPr>
          </a:lstStyle>
          <a:p>
            <a:pPr rtl="0"/>
            <a:r>
              <a:rPr lang="es-ES"/>
              <a:t>Haga clic para agregar una foto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48D76D02-A6E3-446F-B85B-CAD9ED06415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51733" y="2299842"/>
            <a:ext cx="2069690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lang="es-ES" sz="1400" cap="all" spc="200" baseline="0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s-ES"/>
              <a:t>Haga clic para agregar un nombre</a:t>
            </a:r>
          </a:p>
        </p:txBody>
      </p:sp>
      <p:sp>
        <p:nvSpPr>
          <p:cNvPr id="19" name="Marcador de texto 17">
            <a:extLst>
              <a:ext uri="{FF2B5EF4-FFF2-40B4-BE49-F238E27FC236}">
                <a16:creationId xmlns:a16="http://schemas.microsoft.com/office/drawing/2014/main" id="{90954B1A-CAD7-4645-A1B3-1A5EFD54C97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51733" y="2774991"/>
            <a:ext cx="2069690" cy="672127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lang="es-ES" sz="1100" b="0" i="0" cap="none" spc="200" baseline="0"/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  <p:sp>
        <p:nvSpPr>
          <p:cNvPr id="28" name="Marcador de posición de imagen 9">
            <a:extLst>
              <a:ext uri="{FF2B5EF4-FFF2-40B4-BE49-F238E27FC236}">
                <a16:creationId xmlns:a16="http://schemas.microsoft.com/office/drawing/2014/main" id="{D517EAC0-89E0-4247-B048-92F65C868A7E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5891925" y="1153717"/>
            <a:ext cx="1412050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s-ES"/>
            </a:lvl1pPr>
          </a:lstStyle>
          <a:p>
            <a:pPr rtl="0"/>
            <a:r>
              <a:rPr lang="es-ES"/>
              <a:t>Haga clic para agregar una foto</a:t>
            </a:r>
          </a:p>
        </p:txBody>
      </p:sp>
      <p:sp>
        <p:nvSpPr>
          <p:cNvPr id="11" name="Marcador de texto 17">
            <a:extLst>
              <a:ext uri="{FF2B5EF4-FFF2-40B4-BE49-F238E27FC236}">
                <a16:creationId xmlns:a16="http://schemas.microsoft.com/office/drawing/2014/main" id="{7F5710E0-5399-4C8A-9D92-390195CB6F2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563105" y="2299842"/>
            <a:ext cx="2069690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lang="es-ES" sz="1400" cap="all" spc="200" baseline="0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s-ES"/>
              <a:t>Haga clic para agregar un nombre</a:t>
            </a:r>
          </a:p>
        </p:txBody>
      </p:sp>
      <p:sp>
        <p:nvSpPr>
          <p:cNvPr id="12" name="Marcador de texto 17">
            <a:extLst>
              <a:ext uri="{FF2B5EF4-FFF2-40B4-BE49-F238E27FC236}">
                <a16:creationId xmlns:a16="http://schemas.microsoft.com/office/drawing/2014/main" id="{019883F1-27DD-46A1-AD71-3AE14256007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563105" y="2774991"/>
            <a:ext cx="2069690" cy="672127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lang="es-ES" sz="1100" b="0" i="0" cap="none" spc="200" baseline="0"/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  <p:sp>
        <p:nvSpPr>
          <p:cNvPr id="29" name="Marcador de posición de imagen 9">
            <a:extLst>
              <a:ext uri="{FF2B5EF4-FFF2-40B4-BE49-F238E27FC236}">
                <a16:creationId xmlns:a16="http://schemas.microsoft.com/office/drawing/2014/main" id="{7847BEB8-AC95-445E-AFB4-34B7658BB992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8003297" y="1153717"/>
            <a:ext cx="1412049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s-ES"/>
            </a:lvl1pPr>
          </a:lstStyle>
          <a:p>
            <a:pPr rtl="0"/>
            <a:r>
              <a:rPr lang="es-ES"/>
              <a:t>Haga clic para agregar una foto</a:t>
            </a:r>
          </a:p>
        </p:txBody>
      </p:sp>
      <p:sp>
        <p:nvSpPr>
          <p:cNvPr id="14" name="Marcador de texto 17">
            <a:extLst>
              <a:ext uri="{FF2B5EF4-FFF2-40B4-BE49-F238E27FC236}">
                <a16:creationId xmlns:a16="http://schemas.microsoft.com/office/drawing/2014/main" id="{82B5CAB5-1932-4DC0-BBBD-8ABA7C5D5DE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74476" y="2299842"/>
            <a:ext cx="2069690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lang="es-ES" sz="1400" cap="all" spc="200" baseline="0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s-ES"/>
              <a:t>Haga clic para agregar un nombre</a:t>
            </a:r>
          </a:p>
        </p:txBody>
      </p:sp>
      <p:sp>
        <p:nvSpPr>
          <p:cNvPr id="15" name="Marcador de texto 17">
            <a:extLst>
              <a:ext uri="{FF2B5EF4-FFF2-40B4-BE49-F238E27FC236}">
                <a16:creationId xmlns:a16="http://schemas.microsoft.com/office/drawing/2014/main" id="{E248F87C-2911-41CB-A4BD-6ECD4E13B8C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74476" y="2774991"/>
            <a:ext cx="2069690" cy="672127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lang="es-ES" sz="1100" b="0" i="0" cap="none" spc="200" baseline="0"/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  <p:sp>
        <p:nvSpPr>
          <p:cNvPr id="37" name="Marcador de posición de imagen 9">
            <a:extLst>
              <a:ext uri="{FF2B5EF4-FFF2-40B4-BE49-F238E27FC236}">
                <a16:creationId xmlns:a16="http://schemas.microsoft.com/office/drawing/2014/main" id="{7B6B3681-1E21-44DA-AADA-F5E638A87423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10114667" y="1153717"/>
            <a:ext cx="1412049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s-ES"/>
            </a:lvl1pPr>
          </a:lstStyle>
          <a:p>
            <a:pPr rtl="0"/>
            <a:r>
              <a:rPr lang="es-ES"/>
              <a:t>Haga clic para agregar una foto</a:t>
            </a:r>
          </a:p>
        </p:txBody>
      </p:sp>
      <p:sp>
        <p:nvSpPr>
          <p:cNvPr id="33" name="Marcador de texto 17">
            <a:extLst>
              <a:ext uri="{FF2B5EF4-FFF2-40B4-BE49-F238E27FC236}">
                <a16:creationId xmlns:a16="http://schemas.microsoft.com/office/drawing/2014/main" id="{2D88AD4B-15C6-42C2-B9A5-BD645DA67D7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785846" y="2299842"/>
            <a:ext cx="2069690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lang="es-ES" sz="1400" cap="all" spc="200" baseline="0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s-ES"/>
              <a:t>Haga clic para agregar un nombre</a:t>
            </a:r>
          </a:p>
        </p:txBody>
      </p:sp>
      <p:sp>
        <p:nvSpPr>
          <p:cNvPr id="34" name="Marcador de texto 17">
            <a:extLst>
              <a:ext uri="{FF2B5EF4-FFF2-40B4-BE49-F238E27FC236}">
                <a16:creationId xmlns:a16="http://schemas.microsoft.com/office/drawing/2014/main" id="{D79E337C-DD94-4BC6-9F28-69AC04CD2B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785846" y="2774991"/>
            <a:ext cx="2069690" cy="672127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lang="es-ES" sz="1100" b="0" i="0" cap="none" spc="200" baseline="0"/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  <p:sp>
        <p:nvSpPr>
          <p:cNvPr id="30" name="Marcador de posición de imagen 9">
            <a:extLst>
              <a:ext uri="{FF2B5EF4-FFF2-40B4-BE49-F238E27FC236}">
                <a16:creationId xmlns:a16="http://schemas.microsoft.com/office/drawing/2014/main" id="{B50A84FF-F66B-4AB8-837C-E3025F19E9C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780553" y="3614936"/>
            <a:ext cx="1412050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s-ES"/>
            </a:lvl1pPr>
          </a:lstStyle>
          <a:p>
            <a:pPr rtl="0"/>
            <a:r>
              <a:rPr lang="es-ES"/>
              <a:t>Haga clic para agregar una foto</a:t>
            </a:r>
          </a:p>
        </p:txBody>
      </p:sp>
      <p:sp>
        <p:nvSpPr>
          <p:cNvPr id="17" name="Marcador de texto 17">
            <a:extLst>
              <a:ext uri="{FF2B5EF4-FFF2-40B4-BE49-F238E27FC236}">
                <a16:creationId xmlns:a16="http://schemas.microsoft.com/office/drawing/2014/main" id="{540D9937-87C5-40B3-86E6-F1CBFCA40CA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51733" y="4767397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lang="es-ES" sz="1400" cap="all" spc="200" baseline="0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s-ES"/>
              <a:t>Haga clic para agregar un nombre</a:t>
            </a:r>
          </a:p>
        </p:txBody>
      </p:sp>
      <p:sp>
        <p:nvSpPr>
          <p:cNvPr id="20" name="Marcador de texto 17">
            <a:extLst>
              <a:ext uri="{FF2B5EF4-FFF2-40B4-BE49-F238E27FC236}">
                <a16:creationId xmlns:a16="http://schemas.microsoft.com/office/drawing/2014/main" id="{C81570DE-3568-4F16-9DF8-269B29DDE60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51733" y="5242840"/>
            <a:ext cx="2069691" cy="69719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lang="es-ES" sz="1100" b="0" i="0" cap="none" spc="200" baseline="0"/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  <p:sp>
        <p:nvSpPr>
          <p:cNvPr id="31" name="Marcador de posición de imagen 9">
            <a:extLst>
              <a:ext uri="{FF2B5EF4-FFF2-40B4-BE49-F238E27FC236}">
                <a16:creationId xmlns:a16="http://schemas.microsoft.com/office/drawing/2014/main" id="{41C26642-ECFF-4F11-B242-BBBA5D672DA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891925" y="3614936"/>
            <a:ext cx="1412050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s-ES"/>
            </a:lvl1pPr>
          </a:lstStyle>
          <a:p>
            <a:pPr rtl="0"/>
            <a:r>
              <a:rPr lang="es-ES"/>
              <a:t>Haga clic para agregar una foto</a:t>
            </a:r>
          </a:p>
        </p:txBody>
      </p:sp>
      <p:sp>
        <p:nvSpPr>
          <p:cNvPr id="22" name="Marcador de texto 17">
            <a:extLst>
              <a:ext uri="{FF2B5EF4-FFF2-40B4-BE49-F238E27FC236}">
                <a16:creationId xmlns:a16="http://schemas.microsoft.com/office/drawing/2014/main" id="{5E4E35F3-EC7A-489D-985F-0CA9F0402B0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63105" y="4768651"/>
            <a:ext cx="2069691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lang="es-ES" sz="1400" cap="all" spc="200" baseline="0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s-ES"/>
              <a:t>Haga clic para agregar un nombre</a:t>
            </a:r>
          </a:p>
        </p:txBody>
      </p:sp>
      <p:sp>
        <p:nvSpPr>
          <p:cNvPr id="23" name="Marcador de texto 17">
            <a:extLst>
              <a:ext uri="{FF2B5EF4-FFF2-40B4-BE49-F238E27FC236}">
                <a16:creationId xmlns:a16="http://schemas.microsoft.com/office/drawing/2014/main" id="{55AFBE6C-8E28-48EC-8798-5E463B8E47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563105" y="5243800"/>
            <a:ext cx="2069691" cy="695361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lang="es-ES" sz="1100" b="0" i="0" cap="none" spc="200" baseline="0"/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  <p:sp>
        <p:nvSpPr>
          <p:cNvPr id="32" name="Marcador de posición de imagen 9">
            <a:extLst>
              <a:ext uri="{FF2B5EF4-FFF2-40B4-BE49-F238E27FC236}">
                <a16:creationId xmlns:a16="http://schemas.microsoft.com/office/drawing/2014/main" id="{BCC40003-8966-4A03-9C79-EB95966FFE0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003297" y="3614936"/>
            <a:ext cx="1412049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s-ES"/>
            </a:lvl1pPr>
          </a:lstStyle>
          <a:p>
            <a:pPr rtl="0"/>
            <a:r>
              <a:rPr lang="es-ES"/>
              <a:t>Haga clic para agregar una foto</a:t>
            </a:r>
          </a:p>
        </p:txBody>
      </p:sp>
      <p:sp>
        <p:nvSpPr>
          <p:cNvPr id="25" name="Marcador de texto 17">
            <a:extLst>
              <a:ext uri="{FF2B5EF4-FFF2-40B4-BE49-F238E27FC236}">
                <a16:creationId xmlns:a16="http://schemas.microsoft.com/office/drawing/2014/main" id="{023FE51B-CC62-42E7-BCF7-123DB0B9244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74476" y="4768651"/>
            <a:ext cx="2069690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lang="es-ES" sz="1400" cap="all" spc="200" baseline="0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s-ES"/>
              <a:t>Haga clic para agregar un nombre</a:t>
            </a:r>
          </a:p>
        </p:txBody>
      </p:sp>
      <p:sp>
        <p:nvSpPr>
          <p:cNvPr id="26" name="Marcador de texto 17">
            <a:extLst>
              <a:ext uri="{FF2B5EF4-FFF2-40B4-BE49-F238E27FC236}">
                <a16:creationId xmlns:a16="http://schemas.microsoft.com/office/drawing/2014/main" id="{3CA6C07A-2E37-4897-AF99-5152B241E38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74476" y="5243800"/>
            <a:ext cx="2069690" cy="695361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lang="es-ES" sz="1100" b="0" i="0" cap="none" spc="200" baseline="0"/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  <p:sp>
        <p:nvSpPr>
          <p:cNvPr id="38" name="Marcador de posición de imagen 9">
            <a:extLst>
              <a:ext uri="{FF2B5EF4-FFF2-40B4-BE49-F238E27FC236}">
                <a16:creationId xmlns:a16="http://schemas.microsoft.com/office/drawing/2014/main" id="{026B0125-C5D1-4397-BA37-9D1FCB7DA71E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0114667" y="3614936"/>
            <a:ext cx="1412049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s-ES"/>
            </a:lvl1pPr>
          </a:lstStyle>
          <a:p>
            <a:pPr rtl="0"/>
            <a:r>
              <a:rPr lang="es-ES"/>
              <a:t>Haga clic para agregar una foto</a:t>
            </a:r>
          </a:p>
        </p:txBody>
      </p:sp>
      <p:sp>
        <p:nvSpPr>
          <p:cNvPr id="35" name="Marcador de texto 17">
            <a:extLst>
              <a:ext uri="{FF2B5EF4-FFF2-40B4-BE49-F238E27FC236}">
                <a16:creationId xmlns:a16="http://schemas.microsoft.com/office/drawing/2014/main" id="{A57BE95A-45E1-4F78-9162-0D9005657D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785846" y="4768651"/>
            <a:ext cx="2069690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lang="es-ES" sz="1400" cap="all" spc="200" baseline="0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s-ES"/>
              <a:t>Haga clic para agregar un nombre</a:t>
            </a:r>
          </a:p>
        </p:txBody>
      </p:sp>
      <p:sp>
        <p:nvSpPr>
          <p:cNvPr id="36" name="Marcador de texto 17">
            <a:extLst>
              <a:ext uri="{FF2B5EF4-FFF2-40B4-BE49-F238E27FC236}">
                <a16:creationId xmlns:a16="http://schemas.microsoft.com/office/drawing/2014/main" id="{EF2F2B86-E2A2-406A-9EED-2FBD6601798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785846" y="5243800"/>
            <a:ext cx="2069690" cy="695361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lang="es-ES" sz="1100" b="0" i="0" cap="none" spc="200" baseline="0"/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91FF20-37AD-4448-896C-C37172D1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6AF771-F500-4564-96BB-2AC1F13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54F218-0E34-408C-AB25-76184E9A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91729D4-A164-47A3-830D-E792BCE699E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772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FB4E19-B10C-43FA-AB4B-5D0396BD6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5C552B-0CAD-4920-B258-233A9F86D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983FFB-15A3-4B11-A130-4565577A3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91729D4-A164-47A3-830D-E792BCE699E4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710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63" r:id="rId8"/>
    <p:sldLayoutId id="2147483656" r:id="rId9"/>
    <p:sldLayoutId id="2147483657" r:id="rId10"/>
    <p:sldLayoutId id="2147483664" r:id="rId11"/>
    <p:sldLayoutId id="2147483658" r:id="rId12"/>
    <p:sldLayoutId id="2147483659" r:id="rId13"/>
    <p:sldLayoutId id="2147483660" r:id="rId14"/>
    <p:sldLayoutId id="2147483661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10" Type="http://schemas.openxmlformats.org/officeDocument/2006/relationships/image" Target="../media/image22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jorgegmayorgas@gmail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://www.linkedin.com/in/jgimenez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F909F9C3-8962-D466-1D9D-490668C1C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0"/>
            <a:ext cx="93281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A3D64C50-A740-468A-8AB6-F949358D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64" y="179994"/>
            <a:ext cx="3263228" cy="98233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Titanic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F94A06-38B8-4C8F-ABF0-FB763704D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32918" y="1342319"/>
            <a:ext cx="5278514" cy="61814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>
                <a:solidFill>
                  <a:schemeClr val="tx1"/>
                </a:solidFill>
              </a:rPr>
              <a:t>Qué nos dicen los datos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DF80530-427B-2C21-7C5F-1F01E176389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972569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ítulo 80">
            <a:extLst>
              <a:ext uri="{FF2B5EF4-FFF2-40B4-BE49-F238E27FC236}">
                <a16:creationId xmlns:a16="http://schemas.microsoft.com/office/drawing/2014/main" id="{05C9BC75-0FE2-430C-A627-D6478EDBA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7" y="1487527"/>
            <a:ext cx="3195592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Nuestro equipo</a:t>
            </a:r>
          </a:p>
        </p:txBody>
      </p:sp>
      <p:pic>
        <p:nvPicPr>
          <p:cNvPr id="37" name="Marcador de posición de imagen 36" descr="Una persona en traje">
            <a:extLst>
              <a:ext uri="{FF2B5EF4-FFF2-40B4-BE49-F238E27FC236}">
                <a16:creationId xmlns:a16="http://schemas.microsoft.com/office/drawing/2014/main" id="{98F474B4-9A01-431B-89C4-795F0E8E300B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" b="94"/>
          <a:stretch/>
        </p:blipFill>
        <p:spPr>
          <a:xfrm>
            <a:off x="4793630" y="677419"/>
            <a:ext cx="2357652" cy="1622425"/>
          </a:xfrm>
        </p:spPr>
      </p:pic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1A2623C5-D11D-478D-89FB-08576F6F146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3628" y="2299842"/>
            <a:ext cx="2357652" cy="475149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Takuma</a:t>
            </a:r>
            <a:r>
              <a:rPr lang="es-ES" dirty="0"/>
              <a:t> Hayashi​​</a:t>
            </a:r>
          </a:p>
        </p:txBody>
      </p:sp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786ED0BB-76F0-475B-B4E0-105C68BFC78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93628" y="2774990"/>
            <a:ext cx="2357652" cy="47514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Presidente</a:t>
            </a:r>
          </a:p>
        </p:txBody>
      </p:sp>
      <p:pic>
        <p:nvPicPr>
          <p:cNvPr id="41" name="Marcador de posición de imagen 40" descr="Un persona con cabello rubio">
            <a:extLst>
              <a:ext uri="{FF2B5EF4-FFF2-40B4-BE49-F238E27FC236}">
                <a16:creationId xmlns:a16="http://schemas.microsoft.com/office/drawing/2014/main" id="{7F1F5F87-7338-4240-8180-E6BC090EB76C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/>
        </p:blipFill>
        <p:spPr>
          <a:xfrm>
            <a:off x="7431774" y="677419"/>
            <a:ext cx="2357652" cy="1622425"/>
          </a:xfrm>
        </p:spPr>
      </p:pic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D9036395-3643-4D4E-95D7-0B29D19C01D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431772" y="2299842"/>
            <a:ext cx="2357652" cy="475149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Mirjam</a:t>
            </a:r>
            <a:r>
              <a:rPr lang="es-ES" dirty="0"/>
              <a:t> Nilsson​​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99BE8D49-F053-400B-ADDC-743712E28E1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431772" y="2774990"/>
            <a:ext cx="2357652" cy="47514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Directora ejecutiva</a:t>
            </a:r>
          </a:p>
        </p:txBody>
      </p:sp>
      <p:pic>
        <p:nvPicPr>
          <p:cNvPr id="45" name="Marcador de posición de imagen 44" descr="Una persona sonriendo a la cámara&#10;">
            <a:extLst>
              <a:ext uri="{FF2B5EF4-FFF2-40B4-BE49-F238E27FC236}">
                <a16:creationId xmlns:a16="http://schemas.microsoft.com/office/drawing/2014/main" id="{8B9B6C09-FCDF-4E23-A547-770F467C172C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" r="64"/>
          <a:stretch/>
        </p:blipFill>
        <p:spPr>
          <a:xfrm>
            <a:off x="4793630" y="3250138"/>
            <a:ext cx="2357652" cy="1622425"/>
          </a:xfrm>
        </p:spPr>
      </p:pic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AE59AABC-71C8-470C-A122-9A1E2B97CB7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793628" y="4872561"/>
            <a:ext cx="2357652" cy="475149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Flora </a:t>
            </a:r>
            <a:r>
              <a:rPr lang="es-ES" dirty="0" err="1"/>
              <a:t>Berggren</a:t>
            </a:r>
            <a:r>
              <a:rPr lang="es-ES" dirty="0"/>
              <a:t>​​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E96617D7-0697-4087-A9EF-D77EB2564E8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793628" y="5347709"/>
            <a:ext cx="2357652" cy="47514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Directora de operaciones</a:t>
            </a:r>
          </a:p>
        </p:txBody>
      </p:sp>
      <p:pic>
        <p:nvPicPr>
          <p:cNvPr id="49" name="Marcador de posición de imagen 48" descr="Una persona con barba">
            <a:extLst>
              <a:ext uri="{FF2B5EF4-FFF2-40B4-BE49-F238E27FC236}">
                <a16:creationId xmlns:a16="http://schemas.microsoft.com/office/drawing/2014/main" id="{B12E7790-F92D-4BF7-A243-ECD017E4E0FE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" b="30"/>
          <a:stretch/>
        </p:blipFill>
        <p:spPr>
          <a:xfrm>
            <a:off x="7431774" y="3250138"/>
            <a:ext cx="2357652" cy="1622425"/>
          </a:xfrm>
        </p:spPr>
      </p:pic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FEAF3F61-C6CA-4894-9AFA-02FDB66099C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431772" y="4872561"/>
            <a:ext cx="2357652" cy="475149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Rajesh</a:t>
            </a:r>
            <a:r>
              <a:rPr lang="es-ES" dirty="0"/>
              <a:t> </a:t>
            </a:r>
            <a:r>
              <a:rPr lang="es-ES" dirty="0" err="1"/>
              <a:t>Santoshi</a:t>
            </a:r>
            <a:r>
              <a:rPr lang="es-ES" dirty="0"/>
              <a:t>​</a:t>
            </a:r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CB4E3F3B-E173-4213-A472-5B258F0311F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431772" y="5347709"/>
            <a:ext cx="2357652" cy="47514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Vicepresidente de marketing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815B40-F4C8-4775-A47D-043A57A15E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AFFF1F2-E21B-46B2-9043-3A2FD77D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pc="100" dirty="0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A610E7-14D9-43B1-A0E2-CFD8D531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F91729D4-A164-47A3-830D-E792BCE699E4}" type="slidenum">
              <a:rPr lang="es-ES" smtClean="0"/>
              <a:pPr rtl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1567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ítulo 528">
            <a:extLst>
              <a:ext uri="{FF2B5EF4-FFF2-40B4-BE49-F238E27FC236}">
                <a16:creationId xmlns:a16="http://schemas.microsoft.com/office/drawing/2014/main" id="{F243647E-1730-42D2-A06F-C333D0FFA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17" y="1207697"/>
            <a:ext cx="2970156" cy="1622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Nuestro equipo </a:t>
            </a:r>
          </a:p>
        </p:txBody>
      </p:sp>
      <p:pic>
        <p:nvPicPr>
          <p:cNvPr id="49" name="Marcador de posición de imagen 48" descr="Una imagen que contiene traje, persona, ropa, persona">
            <a:extLst>
              <a:ext uri="{FF2B5EF4-FFF2-40B4-BE49-F238E27FC236}">
                <a16:creationId xmlns:a16="http://schemas.microsoft.com/office/drawing/2014/main" id="{E1A7576B-F8AC-4FEC-B887-512E3321626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" b="387"/>
          <a:stretch/>
        </p:blipFill>
        <p:spPr>
          <a:xfrm>
            <a:off x="3780553" y="1153717"/>
            <a:ext cx="1412050" cy="1147276"/>
          </a:xfrm>
        </p:spPr>
      </p:pic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1A2623C5-D11D-478D-89FB-08576F6F146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51733" y="2299842"/>
            <a:ext cx="2069690" cy="475149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Takuma</a:t>
            </a:r>
            <a:r>
              <a:rPr lang="es-ES" dirty="0"/>
              <a:t> Hayashi​</a:t>
            </a:r>
          </a:p>
        </p:txBody>
      </p:sp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786ED0BB-76F0-475B-B4E0-105C68BFC78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51733" y="2774991"/>
            <a:ext cx="2069690" cy="67212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Presidente</a:t>
            </a:r>
          </a:p>
        </p:txBody>
      </p:sp>
      <p:pic>
        <p:nvPicPr>
          <p:cNvPr id="53" name="Marcador de posición de imagen 52" descr="Un persona con cabello rubio">
            <a:extLst>
              <a:ext uri="{FF2B5EF4-FFF2-40B4-BE49-F238E27FC236}">
                <a16:creationId xmlns:a16="http://schemas.microsoft.com/office/drawing/2014/main" id="{BA9684B1-E256-4255-9052-896BA041D24B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" b="161"/>
          <a:stretch/>
        </p:blipFill>
        <p:spPr>
          <a:xfrm>
            <a:off x="5891925" y="1153717"/>
            <a:ext cx="1412050" cy="1147276"/>
          </a:xfrm>
        </p:spPr>
      </p:pic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D9036395-3643-4D4E-95D7-0B29D19C01D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563105" y="2299842"/>
            <a:ext cx="2069690" cy="475149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Mirjam</a:t>
            </a:r>
            <a:r>
              <a:rPr lang="es-ES" dirty="0"/>
              <a:t> Nilsson​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99BE8D49-F053-400B-ADDC-743712E28E1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563105" y="2774991"/>
            <a:ext cx="2069690" cy="67212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Directora ejecutiva</a:t>
            </a:r>
          </a:p>
        </p:txBody>
      </p:sp>
      <p:pic>
        <p:nvPicPr>
          <p:cNvPr id="57" name="Marcador de posición de imagen 56" descr="Una persona con pelo rizado">
            <a:extLst>
              <a:ext uri="{FF2B5EF4-FFF2-40B4-BE49-F238E27FC236}">
                <a16:creationId xmlns:a16="http://schemas.microsoft.com/office/drawing/2014/main" id="{5D5EBD50-62BC-408B-B2B2-010BDE3CF7BA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" r="55"/>
          <a:stretch/>
        </p:blipFill>
        <p:spPr>
          <a:xfrm>
            <a:off x="8003297" y="1153717"/>
            <a:ext cx="1412049" cy="1147276"/>
          </a:xfrm>
        </p:spPr>
      </p:pic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AE59AABC-71C8-470C-A122-9A1E2B97CB7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674476" y="2299842"/>
            <a:ext cx="2069690" cy="475149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Flora </a:t>
            </a:r>
            <a:r>
              <a:rPr lang="es-ES" dirty="0" err="1"/>
              <a:t>Berggren</a:t>
            </a:r>
            <a:r>
              <a:rPr lang="es-ES" dirty="0"/>
              <a:t>​​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E96617D7-0697-4087-A9EF-D77EB2564E8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674476" y="2774991"/>
            <a:ext cx="2069690" cy="67212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Directora de operaciones</a:t>
            </a:r>
          </a:p>
        </p:txBody>
      </p:sp>
      <p:pic>
        <p:nvPicPr>
          <p:cNvPr id="61" name="Marcador de posición de imagen 60" descr="Una persona con barba">
            <a:extLst>
              <a:ext uri="{FF2B5EF4-FFF2-40B4-BE49-F238E27FC236}">
                <a16:creationId xmlns:a16="http://schemas.microsoft.com/office/drawing/2014/main" id="{EC3690D8-3E9D-48BA-B4EF-FDB50CDF630F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" b="424"/>
          <a:stretch/>
        </p:blipFill>
        <p:spPr>
          <a:xfrm>
            <a:off x="10114667" y="1153717"/>
            <a:ext cx="1412049" cy="1147276"/>
          </a:xfrm>
        </p:spPr>
      </p:pic>
      <p:sp>
        <p:nvSpPr>
          <p:cNvPr id="452" name="Marcador de texto 451">
            <a:extLst>
              <a:ext uri="{FF2B5EF4-FFF2-40B4-BE49-F238E27FC236}">
                <a16:creationId xmlns:a16="http://schemas.microsoft.com/office/drawing/2014/main" id="{F19E982D-B925-47A0-88B5-D505D511F1C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785846" y="2299842"/>
            <a:ext cx="2069690" cy="475149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Rajesh</a:t>
            </a:r>
            <a:r>
              <a:rPr lang="es-ES" dirty="0"/>
              <a:t> </a:t>
            </a:r>
            <a:r>
              <a:rPr lang="es-ES" dirty="0" err="1"/>
              <a:t>Santoshi</a:t>
            </a:r>
            <a:r>
              <a:rPr lang="es-ES" dirty="0"/>
              <a:t>​</a:t>
            </a:r>
          </a:p>
        </p:txBody>
      </p:sp>
      <p:sp>
        <p:nvSpPr>
          <p:cNvPr id="453" name="Marcador de texto 452">
            <a:extLst>
              <a:ext uri="{FF2B5EF4-FFF2-40B4-BE49-F238E27FC236}">
                <a16:creationId xmlns:a16="http://schemas.microsoft.com/office/drawing/2014/main" id="{BB4D6FAB-7EF5-4645-A4C7-8D5C849CACAD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9785846" y="2774991"/>
            <a:ext cx="2069690" cy="67212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Vicepresidente de marketing</a:t>
            </a:r>
          </a:p>
        </p:txBody>
      </p:sp>
      <p:pic>
        <p:nvPicPr>
          <p:cNvPr id="449" name="Marcador de posición de imagen 448" descr="Una persona con gafas">
            <a:extLst>
              <a:ext uri="{FF2B5EF4-FFF2-40B4-BE49-F238E27FC236}">
                <a16:creationId xmlns:a16="http://schemas.microsoft.com/office/drawing/2014/main" id="{3E95BD49-E6DC-44C0-B804-B453B83D5F9B}"/>
              </a:ext>
            </a:extLst>
          </p:cNvPr>
          <p:cNvPicPr>
            <a:picLocks noGrp="1" noChangeAspect="1"/>
          </p:cNvPicPr>
          <p:nvPr>
            <p:ph type="pic" sz="quarter" idx="40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" r="124"/>
          <a:stretch/>
        </p:blipFill>
        <p:spPr>
          <a:xfrm>
            <a:off x="3780553" y="3614936"/>
            <a:ext cx="1412050" cy="1147276"/>
          </a:xfrm>
        </p:spPr>
      </p:pic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FEAF3F61-C6CA-4894-9AFA-02FDB66099C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51733" y="4767397"/>
            <a:ext cx="2069691" cy="47640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Graham Barnes</a:t>
            </a:r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CB4E3F3B-E173-4213-A472-5B258F0311F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51733" y="5242840"/>
            <a:ext cx="2069691" cy="69719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Vicepresidente de producción</a:t>
            </a:r>
          </a:p>
        </p:txBody>
      </p:sp>
      <p:pic>
        <p:nvPicPr>
          <p:cNvPr id="457" name="Marcador de posición de imagen 456" descr="Una persona sonriendo a la cámara">
            <a:extLst>
              <a:ext uri="{FF2B5EF4-FFF2-40B4-BE49-F238E27FC236}">
                <a16:creationId xmlns:a16="http://schemas.microsoft.com/office/drawing/2014/main" id="{ACEBAD55-AB34-4F26-816B-DB6A12FD9857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" r="124"/>
          <a:stretch/>
        </p:blipFill>
        <p:spPr>
          <a:xfrm>
            <a:off x="5891925" y="3614936"/>
            <a:ext cx="1412050" cy="1147276"/>
          </a:xfrm>
        </p:spPr>
      </p:pic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3D96A08A-8CF6-4196-9CDF-68E261D8E1A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563105" y="4768651"/>
            <a:ext cx="2069691" cy="475149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Rowan Murphy​</a:t>
            </a: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F1864A54-091B-45AA-9FB4-24BD5F0880E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563105" y="5243800"/>
            <a:ext cx="2069691" cy="69536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Estratega de SEO</a:t>
            </a:r>
          </a:p>
        </p:txBody>
      </p:sp>
      <p:pic>
        <p:nvPicPr>
          <p:cNvPr id="461" name="Marcador de posición de imagen 460" descr="Una foto de una persona">
            <a:extLst>
              <a:ext uri="{FF2B5EF4-FFF2-40B4-BE49-F238E27FC236}">
                <a16:creationId xmlns:a16="http://schemas.microsoft.com/office/drawing/2014/main" id="{DC37A514-6823-475C-987A-025BD780EBA1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" r="124"/>
          <a:stretch/>
        </p:blipFill>
        <p:spPr>
          <a:xfrm>
            <a:off x="8003297" y="3614936"/>
            <a:ext cx="1412049" cy="1147276"/>
          </a:xfrm>
        </p:spPr>
      </p:pic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49788C92-3416-4FC2-A12A-39614EB61ED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74476" y="4768651"/>
            <a:ext cx="2069690" cy="475149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Elizabeth Moore​</a:t>
            </a:r>
          </a:p>
        </p:txBody>
      </p:sp>
      <p:sp>
        <p:nvSpPr>
          <p:cNvPr id="29" name="Marcador de texto 28">
            <a:extLst>
              <a:ext uri="{FF2B5EF4-FFF2-40B4-BE49-F238E27FC236}">
                <a16:creationId xmlns:a16="http://schemas.microsoft.com/office/drawing/2014/main" id="{9439D61D-5218-4B2F-B313-7E0A036E13B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74476" y="5243800"/>
            <a:ext cx="2069690" cy="69536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Diseñador de productos</a:t>
            </a:r>
          </a:p>
        </p:txBody>
      </p:sp>
      <p:pic>
        <p:nvPicPr>
          <p:cNvPr id="465" name="Marcador de posición de imagen 464" descr="Una persona sonriendo a la cámara">
            <a:extLst>
              <a:ext uri="{FF2B5EF4-FFF2-40B4-BE49-F238E27FC236}">
                <a16:creationId xmlns:a16="http://schemas.microsoft.com/office/drawing/2014/main" id="{ACB918DD-7895-4BE8-BFA5-2270EEC615F0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" r="124"/>
          <a:stretch/>
        </p:blipFill>
        <p:spPr>
          <a:xfrm>
            <a:off x="10114667" y="3614936"/>
            <a:ext cx="1412049" cy="1147276"/>
          </a:xfrm>
        </p:spPr>
      </p:pic>
      <p:sp>
        <p:nvSpPr>
          <p:cNvPr id="454" name="Marcador de texto 453">
            <a:extLst>
              <a:ext uri="{FF2B5EF4-FFF2-40B4-BE49-F238E27FC236}">
                <a16:creationId xmlns:a16="http://schemas.microsoft.com/office/drawing/2014/main" id="{41124E90-9F24-4DFB-97DA-4729ACB48AA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785846" y="4768651"/>
            <a:ext cx="2069690" cy="475149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Robin Kline​</a:t>
            </a:r>
          </a:p>
        </p:txBody>
      </p:sp>
      <p:sp>
        <p:nvSpPr>
          <p:cNvPr id="455" name="Marcador de texto 454">
            <a:extLst>
              <a:ext uri="{FF2B5EF4-FFF2-40B4-BE49-F238E27FC236}">
                <a16:creationId xmlns:a16="http://schemas.microsoft.com/office/drawing/2014/main" id="{2618EACE-50AC-4B11-8030-5BA0AD7433C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785846" y="5243800"/>
            <a:ext cx="2069690" cy="69536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Desarrollador de contenido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815B40-F4C8-4775-A47D-043A57A15E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AFFF1F2-E21B-46B2-9043-3A2FD77D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pc="100" dirty="0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A610E7-14D9-43B1-A0E2-CFD8D531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F91729D4-A164-47A3-830D-E792BCE699E4}" type="slidenum">
              <a:rPr lang="es-ES" smtClean="0"/>
              <a:pPr rtl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385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ítulo 48">
            <a:extLst>
              <a:ext uri="{FF2B5EF4-FFF2-40B4-BE49-F238E27FC236}">
                <a16:creationId xmlns:a16="http://schemas.microsoft.com/office/drawing/2014/main" id="{3C4CC1D7-A91E-4CD5-B051-0B202E09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8928"/>
            <a:ext cx="10515600" cy="56787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Planear el lanzamiento del producto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5C73BB6C-294B-4A13-AFEB-58CFBE6EDC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27843" y="2434147"/>
            <a:ext cx="1826631" cy="77628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1800" dirty="0"/>
              <a:t>Planificación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E6F35BA7-9C1A-47BD-9F51-FF505471E93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7843" y="3267049"/>
            <a:ext cx="1826631" cy="1527689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Sinergia para el comercio electrónico escalable</a:t>
            </a:r>
          </a:p>
        </p:txBody>
      </p:sp>
      <p:sp>
        <p:nvSpPr>
          <p:cNvPr id="65" name="Marcador de texto 64">
            <a:extLst>
              <a:ext uri="{FF2B5EF4-FFF2-40B4-BE49-F238E27FC236}">
                <a16:creationId xmlns:a16="http://schemas.microsoft.com/office/drawing/2014/main" id="{56983C54-58DE-4EC6-A4F8-CC5E0956C55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952111" y="2443870"/>
            <a:ext cx="1826631" cy="77628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1800"/>
              <a:t>Marketing</a:t>
            </a:r>
          </a:p>
        </p:txBody>
      </p:sp>
      <p:sp>
        <p:nvSpPr>
          <p:cNvPr id="66" name="Marcador de texto 65">
            <a:extLst>
              <a:ext uri="{FF2B5EF4-FFF2-40B4-BE49-F238E27FC236}">
                <a16:creationId xmlns:a16="http://schemas.microsoft.com/office/drawing/2014/main" id="{69FD5778-FBC3-4719-B73E-FDA8CD3E6F7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952111" y="3276772"/>
            <a:ext cx="1826631" cy="1527689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Divulgación de métricas estandarizadas</a:t>
            </a:r>
          </a:p>
        </p:txBody>
      </p:sp>
      <p:sp>
        <p:nvSpPr>
          <p:cNvPr id="67" name="Marcador de texto 66">
            <a:extLst>
              <a:ext uri="{FF2B5EF4-FFF2-40B4-BE49-F238E27FC236}">
                <a16:creationId xmlns:a16="http://schemas.microsoft.com/office/drawing/2014/main" id="{D1B4E94F-ED75-4961-8559-62760ECE77C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182684" y="2434147"/>
            <a:ext cx="1826631" cy="77628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1800"/>
              <a:t>Diseño</a:t>
            </a:r>
          </a:p>
        </p:txBody>
      </p:sp>
      <p:sp>
        <p:nvSpPr>
          <p:cNvPr id="68" name="Marcador de texto 67">
            <a:extLst>
              <a:ext uri="{FF2B5EF4-FFF2-40B4-BE49-F238E27FC236}">
                <a16:creationId xmlns:a16="http://schemas.microsoft.com/office/drawing/2014/main" id="{E5506267-2D48-49F5-A83E-BDD4CEDE678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182684" y="3267049"/>
            <a:ext cx="1826631" cy="1527689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Coordinación de aplicaciones para el negocio electrónico</a:t>
            </a:r>
          </a:p>
        </p:txBody>
      </p:sp>
      <p:sp>
        <p:nvSpPr>
          <p:cNvPr id="69" name="Marcador de texto 68">
            <a:extLst>
              <a:ext uri="{FF2B5EF4-FFF2-40B4-BE49-F238E27FC236}">
                <a16:creationId xmlns:a16="http://schemas.microsoft.com/office/drawing/2014/main" id="{C3FBF82F-DBD2-47F5-B554-7A0405FCE74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413259" y="2443870"/>
            <a:ext cx="1826631" cy="77628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1800"/>
              <a:t>Estrategia</a:t>
            </a:r>
          </a:p>
        </p:txBody>
      </p:sp>
      <p:sp>
        <p:nvSpPr>
          <p:cNvPr id="70" name="Marcador de texto 69">
            <a:extLst>
              <a:ext uri="{FF2B5EF4-FFF2-40B4-BE49-F238E27FC236}">
                <a16:creationId xmlns:a16="http://schemas.microsoft.com/office/drawing/2014/main" id="{1B675A47-B6F8-4C4D-94F4-A52389C3C52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413260" y="3276772"/>
            <a:ext cx="1826630" cy="1527689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Fomento de metodologías holísticamente superiores</a:t>
            </a:r>
          </a:p>
        </p:txBody>
      </p:sp>
      <p:sp>
        <p:nvSpPr>
          <p:cNvPr id="71" name="Marcador de texto 70">
            <a:extLst>
              <a:ext uri="{FF2B5EF4-FFF2-40B4-BE49-F238E27FC236}">
                <a16:creationId xmlns:a16="http://schemas.microsoft.com/office/drawing/2014/main" id="{563DF0AC-EC94-4ECF-849C-EC09FF7F46B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630331" y="2434147"/>
            <a:ext cx="1826631" cy="77628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1800"/>
              <a:t>Lanzamiento</a:t>
            </a:r>
          </a:p>
        </p:txBody>
      </p:sp>
      <p:sp>
        <p:nvSpPr>
          <p:cNvPr id="72" name="Marcador de texto 71">
            <a:extLst>
              <a:ext uri="{FF2B5EF4-FFF2-40B4-BE49-F238E27FC236}">
                <a16:creationId xmlns:a16="http://schemas.microsoft.com/office/drawing/2014/main" id="{8A6E6F45-E685-4E7B-B715-B80B7092271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0331" y="3267049"/>
            <a:ext cx="1826631" cy="1527689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Implementación de redes estratégicas con necesidades de negocio electrónico atractivas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35F8F81-4111-45BC-A8DD-09578AD0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CEF50C5-235C-4A73-924A-E2EC97F7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pc="100" dirty="0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D139B0-AFDC-487D-BA64-66803D0D6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F91729D4-A164-47A3-830D-E792BCE699E4}" type="slidenum">
              <a:rPr lang="es-ES" smtClean="0"/>
              <a:pPr rtl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0013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ítulo 56">
            <a:extLst>
              <a:ext uri="{FF2B5EF4-FFF2-40B4-BE49-F238E27FC236}">
                <a16:creationId xmlns:a16="http://schemas.microsoft.com/office/drawing/2014/main" id="{00326D99-DAD3-4FED-A95F-BFF05E5EF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8928"/>
            <a:ext cx="10515600" cy="56543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Escala de tiempo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BE2DDC6E-D6E2-48CA-B1EF-8C51295473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5172" y="1627860"/>
            <a:ext cx="2251564" cy="49849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Sep</a:t>
            </a:r>
            <a:r>
              <a:rPr lang="es-ES" dirty="0"/>
              <a:t> de 20XX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302ECB06-815A-4232-9EEF-1CE3EAD4C0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5172" y="2135346"/>
            <a:ext cx="2251564" cy="81240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Sinergia para el comercio electrónico escalable</a:t>
            </a:r>
          </a:p>
        </p:txBody>
      </p:sp>
      <p:sp>
        <p:nvSpPr>
          <p:cNvPr id="31" name="Marcador de texto 30">
            <a:extLst>
              <a:ext uri="{FF2B5EF4-FFF2-40B4-BE49-F238E27FC236}">
                <a16:creationId xmlns:a16="http://schemas.microsoft.com/office/drawing/2014/main" id="{D6A052F4-BE1D-4BBE-A5E4-53A6742C709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970216" y="1637385"/>
            <a:ext cx="2251564" cy="49849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Ene de 20XX</a:t>
            </a:r>
          </a:p>
        </p:txBody>
      </p:sp>
      <p:sp>
        <p:nvSpPr>
          <p:cNvPr id="49" name="Marcador de texto 48">
            <a:extLst>
              <a:ext uri="{FF2B5EF4-FFF2-40B4-BE49-F238E27FC236}">
                <a16:creationId xmlns:a16="http://schemas.microsoft.com/office/drawing/2014/main" id="{743F630F-37B8-4375-B8FE-CBB4D55AB11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21137" y="2144871"/>
            <a:ext cx="2549722" cy="81240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Coordinación de aplicaciones para el negocio electrónico</a:t>
            </a:r>
          </a:p>
        </p:txBody>
      </p:sp>
      <p:sp>
        <p:nvSpPr>
          <p:cNvPr id="33" name="Marcador de texto 32">
            <a:extLst>
              <a:ext uri="{FF2B5EF4-FFF2-40B4-BE49-F238E27FC236}">
                <a16:creationId xmlns:a16="http://schemas.microsoft.com/office/drawing/2014/main" id="{E4CB779B-590A-4742-8EDD-C90A8A6EAAB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473340" y="1637385"/>
            <a:ext cx="2251564" cy="49849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May de 20xx</a:t>
            </a:r>
          </a:p>
        </p:txBody>
      </p:sp>
      <p:sp>
        <p:nvSpPr>
          <p:cNvPr id="50" name="Marcador de texto 49">
            <a:extLst>
              <a:ext uri="{FF2B5EF4-FFF2-40B4-BE49-F238E27FC236}">
                <a16:creationId xmlns:a16="http://schemas.microsoft.com/office/drawing/2014/main" id="{35686093-13FE-4C01-A6E7-60867A827E7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44067" y="2144871"/>
            <a:ext cx="2910110" cy="81240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Implementación de redes estratégicas con necesidades de negocio electrónico atractivas</a:t>
            </a:r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E06F30E7-03A1-4D44-9BA2-623641E2224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716736" y="4400252"/>
            <a:ext cx="2251562" cy="49849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Nov de 20XX</a:t>
            </a:r>
          </a:p>
        </p:txBody>
      </p:sp>
      <p:sp>
        <p:nvSpPr>
          <p:cNvPr id="51" name="Marcador de texto 50">
            <a:extLst>
              <a:ext uri="{FF2B5EF4-FFF2-40B4-BE49-F238E27FC236}">
                <a16:creationId xmlns:a16="http://schemas.microsoft.com/office/drawing/2014/main" id="{C48F1B39-48E7-4559-9D08-B8E2C5824A2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716736" y="4917263"/>
            <a:ext cx="2251562" cy="79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Divulgación de métricas estandarizadas</a:t>
            </a:r>
          </a:p>
        </p:txBody>
      </p:sp>
      <p:sp>
        <p:nvSpPr>
          <p:cNvPr id="37" name="Marcador de texto 36">
            <a:extLst>
              <a:ext uri="{FF2B5EF4-FFF2-40B4-BE49-F238E27FC236}">
                <a16:creationId xmlns:a16="http://schemas.microsoft.com/office/drawing/2014/main" id="{66CE0DB3-8A0B-4B77-9619-D0B01BF4275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221784" y="4400252"/>
            <a:ext cx="2251562" cy="49849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Mar de 20XX</a:t>
            </a:r>
          </a:p>
        </p:txBody>
      </p:sp>
      <p:sp>
        <p:nvSpPr>
          <p:cNvPr id="52" name="Marcador de texto 51">
            <a:extLst>
              <a:ext uri="{FF2B5EF4-FFF2-40B4-BE49-F238E27FC236}">
                <a16:creationId xmlns:a16="http://schemas.microsoft.com/office/drawing/2014/main" id="{8321A23A-96BE-4EB4-ACB2-2C2A31CF583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010441" y="4917263"/>
            <a:ext cx="2674248" cy="79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Fomento de metodologías holísticamente superiores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3900537-0455-4BF0-B20B-2D276978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C44DC35-1079-40D1-BB61-0F487F472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pc="100" dirty="0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C0C219-5E3C-4FAD-A11D-99A21AAA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F91729D4-A164-47A3-830D-E792BCE699E4}" type="slidenum">
              <a:rPr lang="es-ES" smtClean="0"/>
              <a:pPr rtl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3355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20">
            <a:extLst>
              <a:ext uri="{FF2B5EF4-FFF2-40B4-BE49-F238E27FC236}">
                <a16:creationId xmlns:a16="http://schemas.microsoft.com/office/drawing/2014/main" id="{432416A3-39EF-4CBE-943D-C79C22FD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9956"/>
            <a:ext cx="10515600" cy="72613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1AFBEB7-A9AF-468F-820B-D9077A7D0B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7759" y="2063838"/>
            <a:ext cx="4626764" cy="422365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Ejemplos de mercado B2B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B127C79B-F024-434C-825D-15CEE80923F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7551" y="2486203"/>
            <a:ext cx="4467641" cy="332572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mantenerse por delante de la competencia</a:t>
            </a:r>
          </a:p>
          <a:p>
            <a:pPr rtl="0"/>
            <a:r>
              <a:rPr lang="es-ES" dirty="0"/>
              <a:t>Aprovechar los frutos obtenidos para identificar un valor en el terreno de juego</a:t>
            </a:r>
          </a:p>
          <a:p>
            <a:pPr rtl="0"/>
            <a:r>
              <a:rPr lang="es-ES" dirty="0"/>
              <a:t>Visualizar la convergencia dirigida al cliente</a:t>
            </a:r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0E769AD8-E32B-4302-A770-0424AC0A2A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51708" y="2063837"/>
            <a:ext cx="5104171" cy="422365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Oportunidades basadas en la nube</a:t>
            </a:r>
          </a:p>
        </p:txBody>
      </p:sp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1F231637-753A-4454-98CA-FD968C0D940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52188" y="2486202"/>
            <a:ext cx="4626293" cy="332572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Establecer un marco de administración desde dentro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FF388F-9D72-4A3F-AB51-11B7B65E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5FF7585-B3E6-4301-983E-6C7185A7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pc="100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375B46-1A54-44B9-BDCF-97B4D675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F91729D4-A164-47A3-830D-E792BCE699E4}" type="slidenum">
              <a:rPr lang="es-ES" smtClean="0"/>
              <a:pPr rtl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4395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ítulo 30">
            <a:extLst>
              <a:ext uri="{FF2B5EF4-FFF2-40B4-BE49-F238E27FC236}">
                <a16:creationId xmlns:a16="http://schemas.microsoft.com/office/drawing/2014/main" id="{C40D3CB1-60FB-44E7-A807-4460AFADD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431"/>
            <a:ext cx="10515600" cy="72613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Cómo hemos llegado hasta aquí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1F6EAAA-7889-4E5F-90FD-F5C5492D37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3140" y="2063838"/>
            <a:ext cx="3515704" cy="422365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ROI​</a:t>
            </a:r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C553A94B-692D-4746-9FFA-FAD2FF8238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2932" y="2523933"/>
            <a:ext cx="3373451" cy="332572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Previsión de conocimientos basados en los medios de comunicación y las estrategias de crecimiento en diversos medios</a:t>
            </a:r>
          </a:p>
          <a:p>
            <a:pPr rtl="0"/>
            <a:r>
              <a:rPr lang="es-ES" dirty="0"/>
              <a:t>Visualización del capital intelectual de calidad</a:t>
            </a:r>
          </a:p>
          <a:p>
            <a:pPr rtl="0"/>
            <a:r>
              <a:rPr lang="es-ES" dirty="0"/>
              <a:t>Incorporación de metodologías internacionales con tecnologías habilitadas para web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D766ABB5-79A8-4DFF-B3E4-6E4F29D794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29790" y="2063838"/>
            <a:ext cx="3515704" cy="42236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Mercados especializados</a:t>
            </a:r>
          </a:p>
        </p:txBody>
      </p:sp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94333FF0-B429-4B2E-9910-AAF06DC5C7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29582" y="2523933"/>
            <a:ext cx="3515346" cy="332572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Búsqueda de un servicio de atención al cliente escalable a través de estrategias sostenibles</a:t>
            </a:r>
          </a:p>
          <a:p>
            <a:pPr rtl="0"/>
            <a:r>
              <a:rPr lang="es-ES" dirty="0"/>
              <a:t>Incorporación de servicios web de primera con entregas punteras</a:t>
            </a: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299EAE95-5B3F-4A21-B580-4AF9E642AA7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75874" y="2063838"/>
            <a:ext cx="3515704" cy="42236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Cadenas de suministro</a:t>
            </a:r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9533EAD8-15C8-4D9C-8F69-670982F5239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75666" y="2523933"/>
            <a:ext cx="3515346" cy="332572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Fomento de un servicio de atención al cliente cercano con ideas sólidas</a:t>
            </a:r>
          </a:p>
          <a:p>
            <a:pPr rtl="0"/>
            <a:r>
              <a:rPr lang="es-ES" dirty="0"/>
              <a:t>Aumento de las entregas oportunas para esquemas en tiempo real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22D5940-3155-4A42-AFCA-EDE4AE53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22AE5A9-C9EE-4D23-9586-528203CA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pc="100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F15162-EA7B-4AF6-9C08-B145E8FA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F91729D4-A164-47A3-830D-E792BCE699E4}" type="slidenum">
              <a:rPr lang="es-ES" smtClean="0"/>
              <a:pPr rtl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4075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ítulo 36">
            <a:extLst>
              <a:ext uri="{FF2B5EF4-FFF2-40B4-BE49-F238E27FC236}">
                <a16:creationId xmlns:a16="http://schemas.microsoft.com/office/drawing/2014/main" id="{DD48C8EC-56C5-4A2A-BB21-811BC510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0" y="3429000"/>
            <a:ext cx="3097320" cy="97840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Resumen</a:t>
            </a:r>
          </a:p>
        </p:txBody>
      </p:sp>
      <p:pic>
        <p:nvPicPr>
          <p:cNvPr id="17" name="Marcador de posición de imagen 16" descr="Una imagen que contiene planta, césped, exterior, mar, playa">
            <a:extLst>
              <a:ext uri="{FF2B5EF4-FFF2-40B4-BE49-F238E27FC236}">
                <a16:creationId xmlns:a16="http://schemas.microsoft.com/office/drawing/2014/main" id="{C22AFC99-B8B0-4D49-8242-D5D9E488CA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2051050"/>
          </a:xfrm>
        </p:spPr>
      </p:pic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36E72FF0-3C0E-499A-8DA6-324675513B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35699" y="2854660"/>
            <a:ext cx="5381157" cy="270075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En Contoso, creemos en dar el 110 %. Con nuestra arquitectura de datos de próxima generación, ayudamos a las empresas a administrar virtualmente flujos de trabajo ágiles. Progresamos gracias a nuestro conocimiento del mercado y al excelente equipo que hay detrás de nuestro producto. Como dice nuestra directora ejecutiva: "Seremos eficientes si logramos transformar de manera proactiva la forma en que hacemos negocios".</a:t>
            </a:r>
          </a:p>
        </p:txBody>
      </p:sp>
      <p:pic>
        <p:nvPicPr>
          <p:cNvPr id="21" name="Marcador de posición de imagen 20" descr="Primer plano de césped">
            <a:extLst>
              <a:ext uri="{FF2B5EF4-FFF2-40B4-BE49-F238E27FC236}">
                <a16:creationId xmlns:a16="http://schemas.microsoft.com/office/drawing/2014/main" id="{B6A72E84-A1D7-4314-81A0-543131AE3C0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88025"/>
            <a:ext cx="12192000" cy="1069975"/>
          </a:xfrm>
        </p:spPr>
      </p:pic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F833371-4220-48C3-A3E1-5EA18D50C4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3BCDDBD-4C85-4716-86C0-5D527FE8B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pc="100" dirty="0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496E66-3A4B-4617-8D7C-D91AD354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F91729D4-A164-47A3-830D-E792BCE699E4}" type="slidenum">
              <a:rPr lang="es-ES" smtClean="0"/>
              <a:pPr rtl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179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26">
            <a:extLst>
              <a:ext uri="{FF2B5EF4-FFF2-40B4-BE49-F238E27FC236}">
                <a16:creationId xmlns:a16="http://schemas.microsoft.com/office/drawing/2014/main" id="{F3F083B8-4B95-4C15-B710-4BC526A2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580" y="942423"/>
            <a:ext cx="4694420" cy="112439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Agenda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938E3964-EE54-4BDC-A0A3-DC7D197FFB5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10587" y="2329867"/>
            <a:ext cx="4058872" cy="3156533"/>
          </a:xfrm>
        </p:spPr>
        <p:txBody>
          <a:bodyPr rtlCol="0"/>
          <a:lstStyle>
            <a:defPPr>
              <a:defRPr lang="es-ES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1800" dirty="0"/>
              <a:t>El hundimiento del </a:t>
            </a:r>
            <a:r>
              <a:rPr lang="es-ES" sz="1800" dirty="0" err="1"/>
              <a:t>Titanic</a:t>
            </a:r>
            <a:r>
              <a:rPr lang="es-ES" sz="1800" dirty="0"/>
              <a:t> fue un accidente con una tasa de mortalidad alta.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1800" dirty="0"/>
              <a:t>Datos principales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15C08D0-D6EE-4AF3-849A-12E06451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CCBF0FB-0046-4D3C-AC29-2382CF05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pc="100" dirty="0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FE626F-057D-4E99-A748-F977659F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F91729D4-A164-47A3-830D-E792BCE699E4}" type="slidenum">
              <a:rPr lang="es-ES" smtClean="0"/>
              <a:pPr/>
              <a:t>2</a:t>
            </a:fld>
            <a:endParaRPr lang="es-ES" dirty="0"/>
          </a:p>
        </p:txBody>
      </p:sp>
      <p:pic>
        <p:nvPicPr>
          <p:cNvPr id="6" name="Picture 4" descr="Titanic's Belfast &amp; Dublin Links Remembered With Retrieval of Sunken Ship's  Marconi Radio">
            <a:extLst>
              <a:ext uri="{FF2B5EF4-FFF2-40B4-BE49-F238E27FC236}">
                <a16:creationId xmlns:a16="http://schemas.microsoft.com/office/drawing/2014/main" id="{54FD8EEB-8D94-D1BB-1797-FA40E78FCECC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8" r="15158"/>
          <a:stretch>
            <a:fillRect/>
          </a:stretch>
        </p:blipFill>
        <p:spPr bwMode="auto">
          <a:xfrm>
            <a:off x="7183438" y="0"/>
            <a:ext cx="359727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itanic's Maiden Voyage: The Cherbourg Connection - Titanic Stories -  History of Titanic - Titanic Belfast">
            <a:extLst>
              <a:ext uri="{FF2B5EF4-FFF2-40B4-BE49-F238E27FC236}">
                <a16:creationId xmlns:a16="http://schemas.microsoft.com/office/drawing/2014/main" id="{7D06DDCD-9E5D-69D0-948B-686E639B58E8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9" r="1101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042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>
            <a:extLst>
              <a:ext uri="{FF2B5EF4-FFF2-40B4-BE49-F238E27FC236}">
                <a16:creationId xmlns:a16="http://schemas.microsoft.com/office/drawing/2014/main" id="{E8D036FB-049F-42B9-8221-9EAE4768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0" y="2105881"/>
            <a:ext cx="4749800" cy="52705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1800" dirty="0"/>
              <a:t>El HUNDIMIENTO DEL </a:t>
            </a:r>
            <a:r>
              <a:rPr lang="es-ES" sz="1800" dirty="0" err="1"/>
              <a:t>titanic</a:t>
            </a:r>
            <a:r>
              <a:rPr lang="es-ES" sz="1800" dirty="0"/>
              <a:t> fue un accidente con una tasa de mortalidad alta.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C558E8B1-0215-4BC8-AF46-4F9A87F2AE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7600" y="2654497"/>
            <a:ext cx="4749800" cy="212997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1800" dirty="0"/>
              <a:t>Murieron casi un 69% de los pasajeros de un total de 2240 personas</a:t>
            </a:r>
          </a:p>
          <a:p>
            <a:pPr rtl="0"/>
            <a:endParaRPr lang="es-ES" sz="120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C42074A-2A66-40C8-BA9E-4C97B6C2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035BF3-F379-4230-ADAD-0D67A84D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pc="100" dirty="0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202679-6595-4663-A854-969937BB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F91729D4-A164-47A3-830D-E792BCE699E4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CB5CC355-F6A6-4B5D-BE90-7C2313A81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0850" y="0"/>
            <a:ext cx="2349500" cy="99377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3074" name="Picture 2" descr="Titanic leaving port on it's maiden voyage, Circa 1912 Photograph by  English School - Pixels">
            <a:extLst>
              <a:ext uri="{FF2B5EF4-FFF2-40B4-BE49-F238E27FC236}">
                <a16:creationId xmlns:a16="http://schemas.microsoft.com/office/drawing/2014/main" id="{9DA8C8FD-1A68-C387-FF60-819A72E1B517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0" r="2417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47974ED-766D-A82A-2053-3495EF27E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487" y="3823968"/>
            <a:ext cx="3543795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05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or qué no se pueden reflotar los restos del Titanic a la superficie? -  AS.com">
            <a:extLst>
              <a:ext uri="{FF2B5EF4-FFF2-40B4-BE49-F238E27FC236}">
                <a16:creationId xmlns:a16="http://schemas.microsoft.com/office/drawing/2014/main" id="{23EF661A-163C-2019-8C4D-C8ECD9B5C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ítulo 23">
            <a:extLst>
              <a:ext uri="{FF2B5EF4-FFF2-40B4-BE49-F238E27FC236}">
                <a16:creationId xmlns:a16="http://schemas.microsoft.com/office/drawing/2014/main" id="{3413C595-4D01-4997-9A0A-E7606687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9978" y="3443968"/>
            <a:ext cx="6022021" cy="882499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pc="50" dirty="0"/>
              <a:t>Datos principales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D7D3E7A5-4BD8-44AD-B116-D2CED7043DD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69979" y="4326467"/>
            <a:ext cx="6022021" cy="8304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u="sng" spc="5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8A02288-DCAC-2A3E-0F3C-EBFF2393D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99313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5694033-4A29-4F32-985A-A0D4EA13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79112AA-EDD8-48C5-9416-7C550BEB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pc="100" dirty="0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6FA9E2-D06E-4941-A890-559D63E7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F91729D4-A164-47A3-830D-E792BCE699E4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E0888673-6972-17CE-1DEF-5B0CEF049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pc="50" dirty="0"/>
              <a:t>Datos principales</a:t>
            </a:r>
            <a:endParaRPr lang="es-ES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87900A26-7F00-ADA3-3C13-C444A65AF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528" y="2060670"/>
            <a:ext cx="3848637" cy="2534004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F90B9C0-0F10-B269-A093-DE8E582F258C}"/>
              </a:ext>
            </a:extLst>
          </p:cNvPr>
          <p:cNvSpPr txBox="1"/>
          <p:nvPr/>
        </p:nvSpPr>
        <p:spPr>
          <a:xfrm>
            <a:off x="838200" y="1494345"/>
            <a:ext cx="6094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0" dirty="0">
                <a:solidFill>
                  <a:srgbClr val="000000"/>
                </a:solidFill>
                <a:effectLst/>
                <a:latin typeface="Segoe UI Light (Cuerpo)"/>
              </a:rPr>
              <a:t>Se dice que "Las mujeres y los niños primero", 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79F4B7A7-3F01-D155-297E-598C587E8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2513" y="2438558"/>
            <a:ext cx="3531287" cy="3001594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8F5523E1-40C7-F395-EBBF-E33EB68DB97A}"/>
              </a:ext>
            </a:extLst>
          </p:cNvPr>
          <p:cNvSpPr txBox="1"/>
          <p:nvPr/>
        </p:nvSpPr>
        <p:spPr>
          <a:xfrm>
            <a:off x="5816360" y="1599005"/>
            <a:ext cx="60945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0" dirty="0">
                <a:solidFill>
                  <a:srgbClr val="000000"/>
                </a:solidFill>
                <a:effectLst/>
                <a:latin typeface="Segoe UI Light (Cuerpo)"/>
              </a:rPr>
              <a:t>pero...  </a:t>
            </a:r>
          </a:p>
          <a:p>
            <a:r>
              <a:rPr lang="es-ES" sz="1400" b="0" dirty="0">
                <a:solidFill>
                  <a:srgbClr val="000000"/>
                </a:solidFill>
                <a:effectLst/>
                <a:latin typeface="Segoe UI Light (Cuerpo)"/>
              </a:rPr>
              <a:t>que la clase en la que se viajes tuvo una influencia significativa y podría explicar...  </a:t>
            </a:r>
          </a:p>
        </p:txBody>
      </p:sp>
    </p:spTree>
    <p:extLst>
      <p:ext uri="{BB962C8B-B14F-4D97-AF65-F5344CB8AC3E}">
        <p14:creationId xmlns:p14="http://schemas.microsoft.com/office/powerpoint/2010/main" val="27886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5694033-4A29-4F32-985A-A0D4EA13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79112AA-EDD8-48C5-9416-7C550BEB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pc="100" dirty="0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6FA9E2-D06E-4941-A890-559D63E7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F91729D4-A164-47A3-830D-E792BCE699E4}" type="slidenum">
              <a:rPr lang="es-ES" smtClean="0"/>
              <a:pPr rtl="0"/>
              <a:t>6</a:t>
            </a:fld>
            <a:endParaRPr lang="es-ES" dirty="0"/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E0888673-6972-17CE-1DEF-5B0CEF049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pc="50" dirty="0"/>
              <a:t>Datos principales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F90B9C0-0F10-B269-A093-DE8E582F258C}"/>
              </a:ext>
            </a:extLst>
          </p:cNvPr>
          <p:cNvSpPr txBox="1"/>
          <p:nvPr/>
        </p:nvSpPr>
        <p:spPr>
          <a:xfrm>
            <a:off x="534119" y="2196984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000000"/>
                </a:solidFill>
                <a:effectLst/>
                <a:latin typeface="Segoe UI Light (Cuerpo)"/>
              </a:rPr>
              <a:t>... las diferencias de tasas de supervivencia entre mujeres y niños.    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79F4B7A7-3F01-D155-297E-598C587E8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071" y="3013796"/>
            <a:ext cx="3531287" cy="3001594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8F5523E1-40C7-F395-EBBF-E33EB68DB97A}"/>
              </a:ext>
            </a:extLst>
          </p:cNvPr>
          <p:cNvSpPr txBox="1"/>
          <p:nvPr/>
        </p:nvSpPr>
        <p:spPr>
          <a:xfrm>
            <a:off x="7410091" y="1951672"/>
            <a:ext cx="44922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000000"/>
                </a:solidFill>
                <a:effectLst/>
                <a:latin typeface="Segoe UI Light (Cuerpo)"/>
              </a:rPr>
              <a:t>Además aunque el puerto de embarque parece influir, se podría asumir que lo fue el tipo de pasaje que embarcó en cada uno.  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18070F8-023F-9E5B-6ACC-7751027DD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75" y="3013795"/>
            <a:ext cx="4330461" cy="290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98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1F92B90-FD10-47FA-922C-60FD7F0E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237" y="1096375"/>
            <a:ext cx="4045527" cy="1590790"/>
          </a:xfrm>
        </p:spPr>
        <p:txBody>
          <a:bodyPr rtlCol="0"/>
          <a:lstStyle>
            <a:defPPr>
              <a:defRPr lang="es-ES"/>
            </a:defPPr>
          </a:lstStyle>
          <a:p>
            <a:pPr algn="ctr" rtl="0"/>
            <a:r>
              <a:rPr lang="es-ES" dirty="0"/>
              <a:t>Gracias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96493815-2B96-4CA9-8D15-F0EB9A1557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07354" y="2910720"/>
            <a:ext cx="4011410" cy="2061261"/>
          </a:xfrm>
        </p:spPr>
        <p:txBody>
          <a:bodyPr rtlCol="0"/>
          <a:lstStyle>
            <a:defPPr>
              <a:defRPr lang="es-ES"/>
            </a:defPPr>
          </a:lstStyle>
          <a:p>
            <a:pPr algn="ctr" rtl="0"/>
            <a:r>
              <a:rPr lang="es-ES" sz="1800" dirty="0"/>
              <a:t>Jorge Giménez</a:t>
            </a:r>
          </a:p>
          <a:p>
            <a:pPr algn="ctr" rtl="0"/>
            <a:r>
              <a:rPr lang="es-ES" sz="1800" dirty="0">
                <a:hlinkClick r:id="rId3"/>
              </a:rPr>
              <a:t>jorgegmayorgas@gmail.com</a:t>
            </a:r>
            <a:endParaRPr lang="es-ES" sz="1800" dirty="0"/>
          </a:p>
          <a:p>
            <a:pPr algn="ctr" rtl="0"/>
            <a:r>
              <a:rPr lang="es-ES" sz="1800" b="0" i="0" dirty="0">
                <a:effectLst/>
                <a:latin typeface="-apple-system"/>
                <a:hlinkClick r:id="rId4"/>
              </a:rPr>
              <a:t>www.linkedin.com/in/jgimenezm</a:t>
            </a:r>
            <a:endParaRPr lang="es-ES" sz="1800" b="0" i="0" dirty="0">
              <a:effectLst/>
              <a:latin typeface="-apple-system"/>
            </a:endParaRPr>
          </a:p>
          <a:p>
            <a:pPr rtl="0"/>
            <a:br>
              <a:rPr lang="es-ES" dirty="0"/>
            </a:br>
            <a:endParaRPr lang="es-ES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8D6180-8574-4A09-9CF3-5DBA4B97A6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B36962E-1AC0-4AE8-9E04-6FECBB97F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pc="100" dirty="0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C5EF685-39C2-409F-97E3-2C4713F2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F91729D4-A164-47A3-830D-E792BCE699E4}" type="slidenum">
              <a:rPr lang="es-ES" smtClean="0"/>
              <a:pPr rtl="0"/>
              <a:t>7</a:t>
            </a:fld>
            <a:endParaRPr lang="es-ES" dirty="0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C0F76039-D629-53F6-8276-8B3F614261A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5AAD2AA0-68AC-6CC5-31BE-C41019D9F9C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2134003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7">
            <a:extLst>
              <a:ext uri="{FF2B5EF4-FFF2-40B4-BE49-F238E27FC236}">
                <a16:creationId xmlns:a16="http://schemas.microsoft.com/office/drawing/2014/main" id="{EC176543-7DEE-469A-86A8-549E0CFCF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4166"/>
            <a:ext cx="10515600" cy="56787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crecimiento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1FFF33-E8B3-4EE3-904F-9D364CBF15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6B0052-2D8D-4986-ACEC-FCF60EFB4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pc="100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B130F3-0984-44C2-B703-32E2E77F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F91729D4-A164-47A3-830D-E792BCE699E4}" type="slidenum">
              <a:rPr lang="es-ES" smtClean="0"/>
              <a:pPr rtl="0"/>
              <a:t>8</a:t>
            </a:fld>
            <a:endParaRPr lang="es-ES" dirty="0"/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447AAC8C-E4EB-481E-AB05-154D91634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3331052"/>
              </p:ext>
            </p:extLst>
          </p:nvPr>
        </p:nvGraphicFramePr>
        <p:xfrm>
          <a:off x="1148218" y="1507635"/>
          <a:ext cx="9895563" cy="4285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04245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Marcador de posición de imagen 18" descr="Primer plano de arena">
            <a:extLst>
              <a:ext uri="{FF2B5EF4-FFF2-40B4-BE49-F238E27FC236}">
                <a16:creationId xmlns:a16="http://schemas.microsoft.com/office/drawing/2014/main" id="{B2BE730E-3A48-4CBD-8E48-B35F154D835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15" name="Título 14">
            <a:extLst>
              <a:ext uri="{FF2B5EF4-FFF2-40B4-BE49-F238E27FC236}">
                <a16:creationId xmlns:a16="http://schemas.microsoft.com/office/drawing/2014/main" id="{985311D1-54C5-4629-99A1-D0E53D8E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181910"/>
            <a:ext cx="12192000" cy="335222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pc="100" dirty="0"/>
              <a:t>Las </a:t>
            </a:r>
            <a:r>
              <a:rPr lang="es-ES" spc="100" dirty="0" err="1"/>
              <a:t>oportuni</a:t>
            </a:r>
            <a:r>
              <a:rPr lang="es-ES" spc="100" dirty="0"/>
              <a:t>-dades de negocio son como los autobuses. Siempre vendrá otro.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172E38AD-9DB1-4BF6-B4CA-5E36E2D4D4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4534137"/>
            <a:ext cx="12192000" cy="114195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Richard Branson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A8F9F4-A920-42CD-8FC8-D0EE17712B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6EA67BE-8C4A-498B-BE79-A779F07A5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pc="100" dirty="0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E49766-851F-4808-BD95-B55C6D13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F91729D4-A164-47A3-830D-E792BCE699E4}" type="slidenum">
              <a:rPr lang="es-ES" smtClean="0"/>
              <a:pPr rtl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88073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ED6DA"/>
      </a:accent1>
      <a:accent2>
        <a:srgbClr val="3E7090"/>
      </a:accent2>
      <a:accent3>
        <a:srgbClr val="93A5A8"/>
      </a:accent3>
      <a:accent4>
        <a:srgbClr val="627272"/>
      </a:accent4>
      <a:accent5>
        <a:srgbClr val="BDA07D"/>
      </a:accent5>
      <a:accent6>
        <a:srgbClr val="D8CAB7"/>
      </a:accent6>
      <a:hlink>
        <a:srgbClr val="0563C1"/>
      </a:hlink>
      <a:folHlink>
        <a:srgbClr val="954F72"/>
      </a:folHlink>
    </a:clrScheme>
    <a:fontScheme name="Custom 24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97206_TF33468121_Win32" id="{334BE2F2-35FB-4D3B-812B-646A869D617D}" vid="{85C4FCF1-7157-44F3-924F-1D655EE8808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E84E3F0-7763-473A-A672-F70F538DAC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19E3DC-63DC-4703-A1A6-A21819296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0C81F5-4E08-4068-8DC9-6D21305E57B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Presentación costera</Template>
  <TotalTime>47</TotalTime>
  <Words>634</Words>
  <Application>Microsoft Office PowerPoint</Application>
  <PresentationFormat>Panorámica</PresentationFormat>
  <Paragraphs>151</Paragraphs>
  <Slides>16</Slides>
  <Notes>16</Notes>
  <HiddenSlides>9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-apple-system</vt:lpstr>
      <vt:lpstr>Arial</vt:lpstr>
      <vt:lpstr>Calibri</vt:lpstr>
      <vt:lpstr>Segoe UI</vt:lpstr>
      <vt:lpstr>Segoe UI Light</vt:lpstr>
      <vt:lpstr>Segoe UI Light (Cuerpo)</vt:lpstr>
      <vt:lpstr>Tema de Office</vt:lpstr>
      <vt:lpstr>Titanic</vt:lpstr>
      <vt:lpstr>Agenda</vt:lpstr>
      <vt:lpstr>El HUNDIMIENTO DEL titanic fue un accidente con una tasa de mortalidad alta. </vt:lpstr>
      <vt:lpstr>Datos principales</vt:lpstr>
      <vt:lpstr>Datos principales</vt:lpstr>
      <vt:lpstr>Datos principales</vt:lpstr>
      <vt:lpstr>Gracias</vt:lpstr>
      <vt:lpstr>Áreas de crecimiento</vt:lpstr>
      <vt:lpstr>Las oportuni-dades de negocio son como los autobuses. Siempre vendrá otro.</vt:lpstr>
      <vt:lpstr>Nuestro equipo</vt:lpstr>
      <vt:lpstr>Nuestro equipo </vt:lpstr>
      <vt:lpstr>Planear el lanzamiento del producto</vt:lpstr>
      <vt:lpstr>Escala de tiempo</vt:lpstr>
      <vt:lpstr>Áreas de enfoque</vt:lpstr>
      <vt:lpstr>Cómo hemos llegado hasta aquí</vt:lpstr>
      <vt:lpstr>Resumen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</dc:title>
  <dc:creator>Jorge Giménez</dc:creator>
  <cp:lastModifiedBy>Jorge Giménez</cp:lastModifiedBy>
  <cp:revision>3</cp:revision>
  <dcterms:created xsi:type="dcterms:W3CDTF">2023-12-14T17:02:52Z</dcterms:created>
  <dcterms:modified xsi:type="dcterms:W3CDTF">2023-12-14T17:50:16Z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