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4" r:id="rId5"/>
    <p:sldId id="278" r:id="rId6"/>
    <p:sldId id="271" r:id="rId7"/>
    <p:sldId id="289" r:id="rId8"/>
    <p:sldId id="275" r:id="rId9"/>
    <p:sldId id="288" r:id="rId10"/>
    <p:sldId id="287" r:id="rId11"/>
    <p:sldId id="266" r:id="rId12"/>
    <p:sldId id="273" r:id="rId13"/>
    <p:sldId id="286" r:id="rId14"/>
    <p:sldId id="280" r:id="rId15"/>
    <p:sldId id="281" r:id="rId16"/>
    <p:sldId id="284" r:id="rId17"/>
    <p:sldId id="279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8-4244-9F83-DDFA3F41D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8-4244-9F83-DDFA3F41D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8-4244-9F83-DDFA3F41D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454304"/>
        <c:axId val="1627456384"/>
      </c:barChart>
      <c:catAx>
        <c:axId val="162745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27456384"/>
        <c:crosses val="autoZero"/>
        <c:auto val="1"/>
        <c:lblAlgn val="ctr"/>
        <c:lblOffset val="100"/>
        <c:noMultiLvlLbl val="0"/>
      </c:catAx>
      <c:valAx>
        <c:axId val="162745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2745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s-ES"/>
        </a:p>
      </dgm:t>
    </dgm:pt>
    <dgm:pt modelId="{AACEAFD5-63CF-4AFC-B46F-BE086C5D447C}">
      <dgm:prSet phldrT="[Text]"/>
      <dgm:spPr/>
      <dgm:t>
        <a:bodyPr rtlCol="0"/>
        <a:lstStyle/>
        <a:p>
          <a:pPr rtl="0"/>
          <a:r>
            <a:rPr lang="es-ES" b="0"/>
            <a:t>Título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es-ES" b="0" i="0" u="none" dirty="0"/>
            <a:t>Para iniciar una presentación, vaya a la pestaña Presentación con diapositivas y seleccione Desde el principio.</a:t>
          </a:r>
          <a:endParaRPr lang="es-ES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/>
        </a:p>
      </dgm:t>
    </dgm:pt>
    <dgm:pt modelId="{D07AD3FD-84FF-467E-9693-752776549C61}">
      <dgm:prSet phldrT="[Text]"/>
      <dgm:spPr/>
      <dgm:t>
        <a:bodyPr rtlCol="0"/>
        <a:lstStyle/>
        <a:p>
          <a:pPr rtl="0"/>
          <a:r>
            <a:rPr lang="es-ES" b="0"/>
            <a:t>Título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es-ES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  <a:endParaRPr lang="es-ES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/>
        </a:p>
      </dgm:t>
    </dgm:pt>
    <dgm:pt modelId="{D71FC021-6A65-44D1-95B9-0E6C89079866}">
      <dgm:prSet phldrT="[Text]"/>
      <dgm:spPr/>
      <dgm:t>
        <a:bodyPr rtlCol="0"/>
        <a:lstStyle/>
        <a:p>
          <a:pPr rtl="0"/>
          <a:r>
            <a:rPr lang="es-ES" b="0"/>
            <a:t>Título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es-ES" b="0" i="0" u="none"/>
            <a:t>Durante la presentación, puede ver las notas del orador en el monitor, pero estas no son visibles para el público. </a:t>
          </a:r>
          <a:endParaRPr lang="es-ES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/>
        </a:p>
      </dgm:t>
    </dgm:pt>
    <dgm:pt modelId="{4551B675-D926-4DD6-8951-65F2DCE2D424}">
      <dgm:prSet phldrT="[Text]"/>
      <dgm:spPr/>
      <dgm:t>
        <a:bodyPr rtlCol="0"/>
        <a:lstStyle/>
        <a:p>
          <a:pPr rtl="0"/>
          <a:r>
            <a:rPr lang="es-ES" b="0"/>
            <a:t>Título</a:t>
          </a:r>
        </a:p>
      </dgm:t>
    </dgm:pt>
    <dgm:pt modelId="{2EE55A78-001E-403E-B21D-1FBC70FF8613}" type="parTrans" cxnId="{BDC6F4EC-735C-4250-A2CF-39733D874D48}">
      <dgm:prSet/>
      <dgm:spPr/>
      <dgm:t>
        <a:bodyPr rtlCol="0"/>
        <a:lstStyle/>
        <a:p>
          <a:pPr rtl="0"/>
          <a:endParaRPr lang="es-ES"/>
        </a:p>
      </dgm:t>
    </dgm:pt>
    <dgm:pt modelId="{DFA807B3-8FE5-43CB-A9CE-8C2279DA0813}" type="sibTrans" cxnId="{BDC6F4EC-735C-4250-A2CF-39733D874D48}">
      <dgm:prSet/>
      <dgm:spPr/>
      <dgm:t>
        <a:bodyPr rtlCol="0"/>
        <a:lstStyle/>
        <a:p>
          <a:pPr rtl="0"/>
          <a:endParaRPr lang="es-ES"/>
        </a:p>
      </dgm:t>
    </dgm:pt>
    <dgm:pt modelId="{75BA0777-02C1-4DE8-B655-2EFF7C294468}">
      <dgm:prSet phldrT="[Text]"/>
      <dgm:spPr/>
      <dgm:t>
        <a:bodyPr rtlCol="0"/>
        <a:lstStyle/>
        <a:p>
          <a:pPr rtl="0"/>
          <a:r>
            <a:rPr lang="es-ES" b="0"/>
            <a:t>Título</a:t>
          </a:r>
        </a:p>
      </dgm:t>
    </dgm:pt>
    <dgm:pt modelId="{3B5B75D3-1048-48CB-B9CB-2ADAF96B9530}" type="parTrans" cxnId="{9CD61D07-6F9B-41CF-BA28-CF7F19CBCB7F}">
      <dgm:prSet/>
      <dgm:spPr/>
      <dgm:t>
        <a:bodyPr rtlCol="0"/>
        <a:lstStyle/>
        <a:p>
          <a:pPr rtl="0"/>
          <a:endParaRPr lang="es-ES"/>
        </a:p>
      </dgm:t>
    </dgm:pt>
    <dgm:pt modelId="{2326DFF9-3C96-4E56-B8DA-BA5A1D0C9427}" type="sibTrans" cxnId="{9CD61D07-6F9B-41CF-BA28-CF7F19CBCB7F}">
      <dgm:prSet/>
      <dgm:spPr/>
      <dgm:t>
        <a:bodyPr rtlCol="0"/>
        <a:lstStyle/>
        <a:p>
          <a:pPr rtl="0"/>
          <a:endParaRPr lang="es-ES"/>
        </a:p>
      </dgm:t>
    </dgm:pt>
    <dgm:pt modelId="{C63CBFBA-D620-4D1A-8BFA-9C4B92041A7D}">
      <dgm:prSet phldrT="[Text]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/>
            <a:t>El Panel de notas es un cuadro que aparece debajo de cada diapositiva. Púlselo para agregar notas.</a:t>
          </a:r>
        </a:p>
      </dgm:t>
    </dgm:pt>
    <dgm:pt modelId="{641F8F77-4FA8-453E-97D7-7A46DE2DB152}" type="parTrans" cxnId="{5CA4D9F6-3D86-49AF-BCCE-C23462DAAD46}">
      <dgm:prSet/>
      <dgm:spPr/>
      <dgm:t>
        <a:bodyPr rtlCol="0"/>
        <a:lstStyle/>
        <a:p>
          <a:pPr rtl="0"/>
          <a:endParaRPr lang="es-ES"/>
        </a:p>
      </dgm:t>
    </dgm:pt>
    <dgm:pt modelId="{F8EFD8BE-C1B8-497B-80CF-1161A0AC120D}" type="sibTrans" cxnId="{5CA4D9F6-3D86-49AF-BCCE-C23462DAAD46}">
      <dgm:prSet/>
      <dgm:spPr/>
      <dgm:t>
        <a:bodyPr rtlCol="0"/>
        <a:lstStyle/>
        <a:p>
          <a:pPr rtl="0"/>
          <a:endParaRPr lang="es-ES"/>
        </a:p>
      </dgm:t>
    </dgm:pt>
    <dgm:pt modelId="{CE1D56AD-AC60-46E2-819C-103597262F4D}">
      <dgm:prSet phldrT="[Text]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/>
            <a:t>Si no ve el panel de notas o está minimizado por completo, haga clic en Notas en la barra de tareas, situada en la parte inferior de la ventana de PowerPoint.</a:t>
          </a:r>
        </a:p>
      </dgm:t>
    </dgm:pt>
    <dgm:pt modelId="{288FC339-10A2-4A37-8FF5-2E3D40FBA7D8}" type="parTrans" cxnId="{E9911C57-1368-4A5A-85AD-661D5B7FF115}">
      <dgm:prSet/>
      <dgm:spPr/>
      <dgm:t>
        <a:bodyPr rtlCol="0"/>
        <a:lstStyle/>
        <a:p>
          <a:pPr rtl="0"/>
          <a:endParaRPr lang="es-ES"/>
        </a:p>
      </dgm:t>
    </dgm:pt>
    <dgm:pt modelId="{8B68A952-7ABF-4ED7-A814-6A30E979E2EF}" type="sibTrans" cxnId="{E9911C57-1368-4A5A-85AD-661D5B7FF115}">
      <dgm:prSet/>
      <dgm:spPr/>
      <dgm:t>
        <a:bodyPr rtlCol="0"/>
        <a:lstStyle/>
        <a:p>
          <a:pPr rtl="0"/>
          <a:endParaRPr lang="es-E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3C7B7211-E30D-44E1-925D-FFFD7E8E46DF}" type="presOf" srcId="{C63CBFBA-D620-4D1A-8BFA-9C4B92041A7D}" destId="{D008585C-06BD-48C5-9F14-B5451B59C4F4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52EBC33-9336-463F-957B-20898FA73EB2}" type="presOf" srcId="{4551B675-D926-4DD6-8951-65F2DCE2D424}" destId="{3BACD511-46E3-4201-950C-5C55206B68A1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EF34168-9818-42BA-9890-50BFFA04A963}" type="presOf" srcId="{75BA0777-02C1-4DE8-B655-2EFF7C294468}" destId="{9C056497-7847-4419-9E6A-0B83A42BCA18}" srcOrd="0" destOrd="0" presId="urn:microsoft.com/office/officeart/2016/7/layout/AccentHomeChevronProcess"/>
    <dgm:cxn modelId="{B992744C-B242-4E5A-87EA-76B22A29BA9A}" type="presOf" srcId="{CE1D56AD-AC60-46E2-819C-103597262F4D}" destId="{29D3D54D-741B-4E9B-8C81-202E2FCBFCFD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E9911C57-1368-4A5A-85AD-661D5B7FF115}" srcId="{75BA0777-02C1-4DE8-B655-2EFF7C294468}" destId="{CE1D56AD-AC60-46E2-819C-103597262F4D}" srcOrd="0" destOrd="0" parTransId="{288FC339-10A2-4A37-8FF5-2E3D40FBA7D8}" sibTransId="{8B68A952-7ABF-4ED7-A814-6A30E979E2EF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DC6F4EC-735C-4250-A2CF-39733D874D48}" srcId="{55C0B14E-AEA6-48D3-A387-ED4A3A3BF840}" destId="{4551B675-D926-4DD6-8951-65F2DCE2D424}" srcOrd="3" destOrd="0" parTransId="{2EE55A78-001E-403E-B21D-1FBC70FF8613}" sibTransId="{DFA807B3-8FE5-43CB-A9CE-8C2279DA0813}"/>
    <dgm:cxn modelId="{5CA4D9F6-3D86-49AF-BCCE-C23462DAAD46}" srcId="{4551B675-D926-4DD6-8951-65F2DCE2D424}" destId="{C63CBFBA-D620-4D1A-8BFA-9C4B92041A7D}" srcOrd="0" destOrd="0" parTransId="{641F8F77-4FA8-453E-97D7-7A46DE2DB152}" sibTransId="{F8EFD8BE-C1B8-497B-80CF-1161A0AC120D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A448A169-C672-4503-AE9D-2C18F52F7B65}" type="presParOf" srcId="{594BF422-752C-42F3-A230-3D0E6AE9A886}" destId="{E87CECA9-E483-4B48-BBEF-DDE6D46D2DD1}" srcOrd="5" destOrd="0" presId="urn:microsoft.com/office/officeart/2016/7/layout/AccentHomeChevronProcess"/>
    <dgm:cxn modelId="{CE1C762C-95CD-484C-A987-84D459C4B571}" type="presParOf" srcId="{594BF422-752C-42F3-A230-3D0E6AE9A886}" destId="{EC45655F-5D43-4578-BD9A-D637B990FADC}" srcOrd="6" destOrd="0" presId="urn:microsoft.com/office/officeart/2016/7/layout/AccentHomeChevronProcess"/>
    <dgm:cxn modelId="{DF7374C5-0F9F-4CBD-8613-17A10E39B755}" type="presParOf" srcId="{EC45655F-5D43-4578-BD9A-D637B990FADC}" destId="{CD38773E-272C-4795-B64C-E2DC467049AB}" srcOrd="0" destOrd="0" presId="urn:microsoft.com/office/officeart/2016/7/layout/AccentHomeChevronProcess"/>
    <dgm:cxn modelId="{6EB8F856-FF4F-467E-98B8-245A2F7BF10A}" type="presParOf" srcId="{EC45655F-5D43-4578-BD9A-D637B990FADC}" destId="{3BACD511-46E3-4201-950C-5C55206B68A1}" srcOrd="1" destOrd="0" presId="urn:microsoft.com/office/officeart/2016/7/layout/AccentHomeChevronProcess"/>
    <dgm:cxn modelId="{77A489BE-CBAC-44A0-BDEC-0E2A8E94D158}" type="presParOf" srcId="{EC45655F-5D43-4578-BD9A-D637B990FADC}" destId="{D008585C-06BD-48C5-9F14-B5451B59C4F4}" srcOrd="2" destOrd="0" presId="urn:microsoft.com/office/officeart/2016/7/layout/AccentHomeChevronProcess"/>
    <dgm:cxn modelId="{025967D3-D4B7-474C-A628-47FB42E6DA6B}" type="presParOf" srcId="{EC45655F-5D43-4578-BD9A-D637B990FADC}" destId="{262AD25A-56FA-45B9-8014-D819D0A39956}" srcOrd="3" destOrd="0" presId="urn:microsoft.com/office/officeart/2016/7/layout/AccentHomeChevronProcess"/>
    <dgm:cxn modelId="{F375AA92-1CB8-4B27-B64A-EBBB13EE8A65}" type="presParOf" srcId="{594BF422-752C-42F3-A230-3D0E6AE9A886}" destId="{1136D3DA-BDE6-4ABB-ADC3-9E8D0669E362}" srcOrd="7" destOrd="0" presId="urn:microsoft.com/office/officeart/2016/7/layout/AccentHomeChevronProcess"/>
    <dgm:cxn modelId="{954865F1-B3CE-4880-82D0-337E8EA6F7A1}" type="presParOf" srcId="{594BF422-752C-42F3-A230-3D0E6AE9A886}" destId="{48F7AB5F-E55F-4B3F-B674-33C94526A3D0}" srcOrd="8" destOrd="0" presId="urn:microsoft.com/office/officeart/2016/7/layout/AccentHomeChevronProcess"/>
    <dgm:cxn modelId="{C0DA8205-1692-4B84-B13D-271019D3BA49}" type="presParOf" srcId="{48F7AB5F-E55F-4B3F-B674-33C94526A3D0}" destId="{C018470C-7CA6-4B9A-8300-FBFBC9C8C198}" srcOrd="0" destOrd="0" presId="urn:microsoft.com/office/officeart/2016/7/layout/AccentHomeChevronProcess"/>
    <dgm:cxn modelId="{12EE6A1B-EA19-4360-AEF4-F60930AE5CE6}" type="presParOf" srcId="{48F7AB5F-E55F-4B3F-B674-33C94526A3D0}" destId="{9C056497-7847-4419-9E6A-0B83A42BCA18}" srcOrd="1" destOrd="0" presId="urn:microsoft.com/office/officeart/2016/7/layout/AccentHomeChevronProcess"/>
    <dgm:cxn modelId="{059BD814-2EB7-4769-B6C2-2638D00B2B8B}" type="presParOf" srcId="{48F7AB5F-E55F-4B3F-B674-33C94526A3D0}" destId="{29D3D54D-741B-4E9B-8C81-202E2FCBFCFD}" srcOrd="2" destOrd="0" presId="urn:microsoft.com/office/officeart/2016/7/layout/AccentHomeChevronProcess"/>
    <dgm:cxn modelId="{3174FA09-CEB7-4363-BFA9-DAF84A2DD84F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Título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74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u="none" kern="1200" dirty="0"/>
            <a:t>Para iniciar una presentación, vaya a la pestaña Presentación con diapositivas y seleccione Desde el principio.</a:t>
          </a:r>
          <a:endParaRPr lang="es-ES" sz="1100" kern="1200" dirty="0"/>
        </a:p>
      </dsp:txBody>
      <dsp:txXfrm>
        <a:off x="177245" y="975382"/>
        <a:ext cx="1778194" cy="1747872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Título</a:t>
          </a:r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  <a:endParaRPr lang="es-ES" sz="1100" kern="1200" dirty="0"/>
        </a:p>
      </dsp:txBody>
      <dsp:txXfrm>
        <a:off x="2257644" y="975382"/>
        <a:ext cx="1778194" cy="1348238"/>
      </dsp:txXfrm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Título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u="none" kern="1200"/>
            <a:t>Durante la presentación, puede ver las notas del orador en el monitor, pero estas no son visibles para el público. </a:t>
          </a:r>
          <a:endParaRPr lang="es-ES" sz="1100" kern="1200" dirty="0"/>
        </a:p>
      </dsp:txBody>
      <dsp:txXfrm>
        <a:off x="4338044" y="975382"/>
        <a:ext cx="1778194" cy="1348238"/>
      </dsp:txXfrm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Título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100" kern="1200"/>
            <a:t>El Panel de notas es un cuadro que aparece debajo de cada diapositiva. Púlselo para agregar notas.</a:t>
          </a:r>
        </a:p>
      </dsp:txBody>
      <dsp:txXfrm>
        <a:off x="6418443" y="975382"/>
        <a:ext cx="1778194" cy="1348238"/>
      </dsp:txXfrm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Título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100" kern="1200"/>
            <a:t>Si no ve el panel de notas o está minimizado por completo, haga clic en Notas en la barra de tareas, situada en la parte inferior de la ventana de PowerPoint.</a:t>
          </a:r>
        </a:p>
      </dsp:txBody>
      <dsp:txXfrm>
        <a:off x="8498843" y="975382"/>
        <a:ext cx="1778194" cy="1348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o cheurón de inicio con resaltado"/>
  <dgm:desc val="Se utiliza para mostrar una progresión; una línea de tiempo; pasos secuenciales en una tarea, proceso o flujo de trabajo; o para enfatizar movimiento o dirección. El texto de nivel 1 aparece dentro de una forma de cheurón, excepto la primera forma que es una forma principal, mientras que el texto de nivel 2 se muestra por encima de las formas de rectángulo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096FE-FD57-428C-ADF0-8863A0835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05C9DC-E181-4CBE-A202-D1CC00F65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18AB-DF27-424F-ABDB-C1BEFB553AA5}" type="datetime1">
              <a:rPr lang="es-ES" smtClean="0"/>
              <a:t>09/01/2024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7AFE5C-2562-4727-86DC-C311F944C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CB4691-0790-4402-AD17-2601E5195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95928-EF08-408E-802F-4DB11E035F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4083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8A58C7-A3F9-4CED-A97B-2BC9E47E42B7}" type="datetime1">
              <a:rPr lang="es-ES" smtClean="0"/>
              <a:t>09/01/2024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0237F-C1B5-4F8E-95BB-22890C325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E65295-C97E-44A6-A872-D5245D4F9BB3}" type="datetime1">
              <a:rPr lang="es-ES" smtClean="0"/>
              <a:t>09/01/2024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0237F-C1B5-4F8E-95BB-22890C325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E65295-C97E-44A6-A872-D5245D4F9BB3}" type="datetime1">
              <a:rPr lang="es-ES" smtClean="0"/>
              <a:t>09/01/2024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0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1E85A95-B7C1-4043-B4FD-1C1E7B6E43C0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1DF3B-6F42-4E63-A900-B8E6B7F8CB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75FBE4-8186-4303-A080-21D448683765}" type="datetime1">
              <a:rPr lang="es-ES" smtClean="0"/>
              <a:t>09/01/2024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30A638-A3B2-4406-A548-3EE7E60521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109DAE8-9F65-46F8-9DB3-04DFDEF84191}" type="datetime1">
              <a:rPr lang="es-ES" smtClean="0"/>
              <a:t>09/01/2024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95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10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96D641-F702-4F53-860C-C8DE4BB746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56EB77B-BB04-49FD-B87E-520F6C1B18BB}" type="datetime1">
              <a:rPr lang="es-ES" smtClean="0"/>
              <a:t>09/01/2024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modificar el estilo de título del patrón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1" name="Subtítulo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1400" b="0">
                <a:solidFill>
                  <a:schemeClr val="bg1"/>
                </a:solidFill>
                <a:latin typeface="+mj-lt"/>
              </a:rPr>
              <a:t>Haga clic para modificar el estilo de subtítulo del patrón</a:t>
            </a:r>
            <a:endParaRPr lang="es-E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contenido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>
            <a:lvl1pPr marL="283464" indent="-283464">
              <a:defRPr sz="18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>
            <a:lvl1pPr marL="283464" indent="-283464">
              <a:defRPr sz="18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contenido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/>
          </a:bodyPr>
          <a:lstStyle>
            <a:lvl1pPr marL="283464" indent="-283464">
              <a:defRPr sz="18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3200">
                <a:solidFill>
                  <a:schemeClr val="bg1"/>
                </a:solidFill>
              </a:rPr>
              <a:t>Haga clic para modificar el estilo de título del patrón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s-ES"/>
              <a:t>Objeto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2800"/>
              <a:t>Haga clic para modificar el estilo de título del patrón</a:t>
            </a:r>
            <a:endParaRPr lang="es-ES" sz="2800" dirty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Objeto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>
            <a:noAutofit/>
          </a:bodyPr>
          <a:lstStyle>
            <a:lvl1pPr>
              <a:defRPr sz="24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modificar el estilo de título del patrón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Marcador de pie de página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Objeto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1" name="Marcador de posición de imagen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5" name="Marcador de fecha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Lunes, 1 de febrero de 20XX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s-ES"/>
              <a:t>Contenido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s-ES">
                <a:solidFill>
                  <a:schemeClr val="bg1"/>
                </a:solidFill>
              </a:rPr>
              <a:t>Haga clic para modificar el estilo de título del patrón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Subtítulo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s-ES" sz="1400">
                <a:solidFill>
                  <a:schemeClr val="bg1"/>
                </a:solidFill>
              </a:rPr>
              <a:t>Haga clic para modificar el estilo de subtítulo del patrón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7" name="Marcador de posición de imagen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8" name="Marcador de fecha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9" name="Marcador de número de diapositiva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s-ES" sz="3600">
                <a:solidFill>
                  <a:schemeClr val="bg1"/>
                </a:solidFill>
              </a:rPr>
              <a:t>Haga clic para modificar el estilo de título del patrón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3" name="Marcador de contenido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s-ES" sz="1200">
                <a:solidFill>
                  <a:schemeClr val="bg1"/>
                </a:solidFill>
              </a:rPr>
              <a:t>Haga clic para modificar el estilo de subtítulo del patrón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equipo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Lunes, 1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b="0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uec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hyperlink" Target="https://es.wikipedia.org/wiki/Freemium" TargetMode="External"/><Relationship Id="rId4" Type="http://schemas.openxmlformats.org/officeDocument/2006/relationships/hyperlink" Target="https://es.wikipedia.org/wiki/Stream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Billboard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s.wikipedia.org/wiki/Billboard_2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.wikipedia.org/wiki/Estados_Unidos" TargetMode="External"/><Relationship Id="rId11" Type="http://schemas.openxmlformats.org/officeDocument/2006/relationships/hyperlink" Target="https://es.wikipedia.org/wiki/Ricky_Nelson" TargetMode="External"/><Relationship Id="rId5" Type="http://schemas.openxmlformats.org/officeDocument/2006/relationships/hyperlink" Target="https://es.wikipedia.org/wiki/Sencillo" TargetMode="External"/><Relationship Id="rId10" Type="http://schemas.openxmlformats.org/officeDocument/2006/relationships/hyperlink" Target="https://es.wikipedia.org/wiki/Canci%C3%B3n" TargetMode="External"/><Relationship Id="rId4" Type="http://schemas.openxmlformats.org/officeDocument/2006/relationships/hyperlink" Target="https://es.wikipedia.org/wiki/Lista_de_%C3%A9xitos_musicales" TargetMode="External"/><Relationship Id="rId9" Type="http://schemas.openxmlformats.org/officeDocument/2006/relationships/hyperlink" Target="https://es.wikipedia.org/wiki/Inter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/>
          <a:p>
            <a:pPr rtl="0"/>
            <a:r>
              <a:rPr lang="es-ES" dirty="0"/>
              <a:t>EDA Sobre </a:t>
            </a:r>
            <a:r>
              <a:rPr lang="es-ES" dirty="0" err="1"/>
              <a:t>billboard</a:t>
            </a:r>
            <a:r>
              <a:rPr lang="es-ES" dirty="0"/>
              <a:t> </a:t>
            </a:r>
            <a:r>
              <a:rPr lang="es-ES" dirty="0" err="1"/>
              <a:t>hot</a:t>
            </a:r>
            <a:r>
              <a:rPr lang="es-ES" dirty="0"/>
              <a:t> 100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/>
          <a:lstStyle/>
          <a:p>
            <a:pPr rtl="0"/>
            <a:r>
              <a:rPr lang="es-ES" dirty="0"/>
              <a:t>Jorge Giménez</a:t>
            </a:r>
          </a:p>
        </p:txBody>
      </p:sp>
      <p:pic>
        <p:nvPicPr>
          <p:cNvPr id="8" name="Marcador de posición de imagen 7" descr="Primer lugar de un reproductor de registro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s-ES"/>
              <a:t>escala de tiempo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3A6F8-52D4-4DE7-8CC0-08DC662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graphicFrame>
        <p:nvGraphicFramePr>
          <p:cNvPr id="7" name="Marcador de contenido 6" descr="Smart Art de escala de tiempo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36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32410C-796A-4C04-978D-E9F12DC1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s-ES"/>
              <a:t>contenido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8BA7DF5-0D60-4A7E-ADA0-055736BA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9CE106-2B1C-439F-9798-7B9D0616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70F1437-7C61-4D91-B080-B0C80E5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  <a:p>
            <a:pPr rtl="0"/>
            <a:r>
              <a:rPr lang="es-ES"/>
              <a:t>Guarde en OneDrive para acceder a sus presentaciones desde el equipo, la tableta o el teléfono.</a:t>
            </a:r>
          </a:p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DA21DAF-879A-47B0-B70D-76461CFB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89C50EF-21A2-4017-B5C6-084510E68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  <a:p>
            <a:pPr rtl="0"/>
            <a:r>
              <a:rPr lang="es-ES"/>
              <a:t>Guarde en OneDrive para acceder a sus presentaciones desde el equipo, la tableta o el teléfono.</a:t>
            </a:r>
          </a:p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  <a:p>
            <a:pPr rtl="0"/>
            <a:endParaRPr lang="es-ES" dirty="0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s-ES"/>
              <a:t>Contenido 2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EC5535F9-DB15-409A-BCC6-52A9196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  <a:p>
            <a:pPr rtl="0"/>
            <a:r>
              <a:rPr lang="es-ES"/>
              <a:t>Guarde en OneDrive para acceder a sus presentaciones desde el equipo, la tableta o el teléfono.</a:t>
            </a:r>
          </a:p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  <a:p>
            <a:pPr rtl="0"/>
            <a:r>
              <a:rPr lang="es-ES"/>
              <a:t>Guarde en OneDrive para acceder a sus presentaciones desde el equipo, la tableta o el teléfono.</a:t>
            </a:r>
          </a:p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  <a:p>
            <a:pPr rtl="0"/>
            <a:r>
              <a:rPr lang="es-ES"/>
              <a:t>Guarde en OneDrive para acceder a sus presentaciones desde el equipo, la tableta o el teléfono.</a:t>
            </a:r>
          </a:p>
          <a:p>
            <a:pPr rtl="0"/>
            <a:r>
              <a:rPr lang="es-ES"/>
              <a:t>Agregue texto, imágenes, arte y vídeos.</a:t>
            </a:r>
          </a:p>
          <a:p>
            <a:pPr rtl="0"/>
            <a:r>
              <a:rPr lang="es-ES"/>
              <a:t>Agregue transiciones, animaciones y movimientos.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99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3C140D9-DDE2-4EEE-9B93-90EF3D3A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pic>
        <p:nvPicPr>
          <p:cNvPr id="10" name="Marcador de posición de imagen 9" descr="Un primer plano de una trompeta">
            <a:extLst>
              <a:ext uri="{FF2B5EF4-FFF2-40B4-BE49-F238E27FC236}">
                <a16:creationId xmlns:a16="http://schemas.microsoft.com/office/drawing/2014/main" id="{C7AC6189-076B-4290-9627-23ADDBA25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758952"/>
            <a:ext cx="2962656" cy="2514600"/>
          </a:xfrm>
        </p:spPr>
      </p:pic>
      <p:pic>
        <p:nvPicPr>
          <p:cNvPr id="12" name="Marcador de posición de imagen 11" descr="Un primer plano de un violín">
            <a:extLst>
              <a:ext uri="{FF2B5EF4-FFF2-40B4-BE49-F238E27FC236}">
                <a16:creationId xmlns:a16="http://schemas.microsoft.com/office/drawing/2014/main" id="{21291091-9FC2-4F30-84FB-DB4A41BB2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3593592"/>
            <a:ext cx="2962656" cy="2514600"/>
          </a:xfr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9901" y="693738"/>
            <a:ext cx="3522980" cy="5446712"/>
          </a:xfrm>
        </p:spPr>
        <p:txBody>
          <a:bodyPr rtlCol="0"/>
          <a:lstStyle/>
          <a:p>
            <a:pPr rtl="0"/>
            <a:r>
              <a:rPr lang="es-ES" dirty="0"/>
              <a:t>Con PowerPoint, puede crear presentaciones y compartir su trabajo con otros usuarios, independientemente de su ubicación. Escriba el texto que quiera usar para empezar. También puede agregar imágenes, arte y vídeos en esta plantilla. Guarde sus presentaciones en OneDrive y acceda ellas desde el equipo, la tableta o el teléfono.</a:t>
            </a:r>
          </a:p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pic>
        <p:nvPicPr>
          <p:cNvPr id="10" name="Marcador de posición de imagen 9" descr="Primer plano de un DJ reproduciendo música en su mesa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3EE2CE0-415A-4D6D-882C-D348C67CFB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/>
          <a:p>
            <a:pPr rtl="0"/>
            <a:r>
              <a:rPr lang="es-ES"/>
              <a:t>Nombre del moderador</a:t>
            </a:r>
          </a:p>
          <a:p>
            <a:pPr rtl="0"/>
            <a:r>
              <a:rPr lang="es-ES"/>
              <a:t>Dirección de correo electrónico</a:t>
            </a:r>
          </a:p>
          <a:p>
            <a:pPr rtl="0"/>
            <a:r>
              <a:rPr lang="es-ES"/>
              <a:t>Dirección del sitio web</a:t>
            </a:r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/>
          <a:p>
            <a:pPr rtl="0"/>
            <a:r>
              <a:rPr lang="es-ES"/>
              <a:t>Agenda</a:t>
            </a:r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 rtlCol="0"/>
          <a:lstStyle/>
          <a:p>
            <a:pPr rtl="0"/>
            <a:r>
              <a:rPr lang="es-ES" dirty="0"/>
              <a:t>Qué es </a:t>
            </a:r>
            <a:r>
              <a:rPr lang="es-ES" dirty="0" err="1"/>
              <a:t>Billboard</a:t>
            </a:r>
            <a:r>
              <a:rPr lang="es-ES" dirty="0"/>
              <a:t> Hot 100</a:t>
            </a:r>
          </a:p>
          <a:p>
            <a:pPr rtl="0"/>
            <a:r>
              <a:rPr lang="es-ES" dirty="0"/>
              <a:t>Qué es Spotify</a:t>
            </a:r>
          </a:p>
          <a:p>
            <a:pPr rtl="0"/>
            <a:r>
              <a:rPr lang="es-ES" dirty="0" err="1"/>
              <a:t>Dataset</a:t>
            </a:r>
            <a:endParaRPr lang="es-ES" dirty="0"/>
          </a:p>
          <a:p>
            <a:pPr rtl="0"/>
            <a:r>
              <a:rPr lang="es-ES" dirty="0"/>
              <a:t>Tema cuatro</a:t>
            </a:r>
          </a:p>
          <a:p>
            <a:pPr rtl="0"/>
            <a:r>
              <a:rPr lang="es-ES" dirty="0"/>
              <a:t>Tema cinco</a:t>
            </a:r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/>
          <a:p>
            <a:pPr rtl="0"/>
            <a:fld id="{39A857F5-96C8-461D-A78C-38E92FE1C522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5F0C0E-614C-A35E-F48B-5ECD3315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578" y="1698429"/>
            <a:ext cx="2095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CA51B97-B9AB-3E42-118B-1F22ED3937D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28" y="4352918"/>
            <a:ext cx="2286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Spotify logo">
            <a:extLst>
              <a:ext uri="{FF2B5EF4-FFF2-40B4-BE49-F238E27FC236}">
                <a16:creationId xmlns:a16="http://schemas.microsoft.com/office/drawing/2014/main" id="{CCC5523A-FDE9-355C-BF03-8339E9F2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137" y="3294398"/>
            <a:ext cx="2428382" cy="6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/>
              <a:t>Qué es SPOTIFY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 rtlCol="0">
            <a:normAutofit fontScale="25000" lnSpcReduction="20000"/>
          </a:bodyPr>
          <a:lstStyle/>
          <a:p>
            <a:pPr algn="l"/>
            <a:r>
              <a:rPr lang="es-E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Spotify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 una empresa de servicios multimedia </a:t>
            </a:r>
            <a:r>
              <a:rPr lang="es-ES" sz="4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uecia"/>
              </a:rPr>
              <a:t>sueca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fundada en 2006, cuyo producto es la aplicación homónima empleada para la reproducción de música vía </a:t>
            </a:r>
            <a:r>
              <a:rPr lang="es-ES" sz="4000" b="0" i="1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Streaming"/>
              </a:rPr>
              <a:t>streaming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Su modelo de negocio es el denominado </a:t>
            </a:r>
            <a:r>
              <a:rPr lang="es-ES" sz="4000" b="0" i="1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Freemium"/>
              </a:rPr>
              <a:t>freemium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Spotify ofrece música grabada y podcasts digitales restringidos por derechos de autor que incluyen más de 100 millones de canciones, de sellos discográficos y compañías de medios. También ofrece más de 3 millones de vídeos musical</a:t>
            </a:r>
          </a:p>
          <a:p>
            <a:pPr algn="l"/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Spotify fue fundada en 2006 en Estocolmo por Daniel </a:t>
            </a:r>
            <a:r>
              <a:rPr lang="es-E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Ek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ex CTO de </a:t>
            </a:r>
            <a:r>
              <a:rPr lang="es-E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Stardoll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y Martin </a:t>
            </a:r>
            <a:r>
              <a:rPr lang="es-E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Lorentzon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cofundador de </a:t>
            </a:r>
            <a:r>
              <a:rPr lang="es-E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TradeDoubler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Según Daniel, el título de la compañía fue inicialmente malentendido de un nombre gritado por </a:t>
            </a:r>
            <a:r>
              <a:rPr lang="es-E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Lorentzon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Más tarde, pensaron en una etimología de una combinación de "detectar" e "identificar".</a:t>
            </a:r>
          </a:p>
          <a:p>
            <a:pPr algn="l"/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aplicación Spotify se lanzó el 7 de octubre de 2008, como un reproductor de música en </a:t>
            </a:r>
            <a:r>
              <a:rPr lang="es-E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streaming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 sólo estaba disponible en Suecia, Finlandia, Francia, Reino Unido y España. </a:t>
            </a:r>
          </a:p>
          <a:p>
            <a:pPr algn="l"/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Spotify AB anunció acuerdos de licencia con las principales discográficas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E37366D0-CAFF-E454-C6BC-7A60158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27418" cy="64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553E4539-A0C3-0FB0-D954-F771937C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15965" cy="64008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/>
              <a:t>Qué es </a:t>
            </a:r>
            <a:r>
              <a:rPr lang="es-ES" sz="2000" dirty="0" err="1"/>
              <a:t>Billboard</a:t>
            </a:r>
            <a:r>
              <a:rPr lang="es-ES" sz="2000" dirty="0"/>
              <a:t> Hot 100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Hot 100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 una gran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Lista de éxitos musicales"/>
              </a:rPr>
              <a:t>lista de éxitos musicales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los 100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Sencillo"/>
              </a:rPr>
              <a:t>sencillos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más vendidos en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Estados Unidos"/>
              </a:rPr>
              <a:t>Estados Unidos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que ayuda a promover la industria musical nacional e internacional, y se define como la más importante de las listas de </a:t>
            </a:r>
            <a:r>
              <a:rPr lang="es-E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junto con la </a:t>
            </a:r>
            <a:r>
              <a:rPr lang="es-ES" b="0" i="1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Billboard 200"/>
              </a:rPr>
              <a:t>Billboard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Billboard 200"/>
              </a:rPr>
              <a:t> 200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La publicación del </a:t>
            </a:r>
            <a:r>
              <a:rPr lang="es-E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ranking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Hot 100 se realiza semanalmente a través de la revista </a:t>
            </a:r>
            <a:r>
              <a:rPr lang="es-ES" b="0" i="1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Billboard"/>
              </a:rPr>
              <a:t>Billboard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y también vía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Internet"/>
              </a:rPr>
              <a:t>Internet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primera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Canción"/>
              </a:rPr>
              <a:t>canción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 llegar al número uno fue «Poor Little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Fool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», de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Ricky Nelson"/>
              </a:rPr>
              <a:t>Ricky Nelson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 1958.</a:t>
            </a:r>
            <a:endParaRPr lang="es-ES" b="0" i="0" baseline="30000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4 de agosto de 1958, </a:t>
            </a:r>
            <a:r>
              <a:rPr lang="es-E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publicó una lista principal que incluía todos los géneros musicales: el Hot 100. La lista rápidamente se convirtió en el «molde» de la industria musical y </a:t>
            </a:r>
            <a:r>
              <a:rPr lang="es-E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descontinuó la lista anterior llamada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Best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Sellers In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Stores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con su última edición el 13 de octubre de 1958.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21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/>
          <a:lstStyle/>
          <a:p>
            <a:pPr rtl="0"/>
            <a:r>
              <a:rPr lang="es-ES"/>
              <a:t>Dataset</a:t>
            </a:r>
            <a:endParaRPr lang="es-ES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FB81DAD-88A7-463E-B09A-E1BC93B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pic>
        <p:nvPicPr>
          <p:cNvPr id="14" name="Marcador de posición de imagen 13" descr="Una imagen con una mesa de DJ con palanca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Marcador de posición de imagen 15" descr="Un primer plano de una mesa de DJ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32A381B-EC49-4FA8-B4CB-033658F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s-ES" dirty="0"/>
              <a:t>gráfico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67144F-BC65-415D-8EA3-197F1BA0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graphicFrame>
        <p:nvGraphicFramePr>
          <p:cNvPr id="7" name="Marcador de contenido 15" descr="Gráfico de barras ">
            <a:extLst>
              <a:ext uri="{FF2B5EF4-FFF2-40B4-BE49-F238E27FC236}">
                <a16:creationId xmlns:a16="http://schemas.microsoft.com/office/drawing/2014/main" id="{5274D981-B49C-4389-A6CB-924B3F0158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657495"/>
              </p:ext>
            </p:extLst>
          </p:nvPr>
        </p:nvGraphicFramePr>
        <p:xfrm>
          <a:off x="1371600" y="2603500"/>
          <a:ext cx="10190163" cy="346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2B97E7-EFA7-4FCE-85AE-37159150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8A273-E108-4158-B63B-49B2FB9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s-ES"/>
              <a:t>tabla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AD7ADA-DC72-44AB-A59D-90B6D156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4D3FB8B-8AD3-4B8F-945C-BD1448830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28537"/>
              </p:ext>
            </p:extLst>
          </p:nvPr>
        </p:nvGraphicFramePr>
        <p:xfrm>
          <a:off x="1320800" y="2865438"/>
          <a:ext cx="10240960" cy="27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92">
                  <a:extLst>
                    <a:ext uri="{9D8B030D-6E8A-4147-A177-3AD203B41FA5}">
                      <a16:colId xmlns:a16="http://schemas.microsoft.com/office/drawing/2014/main" val="2650480359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709022653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24765217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3855221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2206530427"/>
                    </a:ext>
                  </a:extLst>
                </a:gridCol>
              </a:tblGrid>
              <a:tr h="541731">
                <a:tc>
                  <a:txBody>
                    <a:bodyPr/>
                    <a:lstStyle/>
                    <a:p>
                      <a:pPr algn="ctr" rtl="0"/>
                      <a:endParaRPr lang="es-ES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1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2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3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4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4776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s-ES" dirty="0"/>
                        <a:t>Artículo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26146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Artículo</a:t>
                      </a:r>
                      <a:r>
                        <a:rPr lang="es-ES" dirty="0"/>
                        <a:t>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620150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Artículo</a:t>
                      </a:r>
                      <a:r>
                        <a:rPr lang="es-ES" dirty="0"/>
                        <a:t>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119336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Artículo</a:t>
                      </a:r>
                      <a:r>
                        <a:rPr lang="es-ES" dirty="0"/>
                        <a:t> 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60145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F78BF-EED7-4AC2-968A-8644D62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9EF26-3B47-496A-81C1-04CA0FC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32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2C5A-DC3A-4D57-A7F0-A52C0B08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/>
              <a:t>La mejor manera de empezar es dejar de hablar y comenzar a actuar.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F0DCEA-5CBC-4FE3-A819-C5EBE40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/>
          <a:lstStyle/>
          <a:p>
            <a:pPr rtl="0"/>
            <a:r>
              <a:rPr lang="es-ES"/>
              <a:t>Walt Disney</a:t>
            </a:r>
          </a:p>
        </p:txBody>
      </p:sp>
      <p:pic>
        <p:nvPicPr>
          <p:cNvPr id="14" name="Marcador de posición de imagen 13" descr="Un primer plano de un violinista">
            <a:extLst>
              <a:ext uri="{FF2B5EF4-FFF2-40B4-BE49-F238E27FC236}">
                <a16:creationId xmlns:a16="http://schemas.microsoft.com/office/drawing/2014/main" id="{5BC04982-CB92-4287-8A66-635C395855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952" cy="4462272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4C6ED3-13A4-4C80-9C81-CB6CC8D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21" name="Marcador de fecha 20">
            <a:extLst>
              <a:ext uri="{FF2B5EF4-FFF2-40B4-BE49-F238E27FC236}">
                <a16:creationId xmlns:a16="http://schemas.microsoft.com/office/drawing/2014/main" id="{6FF32649-32BD-4DF7-8CF4-C5EF7B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6D853837-26C5-47BD-A51B-085EDF9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733DF59-A4B2-4E69-B8BA-B4E6D990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/>
          <a:p>
            <a:pPr rtl="0"/>
            <a:r>
              <a:rPr lang="es-ES"/>
              <a:t>equipo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F661F5F-6E1D-45DF-9BF7-1D0E0B69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pic>
        <p:nvPicPr>
          <p:cNvPr id="55" name="Marcador de posición de imagen 54" descr="Una persona sonriendo a la cámara">
            <a:extLst>
              <a:ext uri="{FF2B5EF4-FFF2-40B4-BE49-F238E27FC236}">
                <a16:creationId xmlns:a16="http://schemas.microsoft.com/office/drawing/2014/main" id="{0E5C6F58-2AD4-4892-9B04-3BFAC5CEA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13" y="1819656"/>
            <a:ext cx="2282932" cy="2282932"/>
          </a:xfrm>
        </p:spPr>
      </p:pic>
      <p:pic>
        <p:nvPicPr>
          <p:cNvPr id="39" name="Marcador de posición de imagen 38" descr="Una persona sonriendo para la cámara en la oficina">
            <a:extLst>
              <a:ext uri="{FF2B5EF4-FFF2-40B4-BE49-F238E27FC236}">
                <a16:creationId xmlns:a16="http://schemas.microsoft.com/office/drawing/2014/main" id="{BF46F0F4-0C90-4C85-A0A9-A4B1E4D75A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819656"/>
            <a:ext cx="2282932" cy="2282932"/>
          </a:xfrm>
        </p:spPr>
      </p:pic>
      <p:pic>
        <p:nvPicPr>
          <p:cNvPr id="41" name="Marcador de posición de imagen 40" descr="Una persona sonriendo para la cámara en la oficina">
            <a:extLst>
              <a:ext uri="{FF2B5EF4-FFF2-40B4-BE49-F238E27FC236}">
                <a16:creationId xmlns:a16="http://schemas.microsoft.com/office/drawing/2014/main" id="{868BC0BC-25FE-4B51-9E04-D097D34B2E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1928" y="1819656"/>
            <a:ext cx="2282932" cy="2282932"/>
          </a:xfrm>
        </p:spPr>
      </p:pic>
      <p:pic>
        <p:nvPicPr>
          <p:cNvPr id="57" name="Marcador de posición de imagen 56" descr="Una persona sonriendo para la cámara en la oficina">
            <a:extLst>
              <a:ext uri="{FF2B5EF4-FFF2-40B4-BE49-F238E27FC236}">
                <a16:creationId xmlns:a16="http://schemas.microsoft.com/office/drawing/2014/main" id="{5E87E414-B261-4885-B6EF-3C0761238F5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112" y="1819656"/>
            <a:ext cx="2282932" cy="2282932"/>
          </a:xfrm>
        </p:spPr>
      </p:pic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757F99B5-64D7-4A64-86D6-36354C4B82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BECA2EEA-616D-4E87-9A3A-DF8655C54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AE9A8D92-00FD-4246-866B-B772E0CA77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522E387-1530-4794-9487-2FB24AFFDC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684E5FF7-FFBE-4834-89C3-708240DAC1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06C01CB0-5757-463B-9D47-3F8CA427DA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F6EAF102-9D8C-42FA-8631-0A97B8FEAE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69F3136F-4592-4535-9658-790F97780F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4EB44ED7-7731-489B-9F8C-07F5367E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 dirty="0"/>
              <a:t>Martes, 9 de Enero de 2024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DB7A9A4-E0AF-4EBE-905E-761047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8700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22.tgt.Office_50301352_TF89309463_Win32_OJ112196155" id="{E51DAF1E-F475-4A7E-8E96-8CBC4DF1EE16}" vid="{10A6C42A-3BF8-4F31-911D-BCA2048267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aumento de degradado</Template>
  <TotalTime>187</TotalTime>
  <Words>1080</Words>
  <Application>Microsoft Office PowerPoint</Application>
  <PresentationFormat>Panorámica</PresentationFormat>
  <Paragraphs>156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Symbol</vt:lpstr>
      <vt:lpstr>GradientRiseVTI</vt:lpstr>
      <vt:lpstr>EDA Sobre billboard hot 100</vt:lpstr>
      <vt:lpstr>Agenda</vt:lpstr>
      <vt:lpstr>Qué es SPOTIFY</vt:lpstr>
      <vt:lpstr>Qué es Billboard Hot 100</vt:lpstr>
      <vt:lpstr>Dataset</vt:lpstr>
      <vt:lpstr>gráfico</vt:lpstr>
      <vt:lpstr>tabla</vt:lpstr>
      <vt:lpstr>La mejor manera de empezar es dejar de hablar y comenzar a actuar.</vt:lpstr>
      <vt:lpstr>equipo</vt:lpstr>
      <vt:lpstr>escala de tiempo</vt:lpstr>
      <vt:lpstr>contenido</vt:lpstr>
      <vt:lpstr>Contenido 2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Jorge Giménez</dc:creator>
  <cp:lastModifiedBy>Jorge Giménez</cp:lastModifiedBy>
  <cp:revision>2</cp:revision>
  <dcterms:created xsi:type="dcterms:W3CDTF">2024-01-09T16:57:33Z</dcterms:created>
  <dcterms:modified xsi:type="dcterms:W3CDTF">2024-01-09T20:04:37Z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