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6" name="Xavier Pinh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11-18T21:57:08.972">
    <p:pos x="6000" y="0"/>
    <p:text>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8-11-18T21:56:57.642">
    <p:pos x="6000" y="0"/>
    <p:text>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8-11-18T21:57:23.830">
    <p:pos x="6000" y="0"/>
    <p:text>.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8-11-18T21:57:42.598">
    <p:pos x="6000" y="0"/>
    <p:text>.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5" dt="2018-11-19T09:49:06.089">
    <p:pos x="6000" y="0"/>
    <p:text>.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6" dt="2018-11-18T21:57:56.848">
    <p:pos x="6000" y="0"/>
    <p:text>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5f248d2b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5f248d2b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Como modelo de previsão foi escolhido uma Rede Neuronal Convolucional com a seguinte arquitetura: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5f248d2b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5f248d2b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3 blocos distintos: um para a representação de proteinas, outra para os fármacos e um bloco deepDTA.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Input -&gt; sequência de Smiles (estrutura quimica do farmaco)  e sequência de Amino Ácidos 1D 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label encoding: letras-&gt;numeros (para não ser tão dispendioso computacionalmente)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Embedying layer corresponde ao Keras Layer Embedying (transforma a sequencia num vetor de 128 features)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[conv1,conv2,conv3] -&gt; N, 2n e 3n filtros seguido de um maxpool que faz down-sample de forma a generalizar as features aprendidas pelos filtros.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Depois das representações estarem criadas são concatenadas.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[FC1,FC2,FC3] -&gt; 1024, 1024 e 512 neurónios e Y (output); entre cada FC layer há um drop-rate = 0.01 para evitar overfiting.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Função ativação: ReLU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function: MSE (Mean Squared Error)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 épocas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miniBatchSize = 256 (update dos pesos e bias)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 = 0.001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5f248d2b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5f248d2b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Para avaliar a performance do modelo proposto foi utilizado o Concordance Index (CI) e Mean Squared Error (MSE)  para comparar com o atual estado da arte (KronRLS e SimBoost).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KronRLS e SimBoost: para representar os compostos usaram uma matriz de similaridade usando clustering de estruturas do PubChem; para as proteinas usaram o algoritmo de Smith-Waterman para construir a matriz de similaridade de proteinas.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Os resultados mostram que o deepDTA é um bom método de previsão de interações drug-target quando é alimentado por representações de proteínas e ligandos originadas por CNNs.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5f660194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5f660194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Agora, avaliando 2 novas métrics: rm^2 (desvio padrão) e AUPR que é a área abaixo da curva ROC.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Os resultados mostram que tanto o SimBoost e o DeepDTA são aceitáveis modelos para previsão de afinidade.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Vemos também que o DeepDTA apresenta uma performance significativamente melhor em relação ao SimBoost no KIBA dataset do que no Davis, possivelmente porque o KIBA apresenta mais dados que o Davis, permitindo uma melhor generalização.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5f248d2b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5f248d2b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 sugestões que os autores deixam passam por: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Melhorias nas representações quer dos SMILES quer das sequências de AA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Teste de novas redes neuronais como por exemplo LSTM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5f248d2b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5f248d2b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Mudança estrutural da proteína que induz uma mudança de funcionalidade.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Identificar interações drug-target é um passo crucial para a descoberta e desenvolvimento de novas terapias e fármacos.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Os métodos tradicionais tinham em consideração, para uma doença, apenas um fármaco e um target, com o objetivo de identificar os fármacos mais específicos para atuar em targets para doenças específicas.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Neste método, uma proteína específica era estudada in vitro, in cells e em organismos, e avaliada como uma drug target par uma terapia específica.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Este paradigma resultou na identificação de algumas estruturas químicas que afetam eficientemente proteínas específicas.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Todavia, a maior limitação deste método é que os fármacos são desenhados para atuar sobre fatores individualmente num sistema de doença, mas doenças complexas são multifatoriais em natureza e vulneráveis a múltiplos ataques.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5f66019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5f66019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Surgem dois temas: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‘Polifarmacologia’ - fármacos identificam várias proteínas target e não apenas uma.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‘Off-target’ - Quando um fármaco atua de forma não pretendida ou prevista. Por um lado, pode resultar em danos secundários, por outro, pode resultar em novas aplicações terapêuticas.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highlight>
                  <a:srgbClr val="FFFFFF"/>
                </a:highlight>
              </a:rPr>
              <a:t>drug repositioning or drug repurposing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5f248d2b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5f248d2b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Exemplos de métodos atuais são a cromatografia de afinidade e protein microarray.</a:t>
            </a:r>
            <a:endParaRPr/>
          </a:p>
          <a:p>
            <a:pPr indent="0" lvl="0" marL="4572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Aqui está apresentada um das técnicas experimentais mais utilizadas: cromatografia de afinidade</a:t>
            </a:r>
            <a:endParaRPr/>
          </a:p>
          <a:p>
            <a:pPr indent="-298450" lvl="0" marL="4572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Inicialmente colocamos o target na presença de possíveis drugs</a:t>
            </a:r>
            <a:endParaRPr/>
          </a:p>
          <a:p>
            <a:pPr indent="-298450" lvl="0" marL="4572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Depois do fármaco se ligar, remove-se os outros através de uma lavagem</a:t>
            </a:r>
            <a:endParaRPr/>
          </a:p>
          <a:p>
            <a:pPr indent="-298450" lvl="0" marL="4572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Por fim, fazendo uma eluição ficamos com o fármaco </a:t>
            </a:r>
            <a:r>
              <a:rPr lang="en"/>
              <a:t>específico</a:t>
            </a:r>
            <a:r>
              <a:rPr lang="en"/>
              <a:t> para o target em questão!</a:t>
            </a:r>
            <a:endParaRPr/>
          </a:p>
          <a:p>
            <a:pPr indent="0" lvl="0" marL="4572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problema destas técnicas é que são caras, demoram muito tempo e são trabalhosas.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custo estimado para novas entidades moleculares é 1,8 mil milhões de dólares e são aprovadas cerca de 20 por ano pela US FDA.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5f248d2b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5f248d2b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métodos computacionais pretendem atenuar este problema.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Simulando diversos casos reais, é possível prever com alguma certeza novas interações drug-target que até agora não se conhecem,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 base em interações conhecidas e outros fatores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Facilitando a investigação in vitro de novos fármacos.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5f660194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5f660194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Lista de bases de dados construídas através de métodos experimentais, que agora são usadas neste tema.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Algumas destas apresentam exclusivamente targets binários (KEGG, BRITE, BRENDA) enquanto que outras têm targets contínuos (Davis e RegenBase).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5f248d2b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5f248d2b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Drug-drug similarity - 3D structure, ECFP4 e 2D structure.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Target-target similarity - Smith-Waterman normalizado e não-normalizado.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Comparar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KEGG, BRITE, BRENDA, SuperTarget and DrugBank com Davis, Metz e KIBA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As proteínas kinases têm papeis importantes num vasto ramo de doenças, como doenças cardiovasculares e cancro. No entanto, membros da mesma família são relativamente semelhantes, o que leva a alguma promiscuidade (mistura aleatoriamente) de targets e efeitos polifarmacológicos. Representam, portanto um problema de previsão de interações drug-target.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semelhança dos pares drug-target é definida pelo produto de Kronecker da matriz de similaridade drug-drug e da matriz de similaridade target-target</a:t>
            </a:r>
            <a:endParaRPr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5f660194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5f660194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en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Modelo de machine learning do tipo feature-based ao contrário do KronRLS.</a:t>
            </a:r>
            <a:endParaRPr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en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 input deste modelo é um vetor de feature </a:t>
            </a:r>
            <a:r>
              <a:rPr lang="en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contém</a:t>
            </a:r>
            <a:r>
              <a:rPr lang="en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informação sobre o drug e sobre o target</a:t>
            </a:r>
            <a:endParaRPr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en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Nos casos em que se forma um par drug-target o modelo treina-se para aprender relações não-lineares entre as features e as afinidades de ligação.</a:t>
            </a:r>
            <a:endParaRPr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en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Estas afinidades de ligação foram binarizadas, usando thresholds, para testar o modelo comparando com labels binários.</a:t>
            </a:r>
            <a:endParaRPr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en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Resultados superiores ao KronRLS</a:t>
            </a:r>
            <a:endParaRPr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5f248d2b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5f248d2b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Os datasets utilizados neste artigo foram: KIBA e Davis que já tinham sido utilizados nos 2 modelos anteriormente referidos, de forma que facilita a comparação entre este artigo e prévios trabalhos.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KIBA e Davis contém valores de IC50, Ki e Kd  com targets continuos (afinidade de ligação)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É de referir que ambos os datasets contê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m proteínas da família kinase</a:t>
            </a: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5.xml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6.xml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3.xml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DeepDTA: deep drug-target binding affinity prediction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0684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Hakime Öztürk, Arzucan Özgür, Elif Ozkirimli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DeepDTA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problema de previsão da interação entre proteína e fármaco foi tratado como um problema de regressão, onde o objetivo foi prever valores de afinidade de ligação entre estes.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modelo sugere, pela primeira vez, a utilização de Deep Neural Networks no estudo das interações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drug-target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com recurso a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Convolutional Neural Networks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estudos prévios já referidos utilizam informação de estruturas 2D e 3D como input para os respetivos modelos. Contudo, a este tipo de informação é bastante reduzido.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DeepDTA utiliza exclusivamente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unidimensionais.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8627" y="1410750"/>
            <a:ext cx="2586739" cy="36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             Davis											  KIBA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375" y="2015275"/>
            <a:ext cx="3339449" cy="228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212" y="2015275"/>
            <a:ext cx="3666263" cy="228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7450" y="4304838"/>
            <a:ext cx="17526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                     Davis											  KIBA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875" y="2086625"/>
            <a:ext cx="426777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105675"/>
            <a:ext cx="450692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2325" y="4102625"/>
            <a:ext cx="24193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Futuro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Representação mais extensa e das sequências de proteínas e dos SMILES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Uso de Redes Neuronais LSTM (Last-short Term Memory)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Interações </a:t>
            </a:r>
            <a:r>
              <a:rPr i="1" lang="en"/>
              <a:t>drug-target</a:t>
            </a:r>
            <a:endParaRPr i="1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303" y="1505700"/>
            <a:ext cx="3983404" cy="36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Polypharmacology</a:t>
            </a:r>
            <a:r>
              <a:rPr lang="en"/>
              <a:t> e </a:t>
            </a:r>
            <a:r>
              <a:rPr i="1" lang="en"/>
              <a:t>off-target</a:t>
            </a:r>
            <a:endParaRPr i="1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838" y="1505700"/>
            <a:ext cx="4115457" cy="30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1505699"/>
            <a:ext cx="3812800" cy="33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(experimental)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 Dispendioso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 Demorado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 Trabalhoso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6398" y="1559932"/>
            <a:ext cx="4384225" cy="33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(computacional)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Interações </a:t>
            </a:r>
            <a:r>
              <a:rPr i="1" lang="en" sz="1400">
                <a:solidFill>
                  <a:srgbClr val="000000"/>
                </a:solidFill>
              </a:rPr>
              <a:t>drug-target</a:t>
            </a:r>
            <a:r>
              <a:rPr lang="en" sz="1400">
                <a:solidFill>
                  <a:srgbClr val="000000"/>
                </a:solidFill>
              </a:rPr>
              <a:t> abordado como problema de classificação binária;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Ignorar informação: constante de difusão (Kd), constante de inibição (Ki) e a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concentração do fármaco que induz metade do efeito máximo  (</a:t>
            </a:r>
            <a:r>
              <a:rPr lang="en" sz="1400">
                <a:solidFill>
                  <a:srgbClr val="000000"/>
                </a:solidFill>
              </a:rPr>
              <a:t>C50);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Falta de dados para não-interações;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Ignorar interações proteína-proteína e fármaco-fármaco;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Simplificação excessiva do problema.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Bases de Dados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 sz="1400">
                <a:solidFill>
                  <a:srgbClr val="434343"/>
                </a:solidFill>
              </a:rPr>
              <a:t>DrugBank;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</a:rPr>
              <a:t>KEGG;</a:t>
            </a:r>
            <a:endParaRPr sz="1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</a:rPr>
              <a:t>BRITE;</a:t>
            </a:r>
            <a:endParaRPr sz="1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</a:rPr>
              <a:t>BRENDA</a:t>
            </a:r>
            <a:endParaRPr sz="1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</a:rPr>
              <a:t>PubChem</a:t>
            </a:r>
            <a:endParaRPr sz="1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</a:rPr>
              <a:t>SuperTarget;</a:t>
            </a:r>
            <a:endParaRPr sz="1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</a:rPr>
              <a:t>MATADOR;</a:t>
            </a:r>
            <a:endParaRPr sz="1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</a:rPr>
              <a:t>ChemBank;</a:t>
            </a:r>
            <a:endParaRPr sz="1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</a:rPr>
              <a:t>RegenBase;</a:t>
            </a:r>
            <a:endParaRPr sz="1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</a:rPr>
              <a:t>Davis;</a:t>
            </a:r>
            <a:endParaRPr sz="1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</a:rPr>
              <a:t>Metz.</a:t>
            </a:r>
            <a:endParaRPr sz="1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4975" y="1572250"/>
            <a:ext cx="2493125" cy="13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3000" y="3378700"/>
            <a:ext cx="3459335" cy="3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KronRLS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505700"/>
            <a:ext cx="4110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Classificação binária ou formulações de regressão mais realistas?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Avaliar bases de dados (famílias de fármacos e </a:t>
            </a:r>
            <a:r>
              <a:rPr i="1" lang="en">
                <a:solidFill>
                  <a:srgbClr val="000000"/>
                </a:solidFill>
              </a:rPr>
              <a:t>targets</a:t>
            </a:r>
            <a:r>
              <a:rPr lang="en">
                <a:solidFill>
                  <a:srgbClr val="000000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i="1" lang="en">
                <a:solidFill>
                  <a:srgbClr val="000000"/>
                </a:solidFill>
              </a:rPr>
              <a:t>Simple or nested cross-validation?</a:t>
            </a:r>
            <a:endParaRPr i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Dados de treino e teste partilham fármacos e </a:t>
            </a:r>
            <a:r>
              <a:rPr i="1" lang="en">
                <a:solidFill>
                  <a:srgbClr val="000000"/>
                </a:solidFill>
              </a:rPr>
              <a:t>targets</a:t>
            </a:r>
            <a:r>
              <a:rPr lang="en">
                <a:solidFill>
                  <a:srgbClr val="000000"/>
                </a:solidFill>
              </a:rPr>
              <a:t>, só fármacos ou só </a:t>
            </a:r>
            <a:r>
              <a:rPr i="1" lang="en">
                <a:solidFill>
                  <a:srgbClr val="000000"/>
                </a:solidFill>
              </a:rPr>
              <a:t>targets</a:t>
            </a:r>
            <a:r>
              <a:rPr lang="en">
                <a:solidFill>
                  <a:srgbClr val="000000"/>
                </a:solidFill>
              </a:rPr>
              <a:t>, ou nenhum dos dois?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721900" y="1505700"/>
            <a:ext cx="4110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797" y="1395225"/>
            <a:ext cx="3482500" cy="36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SimBoost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48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Modelo Feature-based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Modelo não-linear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Vetor de features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Binarização dos dados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7375" y="1738550"/>
            <a:ext cx="5664950" cy="26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25" y="1642275"/>
            <a:ext cx="3945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KIBA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229 proteínas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2111 compounds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118254 interações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953600" y="1642275"/>
            <a:ext cx="40122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Davis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442 proteínas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68 compounds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30056 interações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