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E53418-4054-4360-A612-EF162E706274}">
  <a:tblStyle styleId="{4AE53418-4054-4360-A612-EF162E706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F3BE8D-B9A7-42E2-A005-310351695C6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2bdb8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2bdb8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6484b5d8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6484b5d8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484b5d87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484b5d87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was draw by the 2 elements of the group.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500 rows by 256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row represents a digit.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target has the same number of lines but only 10 columns, that represents the digit to which the row corresponds.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divided the dataset in train and test in the proportion of 85 to 15 aiming to reduce a possible overfitting.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tested 2 approaches: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associative memory and without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associative memory receive an input and then works as a corrector/filter to make the digit ‘more perfect’, using the PerfectArial.mat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to the transfer functions, we tested 3 different ones: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Hard-limit transfer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transfer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Log-Sigmoid transfer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classifiers we’re tested with: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=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epochs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performance = 1e-6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6484b5d87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6484b5d87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evaluate the models with accuracy values and the ROC curves.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classifier is the Logsig WAM.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WAM &gt; 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484b5d87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484b5d87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results using the mpaper.m: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model, logsig without associative memory predicted 11 digits wrong in 50.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conclude that classifiers without associative memory are the ones with better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conclude that our dataset has low variability (small amount of data).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improve our results we could add more data or maybe try to use convolutional neural networks.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now show a demonstration of our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71258" y="952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</a:t>
            </a:r>
            <a:r>
              <a:rPr b="1" lang="en" sz="3600"/>
              <a:t>ptical Character Recognition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5200" y="3659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Jorge Melo &amp; Xavier Pinho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850" y="1442775"/>
            <a:ext cx="5546300" cy="31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38" y="885813"/>
            <a:ext cx="511492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384300" y="2768600"/>
            <a:ext cx="1219200" cy="838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256 neurons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3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Dataset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r>
              <a:rPr lang="en"/>
              <a:t>		 Features		   Target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46500" y="1152475"/>
            <a:ext cx="4234800" cy="3416400"/>
          </a:xfrm>
          <a:prstGeom prst="rect">
            <a:avLst/>
          </a:prstGeom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Architecture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AM    				</a:t>
            </a:r>
            <a:r>
              <a:rPr lang="en"/>
              <a:t>Hardlim		</a:t>
            </a:r>
            <a:endParaRPr/>
          </a:p>
          <a:p>
            <a:pPr indent="45720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Purelin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WAM 				Logsig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Learning rate = 0.5			Training Function = trainsgd</a:t>
            </a:r>
            <a:b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Epochs = 1000				(scaled conjugate gradient)</a:t>
            </a:r>
            <a:b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Performance = 1e-6 </a:t>
            </a:r>
            <a:endParaRPr sz="12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838200" y="244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{4AE53418-4054-4360-A612-EF162E706274}</a:tableStyleId>
              </a:tblPr>
              <a:tblGrid>
                <a:gridCol w="550875"/>
                <a:gridCol w="550875"/>
                <a:gridCol w="550875"/>
                <a:gridCol w="55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" name="Google Shape;79;p16"/>
          <p:cNvCxnSpPr/>
          <p:nvPr/>
        </p:nvCxnSpPr>
        <p:spPr>
          <a:xfrm rot="10800000">
            <a:off x="736600" y="2184400"/>
            <a:ext cx="0" cy="17907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" name="Google Shape;80;p16"/>
          <p:cNvCxnSpPr/>
          <p:nvPr/>
        </p:nvCxnSpPr>
        <p:spPr>
          <a:xfrm>
            <a:off x="889000" y="2222500"/>
            <a:ext cx="2159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/>
        </p:nvSpPr>
        <p:spPr>
          <a:xfrm>
            <a:off x="1235100" y="1765300"/>
            <a:ext cx="1409700" cy="304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256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 rot="-5400000">
            <a:off x="-222250" y="3054400"/>
            <a:ext cx="1409700" cy="304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</a:t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5511850" y="2432050"/>
            <a:ext cx="1117500" cy="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/>
          <p:nvPr/>
        </p:nvSpPr>
        <p:spPr>
          <a:xfrm>
            <a:off x="6667500" y="1727200"/>
            <a:ext cx="114300" cy="1409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245100" y="1765300"/>
            <a:ext cx="228600" cy="1333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432963" y="244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{4AE53418-4054-4360-A612-EF162E706274}</a:tableStyleId>
              </a:tblPr>
              <a:tblGrid>
                <a:gridCol w="436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7" name="Google Shape;87;p16"/>
          <p:cNvCxnSpPr/>
          <p:nvPr/>
        </p:nvCxnSpPr>
        <p:spPr>
          <a:xfrm flipH="1" rot="10800000">
            <a:off x="3378188" y="2216200"/>
            <a:ext cx="647700" cy="12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3227450" y="1765300"/>
            <a:ext cx="949200" cy="3048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3F3F3"/>
                </a:solidFill>
              </a:rPr>
              <a:t>Table 1</a:t>
            </a:r>
            <a:r>
              <a:rPr lang="en" sz="1200">
                <a:solidFill>
                  <a:srgbClr val="F3F3F3"/>
                </a:solidFill>
              </a:rPr>
              <a:t> – Results of accuracy for the different models.				 Figure 1 - ROC curve for logsig WAM.</a:t>
            </a:r>
            <a:endParaRPr sz="12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0" y="187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{89F3BE8D-B9A7-42E2-A005-310351695C6F}</a:tableStyleId>
              </a:tblPr>
              <a:tblGrid>
                <a:gridCol w="1474825"/>
                <a:gridCol w="1474825"/>
                <a:gridCol w="1474825"/>
                <a:gridCol w="1474825"/>
              </a:tblGrid>
              <a:tr h="51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 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Purelin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Hardlim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Logsig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AM + Classifier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10%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8%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12%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Classifier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94%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92%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98%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750" y="1099775"/>
            <a:ext cx="23114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Figure 2</a:t>
            </a:r>
            <a:r>
              <a:rPr lang="en" sz="1100">
                <a:solidFill>
                  <a:srgbClr val="FFFFFF"/>
                </a:solidFill>
              </a:rPr>
              <a:t> – Representation of the input and the predicted numbers using logsig WAM.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50" y="1524000"/>
            <a:ext cx="29337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638" y="1552575"/>
            <a:ext cx="2981325" cy="2152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8"/>
          <p:cNvCxnSpPr>
            <a:stCxn id="103" idx="3"/>
            <a:endCxn id="104" idx="1"/>
          </p:cNvCxnSpPr>
          <p:nvPr/>
        </p:nvCxnSpPr>
        <p:spPr>
          <a:xfrm>
            <a:off x="3854450" y="2628900"/>
            <a:ext cx="1462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