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4"/>
  </p:sldMasterIdLst>
  <p:notesMasterIdLst>
    <p:notesMasterId r:id="rId19"/>
  </p:notesMasterIdLst>
  <p:sldIdLst>
    <p:sldId id="256" r:id="rId5"/>
    <p:sldId id="257" r:id="rId6"/>
    <p:sldId id="285" r:id="rId7"/>
    <p:sldId id="286" r:id="rId8"/>
    <p:sldId id="287" r:id="rId9"/>
    <p:sldId id="261" r:id="rId10"/>
    <p:sldId id="289" r:id="rId11"/>
    <p:sldId id="290" r:id="rId12"/>
    <p:sldId id="291" r:id="rId13"/>
    <p:sldId id="292" r:id="rId14"/>
    <p:sldId id="293" r:id="rId15"/>
    <p:sldId id="294" r:id="rId16"/>
    <p:sldId id="284" r:id="rId17"/>
    <p:sldId id="295" r:id="rId18"/>
  </p:sldIdLst>
  <p:sldSz cx="9144000" cy="5143500" type="screen16x9"/>
  <p:notesSz cx="6858000" cy="9144000"/>
  <p:embeddedFontLst>
    <p:embeddedFont>
      <p:font typeface="Exo" panose="020B0604020202020204" charset="0"/>
      <p:regular r:id="rId20"/>
      <p:bold r:id="rId21"/>
      <p:italic r:id="rId22"/>
      <p:boldItalic r:id="rId23"/>
    </p:embeddedFont>
    <p:embeddedFont>
      <p:font typeface="PT Sans" panose="020B0503020203020204" pitchFamily="34" charset="0"/>
      <p:regular r:id="rId24"/>
      <p:bold r:id="rId25"/>
      <p:italic r:id="rId26"/>
      <p:boldItalic r:id="rId27"/>
    </p:embeddedFont>
    <p:embeddedFont>
      <p:font typeface="Roboto Condensed Light" panose="02000000000000000000" pitchFamily="2" charset="0"/>
      <p:regular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10CBB3-A050-4B73-9508-F5C12A7F556B}">
  <a:tblStyle styleId="{4410CBB3-A050-4B73-9508-F5C12A7F556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6" d="100"/>
          <a:sy n="106" d="100"/>
        </p:scale>
        <p:origin x="8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p:cNvGrpSpPr/>
        <p:nvPr/>
      </p:nvGrpSpPr>
      <p:grpSpPr>
        <a:xfrm>
          <a:off x="0" y="0"/>
          <a:ext cx="0" cy="0"/>
          <a:chOff x="0" y="0"/>
          <a:chExt cx="0" cy="0"/>
        </a:xfrm>
      </p:grpSpPr>
      <p:sp>
        <p:nvSpPr>
          <p:cNvPr id="2656" name="Google Shape;26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22685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4437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1067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8"/>
        <p:cNvGrpSpPr/>
        <p:nvPr/>
      </p:nvGrpSpPr>
      <p:grpSpPr>
        <a:xfrm>
          <a:off x="0" y="0"/>
          <a:ext cx="0" cy="0"/>
          <a:chOff x="0" y="0"/>
          <a:chExt cx="0" cy="0"/>
        </a:xfrm>
      </p:grpSpPr>
      <p:sp>
        <p:nvSpPr>
          <p:cNvPr id="2879" name="Google Shape;2879;gf11272de0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0" name="Google Shape;2880;gf11272de0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3"/>
        <p:cNvGrpSpPr/>
        <p:nvPr/>
      </p:nvGrpSpPr>
      <p:grpSpPr>
        <a:xfrm>
          <a:off x="0" y="0"/>
          <a:ext cx="0" cy="0"/>
          <a:chOff x="0" y="0"/>
          <a:chExt cx="0" cy="0"/>
        </a:xfrm>
      </p:grpSpPr>
      <p:sp>
        <p:nvSpPr>
          <p:cNvPr id="4144" name="Google Shape;4144;gedfa3e31c0_2_20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5" name="Google Shape;4145;gedfa3e31c0_2_20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txBox="1">
            <a:spLocks noGrp="1"/>
          </p:cNvSpPr>
          <p:nvPr>
            <p:ph type="ctrTitle"/>
          </p:nvPr>
        </p:nvSpPr>
        <p:spPr>
          <a:xfrm>
            <a:off x="1317600" y="1193625"/>
            <a:ext cx="6508800" cy="1724400"/>
          </a:xfrm>
          <a:prstGeom prst="rect">
            <a:avLst/>
          </a:prstGeom>
          <a:effectLst>
            <a:outerShdw blurRad="142875" algn="bl" rotWithShape="0">
              <a:schemeClr val="accent2">
                <a:alpha val="38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9" name="Google Shape;49;p2"/>
          <p:cNvSpPr txBox="1">
            <a:spLocks noGrp="1"/>
          </p:cNvSpPr>
          <p:nvPr>
            <p:ph type="subTitle" idx="1"/>
          </p:nvPr>
        </p:nvSpPr>
        <p:spPr>
          <a:xfrm>
            <a:off x="2298150" y="3376773"/>
            <a:ext cx="4547700" cy="306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50" name="Google Shape;50;p2"/>
          <p:cNvGrpSpPr/>
          <p:nvPr/>
        </p:nvGrpSpPr>
        <p:grpSpPr>
          <a:xfrm>
            <a:off x="-11" y="606814"/>
            <a:ext cx="1284435" cy="586800"/>
            <a:chOff x="-11" y="606814"/>
            <a:chExt cx="1284435" cy="586800"/>
          </a:xfrm>
        </p:grpSpPr>
        <p:sp>
          <p:nvSpPr>
            <p:cNvPr id="51" name="Google Shape;51;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2"/>
            <p:cNvGrpSpPr/>
            <p:nvPr/>
          </p:nvGrpSpPr>
          <p:grpSpPr>
            <a:xfrm rot="10800000">
              <a:off x="-11" y="779178"/>
              <a:ext cx="883262" cy="242091"/>
              <a:chOff x="2300350" y="2601250"/>
              <a:chExt cx="2275275" cy="623625"/>
            </a:xfrm>
          </p:grpSpPr>
          <p:sp>
            <p:nvSpPr>
              <p:cNvPr id="53" name="Google Shape;53;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2"/>
          <p:cNvGrpSpPr/>
          <p:nvPr/>
        </p:nvGrpSpPr>
        <p:grpSpPr>
          <a:xfrm rot="5400000">
            <a:off x="85100" y="1849625"/>
            <a:ext cx="98902" cy="553090"/>
            <a:chOff x="4898850" y="4820550"/>
            <a:chExt cx="98902" cy="553090"/>
          </a:xfrm>
        </p:grpSpPr>
        <p:sp>
          <p:nvSpPr>
            <p:cNvPr id="60" name="Google Shape;60;p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1414555" y="3058729"/>
            <a:ext cx="2297800" cy="347400"/>
            <a:chOff x="-1414555" y="3058729"/>
            <a:chExt cx="2297800" cy="347400"/>
          </a:xfrm>
        </p:grpSpPr>
        <p:sp>
          <p:nvSpPr>
            <p:cNvPr id="66" name="Google Shape;66;p2"/>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flipH="1">
            <a:off x="-799254" y="4139005"/>
            <a:ext cx="1823016" cy="196994"/>
            <a:chOff x="7857346" y="4002005"/>
            <a:chExt cx="1823016" cy="196994"/>
          </a:xfrm>
        </p:grpSpPr>
        <p:sp>
          <p:nvSpPr>
            <p:cNvPr id="69" name="Google Shape;69;p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7812807" y="997962"/>
            <a:ext cx="1520982" cy="302065"/>
            <a:chOff x="5642557" y="-150670"/>
            <a:chExt cx="1520982" cy="302065"/>
          </a:xfrm>
        </p:grpSpPr>
        <p:sp>
          <p:nvSpPr>
            <p:cNvPr id="76" name="Google Shape;76;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a:off x="8495989" y="1713528"/>
            <a:ext cx="883262" cy="242091"/>
            <a:chOff x="2300350" y="2601250"/>
            <a:chExt cx="2275275" cy="623625"/>
          </a:xfrm>
        </p:grpSpPr>
        <p:sp>
          <p:nvSpPr>
            <p:cNvPr id="82" name="Google Shape;82;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
          <p:cNvGrpSpPr/>
          <p:nvPr/>
        </p:nvGrpSpPr>
        <p:grpSpPr>
          <a:xfrm>
            <a:off x="8267392" y="3231066"/>
            <a:ext cx="1105976" cy="133969"/>
            <a:chOff x="8183182" y="663852"/>
            <a:chExt cx="1475028" cy="178673"/>
          </a:xfrm>
        </p:grpSpPr>
        <p:grpSp>
          <p:nvGrpSpPr>
            <p:cNvPr id="89" name="Google Shape;89;p2"/>
            <p:cNvGrpSpPr/>
            <p:nvPr/>
          </p:nvGrpSpPr>
          <p:grpSpPr>
            <a:xfrm>
              <a:off x="8183182" y="774425"/>
              <a:ext cx="1178025" cy="68100"/>
              <a:chOff x="2024450" y="204150"/>
              <a:chExt cx="1178025" cy="68100"/>
            </a:xfrm>
          </p:grpSpPr>
          <p:sp>
            <p:nvSpPr>
              <p:cNvPr id="90" name="Google Shape;90;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8480185" y="663852"/>
              <a:ext cx="1178025" cy="68100"/>
              <a:chOff x="2024450" y="204150"/>
              <a:chExt cx="1178025" cy="68100"/>
            </a:xfrm>
          </p:grpSpPr>
          <p:sp>
            <p:nvSpPr>
              <p:cNvPr id="101" name="Google Shape;101;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2"/>
          <p:cNvGrpSpPr/>
          <p:nvPr/>
        </p:nvGrpSpPr>
        <p:grpSpPr>
          <a:xfrm rot="5400000">
            <a:off x="8520259" y="3926674"/>
            <a:ext cx="302065" cy="1520982"/>
            <a:chOff x="-108754" y="2690919"/>
            <a:chExt cx="302065" cy="1520982"/>
          </a:xfrm>
        </p:grpSpPr>
        <p:sp>
          <p:nvSpPr>
            <p:cNvPr id="112" name="Google Shape;112;p2"/>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a:off x="1710357" y="-107958"/>
            <a:ext cx="1520982" cy="302065"/>
            <a:chOff x="5642557" y="-150670"/>
            <a:chExt cx="1520982" cy="302065"/>
          </a:xfrm>
        </p:grpSpPr>
        <p:sp>
          <p:nvSpPr>
            <p:cNvPr id="118" name="Google Shape;118;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2"/>
          <p:cNvGrpSpPr/>
          <p:nvPr/>
        </p:nvGrpSpPr>
        <p:grpSpPr>
          <a:xfrm>
            <a:off x="6420895" y="-1455296"/>
            <a:ext cx="347400" cy="2297800"/>
            <a:chOff x="6420895" y="-1455296"/>
            <a:chExt cx="347400" cy="2297800"/>
          </a:xfrm>
        </p:grpSpPr>
        <p:sp>
          <p:nvSpPr>
            <p:cNvPr id="124" name="Google Shape;124;p2"/>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7"/>
        <p:cNvGrpSpPr/>
        <p:nvPr/>
      </p:nvGrpSpPr>
      <p:grpSpPr>
        <a:xfrm>
          <a:off x="0" y="0"/>
          <a:ext cx="0" cy="0"/>
          <a:chOff x="0" y="0"/>
          <a:chExt cx="0" cy="0"/>
        </a:xfrm>
      </p:grpSpPr>
      <p:grpSp>
        <p:nvGrpSpPr>
          <p:cNvPr id="128" name="Google Shape;128;p3"/>
          <p:cNvGrpSpPr/>
          <p:nvPr/>
        </p:nvGrpSpPr>
        <p:grpSpPr>
          <a:xfrm>
            <a:off x="-24" y="-27"/>
            <a:ext cx="9143711" cy="5143338"/>
            <a:chOff x="597550" y="708125"/>
            <a:chExt cx="6449225" cy="4193850"/>
          </a:xfrm>
        </p:grpSpPr>
        <p:sp>
          <p:nvSpPr>
            <p:cNvPr id="129" name="Google Shape;129;p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3"/>
          <p:cNvSpPr txBox="1">
            <a:spLocks noGrp="1"/>
          </p:cNvSpPr>
          <p:nvPr>
            <p:ph type="title"/>
          </p:nvPr>
        </p:nvSpPr>
        <p:spPr>
          <a:xfrm>
            <a:off x="713100" y="2405677"/>
            <a:ext cx="77178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8" name="Google Shape;168;p3"/>
          <p:cNvSpPr txBox="1">
            <a:spLocks noGrp="1"/>
          </p:cNvSpPr>
          <p:nvPr>
            <p:ph type="subTitle" idx="1"/>
          </p:nvPr>
        </p:nvSpPr>
        <p:spPr>
          <a:xfrm>
            <a:off x="1858650" y="3415877"/>
            <a:ext cx="54267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69" name="Google Shape;169;p3"/>
          <p:cNvSpPr txBox="1">
            <a:spLocks noGrp="1"/>
          </p:cNvSpPr>
          <p:nvPr>
            <p:ph type="title" idx="2" hasCustomPrompt="1"/>
          </p:nvPr>
        </p:nvSpPr>
        <p:spPr>
          <a:xfrm>
            <a:off x="3132448" y="1484973"/>
            <a:ext cx="28791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0" name="Google Shape;170;p3"/>
          <p:cNvSpPr/>
          <p:nvPr/>
        </p:nvSpPr>
        <p:spPr>
          <a:xfrm rot="10800000" flipH="1">
            <a:off x="7847593" y="412557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3"/>
          <p:cNvGrpSpPr/>
          <p:nvPr/>
        </p:nvGrpSpPr>
        <p:grpSpPr>
          <a:xfrm rot="-5400000" flipH="1">
            <a:off x="7699352" y="4771133"/>
            <a:ext cx="883262" cy="242091"/>
            <a:chOff x="2300350" y="2601250"/>
            <a:chExt cx="2275275" cy="623625"/>
          </a:xfrm>
        </p:grpSpPr>
        <p:sp>
          <p:nvSpPr>
            <p:cNvPr id="172" name="Google Shape;172;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3"/>
          <p:cNvSpPr/>
          <p:nvPr/>
        </p:nvSpPr>
        <p:spPr>
          <a:xfrm flipH="1">
            <a:off x="8088870" y="15356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3"/>
          <p:cNvGrpSpPr/>
          <p:nvPr/>
        </p:nvGrpSpPr>
        <p:grpSpPr>
          <a:xfrm>
            <a:off x="8658746" y="2349080"/>
            <a:ext cx="1823016" cy="196994"/>
            <a:chOff x="7857346" y="4002005"/>
            <a:chExt cx="1823016" cy="196994"/>
          </a:xfrm>
        </p:grpSpPr>
        <p:sp>
          <p:nvSpPr>
            <p:cNvPr id="180" name="Google Shape;180;p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3"/>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3"/>
          <p:cNvGrpSpPr/>
          <p:nvPr/>
        </p:nvGrpSpPr>
        <p:grpSpPr>
          <a:xfrm rot="-5400000">
            <a:off x="338683" y="-295650"/>
            <a:ext cx="302065" cy="1520982"/>
            <a:chOff x="-108754" y="2690919"/>
            <a:chExt cx="302065" cy="1520982"/>
          </a:xfrm>
        </p:grpSpPr>
        <p:sp>
          <p:nvSpPr>
            <p:cNvPr id="186" name="Google Shape;186;p3"/>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3"/>
          <p:cNvGrpSpPr/>
          <p:nvPr/>
        </p:nvGrpSpPr>
        <p:grpSpPr>
          <a:xfrm>
            <a:off x="5134732" y="4950349"/>
            <a:ext cx="1520982" cy="302065"/>
            <a:chOff x="5642557" y="-150670"/>
            <a:chExt cx="1520982" cy="302065"/>
          </a:xfrm>
        </p:grpSpPr>
        <p:sp>
          <p:nvSpPr>
            <p:cNvPr id="192" name="Google Shape;192;p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3"/>
          <p:cNvGrpSpPr/>
          <p:nvPr/>
        </p:nvGrpSpPr>
        <p:grpSpPr>
          <a:xfrm>
            <a:off x="8419792" y="3307266"/>
            <a:ext cx="1105976" cy="133969"/>
            <a:chOff x="8183182" y="663852"/>
            <a:chExt cx="1475028" cy="178673"/>
          </a:xfrm>
        </p:grpSpPr>
        <p:grpSp>
          <p:nvGrpSpPr>
            <p:cNvPr id="198" name="Google Shape;198;p3"/>
            <p:cNvGrpSpPr/>
            <p:nvPr/>
          </p:nvGrpSpPr>
          <p:grpSpPr>
            <a:xfrm>
              <a:off x="8183182" y="774425"/>
              <a:ext cx="1178025" cy="68100"/>
              <a:chOff x="2024450" y="204150"/>
              <a:chExt cx="1178025" cy="68100"/>
            </a:xfrm>
          </p:grpSpPr>
          <p:sp>
            <p:nvSpPr>
              <p:cNvPr id="199" name="Google Shape;199;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3"/>
            <p:cNvGrpSpPr/>
            <p:nvPr/>
          </p:nvGrpSpPr>
          <p:grpSpPr>
            <a:xfrm>
              <a:off x="8480185" y="663852"/>
              <a:ext cx="1178025" cy="68100"/>
              <a:chOff x="2024450" y="204150"/>
              <a:chExt cx="1178025" cy="68100"/>
            </a:xfrm>
          </p:grpSpPr>
          <p:sp>
            <p:nvSpPr>
              <p:cNvPr id="210" name="Google Shape;210;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3"/>
          <p:cNvSpPr/>
          <p:nvPr/>
        </p:nvSpPr>
        <p:spPr>
          <a:xfrm>
            <a:off x="-1414555" y="40238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1111455" y="3744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3"/>
          <p:cNvGrpSpPr/>
          <p:nvPr/>
        </p:nvGrpSpPr>
        <p:grpSpPr>
          <a:xfrm rot="10800000">
            <a:off x="-155261" y="2431003"/>
            <a:ext cx="883262" cy="242091"/>
            <a:chOff x="2300350" y="2601250"/>
            <a:chExt cx="2275275" cy="623625"/>
          </a:xfrm>
        </p:grpSpPr>
        <p:sp>
          <p:nvSpPr>
            <p:cNvPr id="223" name="Google Shape;223;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9"/>
        <p:cNvGrpSpPr/>
        <p:nvPr/>
      </p:nvGrpSpPr>
      <p:grpSpPr>
        <a:xfrm>
          <a:off x="0" y="0"/>
          <a:ext cx="0" cy="0"/>
          <a:chOff x="0" y="0"/>
          <a:chExt cx="0" cy="0"/>
        </a:xfrm>
      </p:grpSpPr>
      <p:grpSp>
        <p:nvGrpSpPr>
          <p:cNvPr id="230" name="Google Shape;230;p4"/>
          <p:cNvGrpSpPr/>
          <p:nvPr/>
        </p:nvGrpSpPr>
        <p:grpSpPr>
          <a:xfrm>
            <a:off x="-24" y="-27"/>
            <a:ext cx="9143711" cy="5143338"/>
            <a:chOff x="597550" y="708125"/>
            <a:chExt cx="6449225" cy="4193850"/>
          </a:xfrm>
        </p:grpSpPr>
        <p:sp>
          <p:nvSpPr>
            <p:cNvPr id="231" name="Google Shape;231;p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4"/>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0" name="Google Shape;270;p4"/>
          <p:cNvSpPr txBox="1">
            <a:spLocks noGrp="1"/>
          </p:cNvSpPr>
          <p:nvPr>
            <p:ph type="body" idx="1"/>
          </p:nvPr>
        </p:nvSpPr>
        <p:spPr>
          <a:xfrm>
            <a:off x="713100" y="1187700"/>
            <a:ext cx="77178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grpSp>
        <p:nvGrpSpPr>
          <p:cNvPr id="271" name="Google Shape;271;p4"/>
          <p:cNvGrpSpPr/>
          <p:nvPr/>
        </p:nvGrpSpPr>
        <p:grpSpPr>
          <a:xfrm rot="5400000" flipH="1">
            <a:off x="7845446" y="144030"/>
            <a:ext cx="1823016" cy="296643"/>
            <a:chOff x="7857346" y="3902355"/>
            <a:chExt cx="1823016" cy="296643"/>
          </a:xfrm>
        </p:grpSpPr>
        <p:sp>
          <p:nvSpPr>
            <p:cNvPr id="272" name="Google Shape;272;p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4"/>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4"/>
          <p:cNvGrpSpPr/>
          <p:nvPr/>
        </p:nvGrpSpPr>
        <p:grpSpPr>
          <a:xfrm>
            <a:off x="8085946" y="4723543"/>
            <a:ext cx="1823016" cy="196994"/>
            <a:chOff x="8085946" y="4723543"/>
            <a:chExt cx="1823016" cy="196994"/>
          </a:xfrm>
        </p:grpSpPr>
        <p:sp>
          <p:nvSpPr>
            <p:cNvPr id="280" name="Google Shape;280;p4"/>
            <p:cNvSpPr/>
            <p:nvPr/>
          </p:nvSpPr>
          <p:spPr>
            <a:xfrm rot="10800000" flipH="1">
              <a:off x="8184816" y="4723543"/>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rot="10800000" flipH="1">
              <a:off x="8085946" y="4828583"/>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rot="10800000" flipH="1">
              <a:off x="8110687" y="4853293"/>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4"/>
          <p:cNvGrpSpPr/>
          <p:nvPr/>
        </p:nvGrpSpPr>
        <p:grpSpPr>
          <a:xfrm>
            <a:off x="-243064" y="160512"/>
            <a:ext cx="1105976" cy="133969"/>
            <a:chOff x="8183182" y="663852"/>
            <a:chExt cx="1475028" cy="178673"/>
          </a:xfrm>
        </p:grpSpPr>
        <p:grpSp>
          <p:nvGrpSpPr>
            <p:cNvPr id="284" name="Google Shape;284;p4"/>
            <p:cNvGrpSpPr/>
            <p:nvPr/>
          </p:nvGrpSpPr>
          <p:grpSpPr>
            <a:xfrm>
              <a:off x="8183182" y="774425"/>
              <a:ext cx="1178025" cy="68100"/>
              <a:chOff x="2024450" y="204150"/>
              <a:chExt cx="1178025" cy="68100"/>
            </a:xfrm>
          </p:grpSpPr>
          <p:sp>
            <p:nvSpPr>
              <p:cNvPr id="285" name="Google Shape;285;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4"/>
            <p:cNvGrpSpPr/>
            <p:nvPr/>
          </p:nvGrpSpPr>
          <p:grpSpPr>
            <a:xfrm>
              <a:off x="8480185" y="663852"/>
              <a:ext cx="1178025" cy="68100"/>
              <a:chOff x="2024450" y="204150"/>
              <a:chExt cx="1178025" cy="68100"/>
            </a:xfrm>
          </p:grpSpPr>
          <p:sp>
            <p:nvSpPr>
              <p:cNvPr id="296" name="Google Shape;296;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6" name="Google Shape;306;p4"/>
          <p:cNvSpPr/>
          <p:nvPr/>
        </p:nvSpPr>
        <p:spPr>
          <a:xfrm>
            <a:off x="-1568655" y="3363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rot="10800000">
            <a:off x="12"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2">
  <p:cSld name="BLANK_8">
    <p:spTree>
      <p:nvGrpSpPr>
        <p:cNvPr id="1" name="Shape 1223"/>
        <p:cNvGrpSpPr/>
        <p:nvPr/>
      </p:nvGrpSpPr>
      <p:grpSpPr>
        <a:xfrm>
          <a:off x="0" y="0"/>
          <a:ext cx="0" cy="0"/>
          <a:chOff x="0" y="0"/>
          <a:chExt cx="0" cy="0"/>
        </a:xfrm>
      </p:grpSpPr>
      <p:grpSp>
        <p:nvGrpSpPr>
          <p:cNvPr id="1224" name="Google Shape;1224;p16"/>
          <p:cNvGrpSpPr/>
          <p:nvPr/>
        </p:nvGrpSpPr>
        <p:grpSpPr>
          <a:xfrm>
            <a:off x="-24" y="-27"/>
            <a:ext cx="9143711" cy="5143338"/>
            <a:chOff x="597550" y="708125"/>
            <a:chExt cx="6449225" cy="4193850"/>
          </a:xfrm>
        </p:grpSpPr>
        <p:sp>
          <p:nvSpPr>
            <p:cNvPr id="1225" name="Google Shape;1225;p16"/>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6"/>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6"/>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6"/>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6"/>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6"/>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6"/>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6"/>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6"/>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6"/>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6"/>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6"/>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6"/>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6"/>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6"/>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6"/>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6"/>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6"/>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6"/>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6"/>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6"/>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6"/>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6"/>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6"/>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6"/>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6"/>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6"/>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6"/>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6"/>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6"/>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6"/>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6"/>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6"/>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6"/>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6"/>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6"/>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6"/>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6"/>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3" name="Google Shape;1263;p16"/>
          <p:cNvSpPr txBox="1">
            <a:spLocks noGrp="1"/>
          </p:cNvSpPr>
          <p:nvPr>
            <p:ph type="title"/>
          </p:nvPr>
        </p:nvSpPr>
        <p:spPr>
          <a:xfrm>
            <a:off x="713100" y="2405675"/>
            <a:ext cx="75834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64" name="Google Shape;1264;p16"/>
          <p:cNvSpPr txBox="1">
            <a:spLocks noGrp="1"/>
          </p:cNvSpPr>
          <p:nvPr>
            <p:ph type="subTitle" idx="1"/>
          </p:nvPr>
        </p:nvSpPr>
        <p:spPr>
          <a:xfrm>
            <a:off x="3567000" y="3415875"/>
            <a:ext cx="4729500" cy="39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65" name="Google Shape;1265;p16"/>
          <p:cNvSpPr txBox="1">
            <a:spLocks noGrp="1"/>
          </p:cNvSpPr>
          <p:nvPr>
            <p:ph type="title" idx="2" hasCustomPrompt="1"/>
          </p:nvPr>
        </p:nvSpPr>
        <p:spPr>
          <a:xfrm>
            <a:off x="5961000" y="1484975"/>
            <a:ext cx="23355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r" rtl="0">
              <a:spcBef>
                <a:spcPts val="0"/>
              </a:spcBef>
              <a:spcAft>
                <a:spcPts val="0"/>
              </a:spcAft>
              <a:buClr>
                <a:schemeClr val="accent2"/>
              </a:buClr>
              <a:buSzPts val="8000"/>
              <a:buNone/>
              <a:defRPr sz="8000">
                <a:solidFill>
                  <a:schemeClr val="accent2"/>
                </a:solidFill>
              </a:defRPr>
            </a:lvl1pPr>
            <a:lvl2pPr lvl="1" algn="ctr" rtl="0">
              <a:spcBef>
                <a:spcPts val="0"/>
              </a:spcBef>
              <a:spcAft>
                <a:spcPts val="0"/>
              </a:spcAft>
              <a:buClr>
                <a:schemeClr val="accent2"/>
              </a:buClr>
              <a:buSzPts val="8000"/>
              <a:buNone/>
              <a:defRPr sz="8000">
                <a:solidFill>
                  <a:schemeClr val="accent2"/>
                </a:solidFill>
              </a:defRPr>
            </a:lvl2pPr>
            <a:lvl3pPr lvl="2" algn="ctr" rtl="0">
              <a:spcBef>
                <a:spcPts val="0"/>
              </a:spcBef>
              <a:spcAft>
                <a:spcPts val="0"/>
              </a:spcAft>
              <a:buClr>
                <a:schemeClr val="accent2"/>
              </a:buClr>
              <a:buSzPts val="8000"/>
              <a:buNone/>
              <a:defRPr sz="8000">
                <a:solidFill>
                  <a:schemeClr val="accent2"/>
                </a:solidFill>
              </a:defRPr>
            </a:lvl3pPr>
            <a:lvl4pPr lvl="3" algn="ctr" rtl="0">
              <a:spcBef>
                <a:spcPts val="0"/>
              </a:spcBef>
              <a:spcAft>
                <a:spcPts val="0"/>
              </a:spcAft>
              <a:buClr>
                <a:schemeClr val="accent2"/>
              </a:buClr>
              <a:buSzPts val="8000"/>
              <a:buNone/>
              <a:defRPr sz="8000">
                <a:solidFill>
                  <a:schemeClr val="accent2"/>
                </a:solidFill>
              </a:defRPr>
            </a:lvl4pPr>
            <a:lvl5pPr lvl="4" algn="ctr" rtl="0">
              <a:spcBef>
                <a:spcPts val="0"/>
              </a:spcBef>
              <a:spcAft>
                <a:spcPts val="0"/>
              </a:spcAft>
              <a:buClr>
                <a:schemeClr val="accent2"/>
              </a:buClr>
              <a:buSzPts val="8000"/>
              <a:buNone/>
              <a:defRPr sz="8000">
                <a:solidFill>
                  <a:schemeClr val="accent2"/>
                </a:solidFill>
              </a:defRPr>
            </a:lvl5pPr>
            <a:lvl6pPr lvl="5" algn="ctr" rtl="0">
              <a:spcBef>
                <a:spcPts val="0"/>
              </a:spcBef>
              <a:spcAft>
                <a:spcPts val="0"/>
              </a:spcAft>
              <a:buClr>
                <a:schemeClr val="accent2"/>
              </a:buClr>
              <a:buSzPts val="8000"/>
              <a:buNone/>
              <a:defRPr sz="8000">
                <a:solidFill>
                  <a:schemeClr val="accent2"/>
                </a:solidFill>
              </a:defRPr>
            </a:lvl6pPr>
            <a:lvl7pPr lvl="6" algn="ctr" rtl="0">
              <a:spcBef>
                <a:spcPts val="0"/>
              </a:spcBef>
              <a:spcAft>
                <a:spcPts val="0"/>
              </a:spcAft>
              <a:buClr>
                <a:schemeClr val="accent2"/>
              </a:buClr>
              <a:buSzPts val="8000"/>
              <a:buNone/>
              <a:defRPr sz="8000">
                <a:solidFill>
                  <a:schemeClr val="accent2"/>
                </a:solidFill>
              </a:defRPr>
            </a:lvl7pPr>
            <a:lvl8pPr lvl="7" algn="ctr" rtl="0">
              <a:spcBef>
                <a:spcPts val="0"/>
              </a:spcBef>
              <a:spcAft>
                <a:spcPts val="0"/>
              </a:spcAft>
              <a:buClr>
                <a:schemeClr val="accent2"/>
              </a:buClr>
              <a:buSzPts val="8000"/>
              <a:buNone/>
              <a:defRPr sz="8000">
                <a:solidFill>
                  <a:schemeClr val="accent2"/>
                </a:solidFill>
              </a:defRPr>
            </a:lvl8pPr>
            <a:lvl9pPr lvl="8" algn="ctr" rtl="0">
              <a:spcBef>
                <a:spcPts val="0"/>
              </a:spcBef>
              <a:spcAft>
                <a:spcPts val="0"/>
              </a:spcAft>
              <a:buClr>
                <a:schemeClr val="accent2"/>
              </a:buClr>
              <a:buSzPts val="8000"/>
              <a:buNone/>
              <a:defRPr sz="8000">
                <a:solidFill>
                  <a:schemeClr val="accent2"/>
                </a:solidFill>
              </a:defRPr>
            </a:lvl9pPr>
          </a:lstStyle>
          <a:p>
            <a:r>
              <a:t>xx%</a:t>
            </a:r>
          </a:p>
        </p:txBody>
      </p:sp>
      <p:sp>
        <p:nvSpPr>
          <p:cNvPr id="1266" name="Google Shape;1266;p16"/>
          <p:cNvSpPr/>
          <p:nvPr/>
        </p:nvSpPr>
        <p:spPr>
          <a:xfrm rot="5400000">
            <a:off x="8206161" y="418730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6"/>
          <p:cNvSpPr/>
          <p:nvPr/>
        </p:nvSpPr>
        <p:spPr>
          <a:xfrm rot="-5400000">
            <a:off x="348812" y="4104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8" name="Google Shape;1268;p16"/>
          <p:cNvGrpSpPr/>
          <p:nvPr/>
        </p:nvGrpSpPr>
        <p:grpSpPr>
          <a:xfrm rot="10800000">
            <a:off x="-11" y="931578"/>
            <a:ext cx="883262" cy="242091"/>
            <a:chOff x="2300350" y="2601250"/>
            <a:chExt cx="2275275" cy="623625"/>
          </a:xfrm>
        </p:grpSpPr>
        <p:sp>
          <p:nvSpPr>
            <p:cNvPr id="1269" name="Google Shape;1269;p1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16"/>
          <p:cNvGrpSpPr/>
          <p:nvPr/>
        </p:nvGrpSpPr>
        <p:grpSpPr>
          <a:xfrm rot="5400000">
            <a:off x="85100" y="1849625"/>
            <a:ext cx="98902" cy="553090"/>
            <a:chOff x="4898850" y="4820550"/>
            <a:chExt cx="98902" cy="553090"/>
          </a:xfrm>
        </p:grpSpPr>
        <p:sp>
          <p:nvSpPr>
            <p:cNvPr id="1276" name="Google Shape;1276;p1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16"/>
          <p:cNvGrpSpPr/>
          <p:nvPr/>
        </p:nvGrpSpPr>
        <p:grpSpPr>
          <a:xfrm>
            <a:off x="-1414555" y="3058729"/>
            <a:ext cx="2297800" cy="347400"/>
            <a:chOff x="-1414555" y="3058729"/>
            <a:chExt cx="2297800" cy="347400"/>
          </a:xfrm>
        </p:grpSpPr>
        <p:sp>
          <p:nvSpPr>
            <p:cNvPr id="1282" name="Google Shape;1282;p16"/>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6"/>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4" name="Google Shape;1284;p16"/>
          <p:cNvSpPr/>
          <p:nvPr/>
        </p:nvSpPr>
        <p:spPr>
          <a:xfrm rot="10800000">
            <a:off x="568018"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5" name="Google Shape;1285;p16"/>
          <p:cNvGrpSpPr/>
          <p:nvPr/>
        </p:nvGrpSpPr>
        <p:grpSpPr>
          <a:xfrm rot="5400000">
            <a:off x="7927205" y="4153629"/>
            <a:ext cx="1823016" cy="296643"/>
            <a:chOff x="7857346" y="3902355"/>
            <a:chExt cx="1823016" cy="296643"/>
          </a:xfrm>
        </p:grpSpPr>
        <p:sp>
          <p:nvSpPr>
            <p:cNvPr id="1286" name="Google Shape;1286;p16"/>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6"/>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6"/>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6"/>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6"/>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6"/>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1292;p16"/>
          <p:cNvGrpSpPr/>
          <p:nvPr/>
        </p:nvGrpSpPr>
        <p:grpSpPr>
          <a:xfrm>
            <a:off x="2610895" y="-1455296"/>
            <a:ext cx="347400" cy="2297800"/>
            <a:chOff x="2610895" y="-1455296"/>
            <a:chExt cx="347400" cy="2297800"/>
          </a:xfrm>
        </p:grpSpPr>
        <p:sp>
          <p:nvSpPr>
            <p:cNvPr id="1293" name="Google Shape;1293;p16"/>
            <p:cNvSpPr/>
            <p:nvPr/>
          </p:nvSpPr>
          <p:spPr>
            <a:xfrm rot="5400000">
              <a:off x="164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6"/>
            <p:cNvSpPr/>
            <p:nvPr/>
          </p:nvSpPr>
          <p:spPr>
            <a:xfrm rot="5400000">
              <a:off x="192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5" name="Google Shape;1295;p16"/>
          <p:cNvSpPr/>
          <p:nvPr/>
        </p:nvSpPr>
        <p:spPr>
          <a:xfrm rot="10800000" flipH="1">
            <a:off x="2358070" y="4766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7" name="Google Shape;1297;p16"/>
          <p:cNvGrpSpPr/>
          <p:nvPr/>
        </p:nvGrpSpPr>
        <p:grpSpPr>
          <a:xfrm>
            <a:off x="5373295" y="-112914"/>
            <a:ext cx="1520982" cy="302065"/>
            <a:chOff x="5642557" y="-150670"/>
            <a:chExt cx="1520982" cy="302065"/>
          </a:xfrm>
        </p:grpSpPr>
        <p:sp>
          <p:nvSpPr>
            <p:cNvPr id="1298" name="Google Shape;1298;p1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3">
    <p:spTree>
      <p:nvGrpSpPr>
        <p:cNvPr id="1" name="Shape 2449"/>
        <p:cNvGrpSpPr/>
        <p:nvPr/>
      </p:nvGrpSpPr>
      <p:grpSpPr>
        <a:xfrm>
          <a:off x="0" y="0"/>
          <a:ext cx="0" cy="0"/>
          <a:chOff x="0" y="0"/>
          <a:chExt cx="0" cy="0"/>
        </a:xfrm>
      </p:grpSpPr>
      <p:grpSp>
        <p:nvGrpSpPr>
          <p:cNvPr id="2450" name="Google Shape;2450;p28"/>
          <p:cNvGrpSpPr/>
          <p:nvPr/>
        </p:nvGrpSpPr>
        <p:grpSpPr>
          <a:xfrm>
            <a:off x="-24" y="-27"/>
            <a:ext cx="9143711" cy="5143338"/>
            <a:chOff x="597550" y="708125"/>
            <a:chExt cx="6449225" cy="4193850"/>
          </a:xfrm>
        </p:grpSpPr>
        <p:sp>
          <p:nvSpPr>
            <p:cNvPr id="2451" name="Google Shape;2451;p2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28"/>
          <p:cNvGrpSpPr/>
          <p:nvPr/>
        </p:nvGrpSpPr>
        <p:grpSpPr>
          <a:xfrm rot="5400000">
            <a:off x="85100" y="1849625"/>
            <a:ext cx="98902" cy="553090"/>
            <a:chOff x="4898850" y="4820550"/>
            <a:chExt cx="98902" cy="553090"/>
          </a:xfrm>
        </p:grpSpPr>
        <p:sp>
          <p:nvSpPr>
            <p:cNvPr id="2490" name="Google Shape;2490;p2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28"/>
          <p:cNvGrpSpPr/>
          <p:nvPr/>
        </p:nvGrpSpPr>
        <p:grpSpPr>
          <a:xfrm flipH="1">
            <a:off x="-839729" y="2843530"/>
            <a:ext cx="1823016" cy="196994"/>
            <a:chOff x="7857346" y="4002005"/>
            <a:chExt cx="1823016" cy="196994"/>
          </a:xfrm>
        </p:grpSpPr>
        <p:sp>
          <p:nvSpPr>
            <p:cNvPr id="2496" name="Google Shape;2496;p2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1" name="Google Shape;2501;p28"/>
          <p:cNvGrpSpPr/>
          <p:nvPr/>
        </p:nvGrpSpPr>
        <p:grpSpPr>
          <a:xfrm>
            <a:off x="8267392" y="3231066"/>
            <a:ext cx="1105976" cy="133969"/>
            <a:chOff x="8183182" y="663852"/>
            <a:chExt cx="1475028" cy="178673"/>
          </a:xfrm>
        </p:grpSpPr>
        <p:grpSp>
          <p:nvGrpSpPr>
            <p:cNvPr id="2502" name="Google Shape;2502;p28"/>
            <p:cNvGrpSpPr/>
            <p:nvPr/>
          </p:nvGrpSpPr>
          <p:grpSpPr>
            <a:xfrm>
              <a:off x="8183182" y="774425"/>
              <a:ext cx="1178025" cy="68100"/>
              <a:chOff x="2024450" y="204150"/>
              <a:chExt cx="1178025" cy="68100"/>
            </a:xfrm>
          </p:grpSpPr>
          <p:sp>
            <p:nvSpPr>
              <p:cNvPr id="2503" name="Google Shape;2503;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3" name="Google Shape;2513;p28"/>
            <p:cNvGrpSpPr/>
            <p:nvPr/>
          </p:nvGrpSpPr>
          <p:grpSpPr>
            <a:xfrm>
              <a:off x="8480185" y="663852"/>
              <a:ext cx="1178025" cy="68100"/>
              <a:chOff x="2024450" y="204150"/>
              <a:chExt cx="1178025" cy="68100"/>
            </a:xfrm>
          </p:grpSpPr>
          <p:sp>
            <p:nvSpPr>
              <p:cNvPr id="2514" name="Google Shape;2514;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4" name="Google Shape;2524;p28"/>
          <p:cNvGrpSpPr/>
          <p:nvPr/>
        </p:nvGrpSpPr>
        <p:grpSpPr>
          <a:xfrm flipH="1">
            <a:off x="4834557" y="-107958"/>
            <a:ext cx="1520982" cy="302065"/>
            <a:chOff x="5642557" y="-150670"/>
            <a:chExt cx="1520982" cy="302065"/>
          </a:xfrm>
        </p:grpSpPr>
        <p:sp>
          <p:nvSpPr>
            <p:cNvPr id="2525" name="Google Shape;2525;p2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0" name="Google Shape;2530;p28"/>
          <p:cNvGrpSpPr/>
          <p:nvPr/>
        </p:nvGrpSpPr>
        <p:grpSpPr>
          <a:xfrm>
            <a:off x="635870" y="-1455296"/>
            <a:ext cx="347400" cy="2297800"/>
            <a:chOff x="6420895" y="-1455296"/>
            <a:chExt cx="347400" cy="2297800"/>
          </a:xfrm>
        </p:grpSpPr>
        <p:sp>
          <p:nvSpPr>
            <p:cNvPr id="2531" name="Google Shape;2531;p28"/>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3" name="Google Shape;2533;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4" name="Google Shape;2534;p28"/>
          <p:cNvGrpSpPr/>
          <p:nvPr/>
        </p:nvGrpSpPr>
        <p:grpSpPr>
          <a:xfrm>
            <a:off x="333809" y="4164674"/>
            <a:ext cx="302065" cy="1520982"/>
            <a:chOff x="-108754" y="2690919"/>
            <a:chExt cx="302065" cy="1520982"/>
          </a:xfrm>
        </p:grpSpPr>
        <p:sp>
          <p:nvSpPr>
            <p:cNvPr id="2535" name="Google Shape;2535;p2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28"/>
          <p:cNvGrpSpPr/>
          <p:nvPr/>
        </p:nvGrpSpPr>
        <p:grpSpPr>
          <a:xfrm>
            <a:off x="8490114" y="2144503"/>
            <a:ext cx="883262" cy="242091"/>
            <a:chOff x="2300350" y="2601250"/>
            <a:chExt cx="2275275" cy="623625"/>
          </a:xfrm>
        </p:grpSpPr>
        <p:sp>
          <p:nvSpPr>
            <p:cNvPr id="2541" name="Google Shape;2541;p2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2">
    <p:spTree>
      <p:nvGrpSpPr>
        <p:cNvPr id="1" name="Shape 2547"/>
        <p:cNvGrpSpPr/>
        <p:nvPr/>
      </p:nvGrpSpPr>
      <p:grpSpPr>
        <a:xfrm>
          <a:off x="0" y="0"/>
          <a:ext cx="0" cy="0"/>
          <a:chOff x="0" y="0"/>
          <a:chExt cx="0" cy="0"/>
        </a:xfrm>
      </p:grpSpPr>
      <p:grpSp>
        <p:nvGrpSpPr>
          <p:cNvPr id="2548" name="Google Shape;2548;p29"/>
          <p:cNvGrpSpPr/>
          <p:nvPr/>
        </p:nvGrpSpPr>
        <p:grpSpPr>
          <a:xfrm>
            <a:off x="-24" y="-27"/>
            <a:ext cx="9143711" cy="5143338"/>
            <a:chOff x="597550" y="708125"/>
            <a:chExt cx="6449225" cy="4193850"/>
          </a:xfrm>
        </p:grpSpPr>
        <p:sp>
          <p:nvSpPr>
            <p:cNvPr id="2549" name="Google Shape;2549;p2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7" name="Google Shape;2587;p29"/>
          <p:cNvGrpSpPr/>
          <p:nvPr/>
        </p:nvGrpSpPr>
        <p:grpSpPr>
          <a:xfrm rot="5400000">
            <a:off x="85100" y="782825"/>
            <a:ext cx="98902" cy="553090"/>
            <a:chOff x="4898850" y="4820550"/>
            <a:chExt cx="98902" cy="553090"/>
          </a:xfrm>
        </p:grpSpPr>
        <p:sp>
          <p:nvSpPr>
            <p:cNvPr id="2588" name="Google Shape;2588;p2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3" name="Google Shape;2593;p29"/>
          <p:cNvGrpSpPr/>
          <p:nvPr/>
        </p:nvGrpSpPr>
        <p:grpSpPr>
          <a:xfrm>
            <a:off x="-1414555" y="1991929"/>
            <a:ext cx="2297800" cy="347400"/>
            <a:chOff x="-1414555" y="3058729"/>
            <a:chExt cx="2297800" cy="347400"/>
          </a:xfrm>
        </p:grpSpPr>
        <p:sp>
          <p:nvSpPr>
            <p:cNvPr id="2594" name="Google Shape;2594;p29"/>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9"/>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6" name="Google Shape;2596;p29"/>
          <p:cNvGrpSpPr/>
          <p:nvPr/>
        </p:nvGrpSpPr>
        <p:grpSpPr>
          <a:xfrm flipH="1">
            <a:off x="-799254" y="3300805"/>
            <a:ext cx="1823016" cy="196994"/>
            <a:chOff x="7857346" y="4002005"/>
            <a:chExt cx="1823016" cy="196994"/>
          </a:xfrm>
        </p:grpSpPr>
        <p:sp>
          <p:nvSpPr>
            <p:cNvPr id="2597" name="Google Shape;2597;p2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0" name="Google Shape;2600;p2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2" name="Google Shape;2602;p29"/>
          <p:cNvGrpSpPr/>
          <p:nvPr/>
        </p:nvGrpSpPr>
        <p:grpSpPr>
          <a:xfrm rot="5400000">
            <a:off x="8288664" y="2674962"/>
            <a:ext cx="883262" cy="242091"/>
            <a:chOff x="2300350" y="2601250"/>
            <a:chExt cx="2275275" cy="623625"/>
          </a:xfrm>
        </p:grpSpPr>
        <p:sp>
          <p:nvSpPr>
            <p:cNvPr id="2603" name="Google Shape;2603;p2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29"/>
          <p:cNvGrpSpPr/>
          <p:nvPr/>
        </p:nvGrpSpPr>
        <p:grpSpPr>
          <a:xfrm>
            <a:off x="8533046" y="-288388"/>
            <a:ext cx="302065" cy="1520982"/>
            <a:chOff x="-108754" y="2690919"/>
            <a:chExt cx="302065" cy="1520982"/>
          </a:xfrm>
        </p:grpSpPr>
        <p:sp>
          <p:nvSpPr>
            <p:cNvPr id="2610" name="Google Shape;2610;p2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5" name="Google Shape;2615;p29"/>
          <p:cNvGrpSpPr/>
          <p:nvPr/>
        </p:nvGrpSpPr>
        <p:grpSpPr>
          <a:xfrm>
            <a:off x="1176957" y="-107958"/>
            <a:ext cx="1520982" cy="302065"/>
            <a:chOff x="5642557" y="-150670"/>
            <a:chExt cx="1520982" cy="302065"/>
          </a:xfrm>
        </p:grpSpPr>
        <p:sp>
          <p:nvSpPr>
            <p:cNvPr id="2616" name="Google Shape;2616;p2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9"/>
          <p:cNvGrpSpPr/>
          <p:nvPr/>
        </p:nvGrpSpPr>
        <p:grpSpPr>
          <a:xfrm>
            <a:off x="6420895" y="-1455296"/>
            <a:ext cx="347400" cy="2297800"/>
            <a:chOff x="6420895" y="-1455296"/>
            <a:chExt cx="347400" cy="2297800"/>
          </a:xfrm>
        </p:grpSpPr>
        <p:sp>
          <p:nvSpPr>
            <p:cNvPr id="2622" name="Google Shape;2622;p29"/>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9"/>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29"/>
          <p:cNvGrpSpPr/>
          <p:nvPr/>
        </p:nvGrpSpPr>
        <p:grpSpPr>
          <a:xfrm>
            <a:off x="-222733" y="4310689"/>
            <a:ext cx="1507157" cy="586800"/>
            <a:chOff x="-222733" y="4310689"/>
            <a:chExt cx="1507157" cy="586800"/>
          </a:xfrm>
        </p:grpSpPr>
        <p:sp>
          <p:nvSpPr>
            <p:cNvPr id="2625" name="Google Shape;2625;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6" name="Google Shape;2626;p29"/>
            <p:cNvGrpSpPr/>
            <p:nvPr/>
          </p:nvGrpSpPr>
          <p:grpSpPr>
            <a:xfrm>
              <a:off x="-222733" y="4537116"/>
              <a:ext cx="1105976" cy="133969"/>
              <a:chOff x="8183182" y="663852"/>
              <a:chExt cx="1475028" cy="178673"/>
            </a:xfrm>
          </p:grpSpPr>
          <p:grpSp>
            <p:nvGrpSpPr>
              <p:cNvPr id="2627" name="Google Shape;2627;p29"/>
              <p:cNvGrpSpPr/>
              <p:nvPr/>
            </p:nvGrpSpPr>
            <p:grpSpPr>
              <a:xfrm>
                <a:off x="8183182" y="774425"/>
                <a:ext cx="1178025" cy="68100"/>
                <a:chOff x="2024450" y="204150"/>
                <a:chExt cx="1178025" cy="68100"/>
              </a:xfrm>
            </p:grpSpPr>
            <p:sp>
              <p:nvSpPr>
                <p:cNvPr id="2628" name="Google Shape;2628;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8" name="Google Shape;2638;p29"/>
              <p:cNvGrpSpPr/>
              <p:nvPr/>
            </p:nvGrpSpPr>
            <p:grpSpPr>
              <a:xfrm>
                <a:off x="8480185" y="663852"/>
                <a:ext cx="1178025" cy="68100"/>
                <a:chOff x="2024450" y="204150"/>
                <a:chExt cx="1178025" cy="68100"/>
              </a:xfrm>
            </p:grpSpPr>
            <p:sp>
              <p:nvSpPr>
                <p:cNvPr id="2639" name="Google Shape;2639;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4"/>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3200"/>
              <a:buFont typeface="Exo"/>
              <a:buNone/>
              <a:defRPr sz="3200" b="1">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marL="914400" lvl="1"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marL="1371600" lvl="2"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marL="1828800" lvl="3"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marL="2286000" lvl="4"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marL="2743200" lvl="5"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marL="3200400" lvl="6"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marL="3657600" lvl="7"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marL="4114800" lvl="8"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62" r:id="rId5"/>
    <p:sldLayoutId id="2147483674" r:id="rId6"/>
    <p:sldLayoutId id="214748367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8"/>
        <p:cNvGrpSpPr/>
        <p:nvPr/>
      </p:nvGrpSpPr>
      <p:grpSpPr>
        <a:xfrm>
          <a:off x="0" y="0"/>
          <a:ext cx="0" cy="0"/>
          <a:chOff x="0" y="0"/>
          <a:chExt cx="0" cy="0"/>
        </a:xfrm>
      </p:grpSpPr>
      <p:grpSp>
        <p:nvGrpSpPr>
          <p:cNvPr id="2661" name="Google Shape;2661;p33"/>
          <p:cNvGrpSpPr/>
          <p:nvPr/>
        </p:nvGrpSpPr>
        <p:grpSpPr>
          <a:xfrm rot="10800000">
            <a:off x="2130739" y="4336003"/>
            <a:ext cx="883262" cy="242091"/>
            <a:chOff x="2300350" y="2601250"/>
            <a:chExt cx="2275275" cy="623625"/>
          </a:xfrm>
        </p:grpSpPr>
        <p:sp>
          <p:nvSpPr>
            <p:cNvPr id="2662" name="Google Shape;2662;p3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8" name="Google Shape;2668;p33"/>
          <p:cNvGrpSpPr/>
          <p:nvPr/>
        </p:nvGrpSpPr>
        <p:grpSpPr>
          <a:xfrm rot="-5400000" flipH="1">
            <a:off x="3733504" y="4932222"/>
            <a:ext cx="1823016" cy="296643"/>
            <a:chOff x="7857346" y="3902355"/>
            <a:chExt cx="1823016" cy="296643"/>
          </a:xfrm>
        </p:grpSpPr>
        <p:sp>
          <p:nvSpPr>
            <p:cNvPr id="2669" name="Google Shape;2669;p3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3"/>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3"/>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3"/>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5" name="Google Shape;2675;p33"/>
          <p:cNvGrpSpPr/>
          <p:nvPr/>
        </p:nvGrpSpPr>
        <p:grpSpPr>
          <a:xfrm rot="5400000">
            <a:off x="2421400" y="552075"/>
            <a:ext cx="98902" cy="553090"/>
            <a:chOff x="4898850" y="4820550"/>
            <a:chExt cx="98902" cy="553090"/>
          </a:xfrm>
        </p:grpSpPr>
        <p:sp>
          <p:nvSpPr>
            <p:cNvPr id="2676" name="Google Shape;2676;p3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1" name="Google Shape;2681;p33"/>
          <p:cNvGrpSpPr/>
          <p:nvPr/>
        </p:nvGrpSpPr>
        <p:grpSpPr>
          <a:xfrm>
            <a:off x="4505167" y="564628"/>
            <a:ext cx="1105976" cy="133969"/>
            <a:chOff x="8183182" y="663852"/>
            <a:chExt cx="1475028" cy="178673"/>
          </a:xfrm>
        </p:grpSpPr>
        <p:grpSp>
          <p:nvGrpSpPr>
            <p:cNvPr id="2682" name="Google Shape;2682;p33"/>
            <p:cNvGrpSpPr/>
            <p:nvPr/>
          </p:nvGrpSpPr>
          <p:grpSpPr>
            <a:xfrm>
              <a:off x="8183182" y="774425"/>
              <a:ext cx="1178025" cy="68100"/>
              <a:chOff x="2024450" y="204150"/>
              <a:chExt cx="1178025" cy="68100"/>
            </a:xfrm>
          </p:grpSpPr>
          <p:sp>
            <p:nvSpPr>
              <p:cNvPr id="2683" name="Google Shape;2683;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3" name="Google Shape;2693;p33"/>
            <p:cNvGrpSpPr/>
            <p:nvPr/>
          </p:nvGrpSpPr>
          <p:grpSpPr>
            <a:xfrm>
              <a:off x="8480185" y="663852"/>
              <a:ext cx="1178025" cy="68100"/>
              <a:chOff x="2024450" y="204150"/>
              <a:chExt cx="1178025" cy="68100"/>
            </a:xfrm>
          </p:grpSpPr>
          <p:sp>
            <p:nvSpPr>
              <p:cNvPr id="2694" name="Google Shape;2694;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4" name="Google Shape;2704;p33"/>
          <p:cNvGrpSpPr/>
          <p:nvPr/>
        </p:nvGrpSpPr>
        <p:grpSpPr>
          <a:xfrm>
            <a:off x="5083976" y="4653904"/>
            <a:ext cx="1252897" cy="51000"/>
            <a:chOff x="2915381" y="4104819"/>
            <a:chExt cx="1252897" cy="51000"/>
          </a:xfrm>
        </p:grpSpPr>
        <p:sp>
          <p:nvSpPr>
            <p:cNvPr id="2705" name="Google Shape;2705;p3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9" name="Google Shape;2719;p33"/>
          <p:cNvSpPr txBox="1">
            <a:spLocks noGrp="1"/>
          </p:cNvSpPr>
          <p:nvPr>
            <p:ph type="ctrTitle"/>
          </p:nvPr>
        </p:nvSpPr>
        <p:spPr>
          <a:xfrm>
            <a:off x="1388307" y="777153"/>
            <a:ext cx="6508800" cy="226596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5000" dirty="0"/>
              <a:t>USO DE WAVELETS PARA TRATAMIENTO DE SEÑALES DE EMG </a:t>
            </a:r>
            <a:endParaRPr sz="5000" dirty="0"/>
          </a:p>
        </p:txBody>
      </p:sp>
      <p:grpSp>
        <p:nvGrpSpPr>
          <p:cNvPr id="64" name="Google Shape;2704;p33">
            <a:extLst>
              <a:ext uri="{FF2B5EF4-FFF2-40B4-BE49-F238E27FC236}">
                <a16:creationId xmlns:a16="http://schemas.microsoft.com/office/drawing/2014/main" id="{02A61096-D0A3-4F5E-B245-F65203853D91}"/>
              </a:ext>
            </a:extLst>
          </p:cNvPr>
          <p:cNvGrpSpPr/>
          <p:nvPr/>
        </p:nvGrpSpPr>
        <p:grpSpPr>
          <a:xfrm>
            <a:off x="5433018" y="4777358"/>
            <a:ext cx="1252897" cy="51000"/>
            <a:chOff x="2915381" y="4104819"/>
            <a:chExt cx="1252897" cy="51000"/>
          </a:xfrm>
        </p:grpSpPr>
        <p:sp>
          <p:nvSpPr>
            <p:cNvPr id="65" name="Google Shape;2705;p33">
              <a:extLst>
                <a:ext uri="{FF2B5EF4-FFF2-40B4-BE49-F238E27FC236}">
                  <a16:creationId xmlns:a16="http://schemas.microsoft.com/office/drawing/2014/main" id="{90A22487-E0DC-F6E4-5953-DAB7585D7694}"/>
                </a:ext>
              </a:extLst>
            </p:cNvPr>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706;p33">
              <a:extLst>
                <a:ext uri="{FF2B5EF4-FFF2-40B4-BE49-F238E27FC236}">
                  <a16:creationId xmlns:a16="http://schemas.microsoft.com/office/drawing/2014/main" id="{513D669F-6510-A028-B056-FE6BB58636A8}"/>
                </a:ext>
              </a:extLst>
            </p:cNvPr>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707;p33">
              <a:extLst>
                <a:ext uri="{FF2B5EF4-FFF2-40B4-BE49-F238E27FC236}">
                  <a16:creationId xmlns:a16="http://schemas.microsoft.com/office/drawing/2014/main" id="{C0F28046-0E1B-B71F-7A2A-CD6629724CA9}"/>
                </a:ext>
              </a:extLst>
            </p:cNvPr>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708;p33">
              <a:extLst>
                <a:ext uri="{FF2B5EF4-FFF2-40B4-BE49-F238E27FC236}">
                  <a16:creationId xmlns:a16="http://schemas.microsoft.com/office/drawing/2014/main" id="{9F9CC06F-F04F-CEEE-6B1A-1A118498266F}"/>
                </a:ext>
              </a:extLst>
            </p:cNvPr>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709;p33">
              <a:extLst>
                <a:ext uri="{FF2B5EF4-FFF2-40B4-BE49-F238E27FC236}">
                  <a16:creationId xmlns:a16="http://schemas.microsoft.com/office/drawing/2014/main" id="{6B2995D5-489F-34D4-6F26-C46D1B2F9BB1}"/>
                </a:ext>
              </a:extLst>
            </p:cNvPr>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710;p33">
              <a:extLst>
                <a:ext uri="{FF2B5EF4-FFF2-40B4-BE49-F238E27FC236}">
                  <a16:creationId xmlns:a16="http://schemas.microsoft.com/office/drawing/2014/main" id="{7A902378-DDF9-D33E-4B02-3B99761CCFE9}"/>
                </a:ext>
              </a:extLst>
            </p:cNvPr>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711;p33">
              <a:extLst>
                <a:ext uri="{FF2B5EF4-FFF2-40B4-BE49-F238E27FC236}">
                  <a16:creationId xmlns:a16="http://schemas.microsoft.com/office/drawing/2014/main" id="{4A0B1549-B1F6-7E6E-E111-023F1C2164CD}"/>
                </a:ext>
              </a:extLst>
            </p:cNvPr>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712;p33">
              <a:extLst>
                <a:ext uri="{FF2B5EF4-FFF2-40B4-BE49-F238E27FC236}">
                  <a16:creationId xmlns:a16="http://schemas.microsoft.com/office/drawing/2014/main" id="{6F32CBCC-8D9F-5634-F33A-FD8855983239}"/>
                </a:ext>
              </a:extLst>
            </p:cNvPr>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713;p33">
              <a:extLst>
                <a:ext uri="{FF2B5EF4-FFF2-40B4-BE49-F238E27FC236}">
                  <a16:creationId xmlns:a16="http://schemas.microsoft.com/office/drawing/2014/main" id="{BF464B6B-E90E-E075-16D1-66E0CAB05702}"/>
                </a:ext>
              </a:extLst>
            </p:cNvPr>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714;p33">
              <a:extLst>
                <a:ext uri="{FF2B5EF4-FFF2-40B4-BE49-F238E27FC236}">
                  <a16:creationId xmlns:a16="http://schemas.microsoft.com/office/drawing/2014/main" id="{89FA347A-7AA3-E98B-B816-AE699BE138CA}"/>
                </a:ext>
              </a:extLst>
            </p:cNvPr>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715;p33">
              <a:extLst>
                <a:ext uri="{FF2B5EF4-FFF2-40B4-BE49-F238E27FC236}">
                  <a16:creationId xmlns:a16="http://schemas.microsoft.com/office/drawing/2014/main" id="{FAA622E7-1507-3761-6E94-30E722E5D1C1}"/>
                </a:ext>
              </a:extLst>
            </p:cNvPr>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716;p33">
              <a:extLst>
                <a:ext uri="{FF2B5EF4-FFF2-40B4-BE49-F238E27FC236}">
                  <a16:creationId xmlns:a16="http://schemas.microsoft.com/office/drawing/2014/main" id="{FB40E819-FEFB-4D1D-BAB4-88153D4657B7}"/>
                </a:ext>
              </a:extLst>
            </p:cNvPr>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717;p33">
              <a:extLst>
                <a:ext uri="{FF2B5EF4-FFF2-40B4-BE49-F238E27FC236}">
                  <a16:creationId xmlns:a16="http://schemas.microsoft.com/office/drawing/2014/main" id="{09EEB593-E81E-BFA5-D535-7DA51D1BC05F}"/>
                </a:ext>
              </a:extLst>
            </p:cNvPr>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718;p33">
              <a:extLst>
                <a:ext uri="{FF2B5EF4-FFF2-40B4-BE49-F238E27FC236}">
                  <a16:creationId xmlns:a16="http://schemas.microsoft.com/office/drawing/2014/main" id="{7B9BFECC-15FC-C7EE-0947-6334EC17BF04}"/>
                </a:ext>
              </a:extLst>
            </p:cNvPr>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2704;p33">
            <a:extLst>
              <a:ext uri="{FF2B5EF4-FFF2-40B4-BE49-F238E27FC236}">
                <a16:creationId xmlns:a16="http://schemas.microsoft.com/office/drawing/2014/main" id="{CF071C26-6A28-4CA4-8F18-EABB5ABE3D5B}"/>
              </a:ext>
            </a:extLst>
          </p:cNvPr>
          <p:cNvGrpSpPr/>
          <p:nvPr/>
        </p:nvGrpSpPr>
        <p:grpSpPr>
          <a:xfrm>
            <a:off x="4898971" y="4973266"/>
            <a:ext cx="1252897" cy="51000"/>
            <a:chOff x="2915381" y="4104819"/>
            <a:chExt cx="1252897" cy="51000"/>
          </a:xfrm>
        </p:grpSpPr>
        <p:sp>
          <p:nvSpPr>
            <p:cNvPr id="80" name="Google Shape;2705;p33">
              <a:extLst>
                <a:ext uri="{FF2B5EF4-FFF2-40B4-BE49-F238E27FC236}">
                  <a16:creationId xmlns:a16="http://schemas.microsoft.com/office/drawing/2014/main" id="{D7FD6A19-64F5-7D28-A8C6-A47B3DF8D9AE}"/>
                </a:ext>
              </a:extLst>
            </p:cNvPr>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706;p33">
              <a:extLst>
                <a:ext uri="{FF2B5EF4-FFF2-40B4-BE49-F238E27FC236}">
                  <a16:creationId xmlns:a16="http://schemas.microsoft.com/office/drawing/2014/main" id="{60D8F966-AC44-4E79-EB39-4FC027AD5453}"/>
                </a:ext>
              </a:extLst>
            </p:cNvPr>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707;p33">
              <a:extLst>
                <a:ext uri="{FF2B5EF4-FFF2-40B4-BE49-F238E27FC236}">
                  <a16:creationId xmlns:a16="http://schemas.microsoft.com/office/drawing/2014/main" id="{64875E3C-C687-B5CB-A7D8-560FD1CBE36C}"/>
                </a:ext>
              </a:extLst>
            </p:cNvPr>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708;p33">
              <a:extLst>
                <a:ext uri="{FF2B5EF4-FFF2-40B4-BE49-F238E27FC236}">
                  <a16:creationId xmlns:a16="http://schemas.microsoft.com/office/drawing/2014/main" id="{073242F2-B218-16BE-3A64-00373B788BA2}"/>
                </a:ext>
              </a:extLst>
            </p:cNvPr>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709;p33">
              <a:extLst>
                <a:ext uri="{FF2B5EF4-FFF2-40B4-BE49-F238E27FC236}">
                  <a16:creationId xmlns:a16="http://schemas.microsoft.com/office/drawing/2014/main" id="{3D9FABA0-352A-FCCF-49F8-5C75CAC61DC6}"/>
                </a:ext>
              </a:extLst>
            </p:cNvPr>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710;p33">
              <a:extLst>
                <a:ext uri="{FF2B5EF4-FFF2-40B4-BE49-F238E27FC236}">
                  <a16:creationId xmlns:a16="http://schemas.microsoft.com/office/drawing/2014/main" id="{78D8C4F5-6496-CD42-A13C-728D2F24DA47}"/>
                </a:ext>
              </a:extLst>
            </p:cNvPr>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711;p33">
              <a:extLst>
                <a:ext uri="{FF2B5EF4-FFF2-40B4-BE49-F238E27FC236}">
                  <a16:creationId xmlns:a16="http://schemas.microsoft.com/office/drawing/2014/main" id="{6B287505-609A-54C5-15E0-E201CC0A19CF}"/>
                </a:ext>
              </a:extLst>
            </p:cNvPr>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712;p33">
              <a:extLst>
                <a:ext uri="{FF2B5EF4-FFF2-40B4-BE49-F238E27FC236}">
                  <a16:creationId xmlns:a16="http://schemas.microsoft.com/office/drawing/2014/main" id="{FFC62433-F84D-9C2F-7738-45D81FD98F55}"/>
                </a:ext>
              </a:extLst>
            </p:cNvPr>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713;p33">
              <a:extLst>
                <a:ext uri="{FF2B5EF4-FFF2-40B4-BE49-F238E27FC236}">
                  <a16:creationId xmlns:a16="http://schemas.microsoft.com/office/drawing/2014/main" id="{ADC36030-62C9-BFB2-CF56-A4A1066D4A9C}"/>
                </a:ext>
              </a:extLst>
            </p:cNvPr>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714;p33">
              <a:extLst>
                <a:ext uri="{FF2B5EF4-FFF2-40B4-BE49-F238E27FC236}">
                  <a16:creationId xmlns:a16="http://schemas.microsoft.com/office/drawing/2014/main" id="{0B8F7955-54BA-8966-9A86-4DA680B113B9}"/>
                </a:ext>
              </a:extLst>
            </p:cNvPr>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715;p33">
              <a:extLst>
                <a:ext uri="{FF2B5EF4-FFF2-40B4-BE49-F238E27FC236}">
                  <a16:creationId xmlns:a16="http://schemas.microsoft.com/office/drawing/2014/main" id="{1A6D4E6C-DB01-A744-BF92-025F5428702A}"/>
                </a:ext>
              </a:extLst>
            </p:cNvPr>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716;p33">
              <a:extLst>
                <a:ext uri="{FF2B5EF4-FFF2-40B4-BE49-F238E27FC236}">
                  <a16:creationId xmlns:a16="http://schemas.microsoft.com/office/drawing/2014/main" id="{7319ADCC-C392-6D60-FE8F-542F85D3A7C4}"/>
                </a:ext>
              </a:extLst>
            </p:cNvPr>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717;p33">
              <a:extLst>
                <a:ext uri="{FF2B5EF4-FFF2-40B4-BE49-F238E27FC236}">
                  <a16:creationId xmlns:a16="http://schemas.microsoft.com/office/drawing/2014/main" id="{9166E8CF-86D0-C02B-BA40-1F4C9E6EA85D}"/>
                </a:ext>
              </a:extLst>
            </p:cNvPr>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718;p33">
              <a:extLst>
                <a:ext uri="{FF2B5EF4-FFF2-40B4-BE49-F238E27FC236}">
                  <a16:creationId xmlns:a16="http://schemas.microsoft.com/office/drawing/2014/main" id="{428B46B7-90D5-D323-BD50-8F80B9D318DE}"/>
                </a:ext>
              </a:extLst>
            </p:cNvPr>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2681;p33">
            <a:extLst>
              <a:ext uri="{FF2B5EF4-FFF2-40B4-BE49-F238E27FC236}">
                <a16:creationId xmlns:a16="http://schemas.microsoft.com/office/drawing/2014/main" id="{A010670F-DE3D-3C6C-C920-E01AE9356A55}"/>
              </a:ext>
            </a:extLst>
          </p:cNvPr>
          <p:cNvGrpSpPr/>
          <p:nvPr/>
        </p:nvGrpSpPr>
        <p:grpSpPr>
          <a:xfrm>
            <a:off x="-263348" y="2353323"/>
            <a:ext cx="1105976" cy="133969"/>
            <a:chOff x="8183182" y="663852"/>
            <a:chExt cx="1475028" cy="178673"/>
          </a:xfrm>
        </p:grpSpPr>
        <p:grpSp>
          <p:nvGrpSpPr>
            <p:cNvPr id="95" name="Google Shape;2682;p33">
              <a:extLst>
                <a:ext uri="{FF2B5EF4-FFF2-40B4-BE49-F238E27FC236}">
                  <a16:creationId xmlns:a16="http://schemas.microsoft.com/office/drawing/2014/main" id="{99CA5F8E-AC4D-101F-A447-2F07876F77E7}"/>
                </a:ext>
              </a:extLst>
            </p:cNvPr>
            <p:cNvGrpSpPr/>
            <p:nvPr/>
          </p:nvGrpSpPr>
          <p:grpSpPr>
            <a:xfrm>
              <a:off x="8183182" y="774425"/>
              <a:ext cx="1178025" cy="68100"/>
              <a:chOff x="2024450" y="204150"/>
              <a:chExt cx="1178025" cy="68100"/>
            </a:xfrm>
          </p:grpSpPr>
          <p:sp>
            <p:nvSpPr>
              <p:cNvPr id="107" name="Google Shape;2683;p33">
                <a:extLst>
                  <a:ext uri="{FF2B5EF4-FFF2-40B4-BE49-F238E27FC236}">
                    <a16:creationId xmlns:a16="http://schemas.microsoft.com/office/drawing/2014/main" id="{3A510EAD-CBA2-08E1-6848-EC8923BEB40E}"/>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684;p33">
                <a:extLst>
                  <a:ext uri="{FF2B5EF4-FFF2-40B4-BE49-F238E27FC236}">
                    <a16:creationId xmlns:a16="http://schemas.microsoft.com/office/drawing/2014/main" id="{E003B165-8698-FCD0-5D4C-257867F8A77B}"/>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685;p33">
                <a:extLst>
                  <a:ext uri="{FF2B5EF4-FFF2-40B4-BE49-F238E27FC236}">
                    <a16:creationId xmlns:a16="http://schemas.microsoft.com/office/drawing/2014/main" id="{600A63CF-B895-7788-81E9-659B81F0224A}"/>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686;p33">
                <a:extLst>
                  <a:ext uri="{FF2B5EF4-FFF2-40B4-BE49-F238E27FC236}">
                    <a16:creationId xmlns:a16="http://schemas.microsoft.com/office/drawing/2014/main" id="{FAFB9374-64A6-58C8-C9C1-A635CA52C61E}"/>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687;p33">
                <a:extLst>
                  <a:ext uri="{FF2B5EF4-FFF2-40B4-BE49-F238E27FC236}">
                    <a16:creationId xmlns:a16="http://schemas.microsoft.com/office/drawing/2014/main" id="{426C807F-69A5-7D6C-DD9C-F90BE98DD3A8}"/>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688;p33">
                <a:extLst>
                  <a:ext uri="{FF2B5EF4-FFF2-40B4-BE49-F238E27FC236}">
                    <a16:creationId xmlns:a16="http://schemas.microsoft.com/office/drawing/2014/main" id="{5BFF1367-A1FB-88E0-FCF9-8588C4ED4EF9}"/>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689;p33">
                <a:extLst>
                  <a:ext uri="{FF2B5EF4-FFF2-40B4-BE49-F238E27FC236}">
                    <a16:creationId xmlns:a16="http://schemas.microsoft.com/office/drawing/2014/main" id="{68E6E1FE-B7A0-113E-0FD0-0526B40395EF}"/>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690;p33">
                <a:extLst>
                  <a:ext uri="{FF2B5EF4-FFF2-40B4-BE49-F238E27FC236}">
                    <a16:creationId xmlns:a16="http://schemas.microsoft.com/office/drawing/2014/main" id="{867A21B0-BDBB-93D8-6E83-C859E3F2384F}"/>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691;p33">
                <a:extLst>
                  <a:ext uri="{FF2B5EF4-FFF2-40B4-BE49-F238E27FC236}">
                    <a16:creationId xmlns:a16="http://schemas.microsoft.com/office/drawing/2014/main" id="{88486A38-0F76-DB76-4A53-081D1F4A2EBC}"/>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692;p33">
                <a:extLst>
                  <a:ext uri="{FF2B5EF4-FFF2-40B4-BE49-F238E27FC236}">
                    <a16:creationId xmlns:a16="http://schemas.microsoft.com/office/drawing/2014/main" id="{683751EA-8FA7-C082-82A2-75768A4E3C02}"/>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2693;p33">
              <a:extLst>
                <a:ext uri="{FF2B5EF4-FFF2-40B4-BE49-F238E27FC236}">
                  <a16:creationId xmlns:a16="http://schemas.microsoft.com/office/drawing/2014/main" id="{E2394AB7-37A9-ED96-B687-C9B9C3E072A3}"/>
                </a:ext>
              </a:extLst>
            </p:cNvPr>
            <p:cNvGrpSpPr/>
            <p:nvPr/>
          </p:nvGrpSpPr>
          <p:grpSpPr>
            <a:xfrm>
              <a:off x="8480185" y="663852"/>
              <a:ext cx="1178025" cy="68100"/>
              <a:chOff x="2024450" y="204150"/>
              <a:chExt cx="1178025" cy="68100"/>
            </a:xfrm>
          </p:grpSpPr>
          <p:sp>
            <p:nvSpPr>
              <p:cNvPr id="97" name="Google Shape;2694;p33">
                <a:extLst>
                  <a:ext uri="{FF2B5EF4-FFF2-40B4-BE49-F238E27FC236}">
                    <a16:creationId xmlns:a16="http://schemas.microsoft.com/office/drawing/2014/main" id="{411DF096-39BF-E279-9623-EFBA254D3D03}"/>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695;p33">
                <a:extLst>
                  <a:ext uri="{FF2B5EF4-FFF2-40B4-BE49-F238E27FC236}">
                    <a16:creationId xmlns:a16="http://schemas.microsoft.com/office/drawing/2014/main" id="{ACFF6A0E-72EC-6034-42E7-BDB478C5476B}"/>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696;p33">
                <a:extLst>
                  <a:ext uri="{FF2B5EF4-FFF2-40B4-BE49-F238E27FC236}">
                    <a16:creationId xmlns:a16="http://schemas.microsoft.com/office/drawing/2014/main" id="{FA7E0CF7-77C5-774E-7219-A796D9A53166}"/>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697;p33">
                <a:extLst>
                  <a:ext uri="{FF2B5EF4-FFF2-40B4-BE49-F238E27FC236}">
                    <a16:creationId xmlns:a16="http://schemas.microsoft.com/office/drawing/2014/main" id="{538B5856-61D8-10DB-9FFB-E5E46D3E1A66}"/>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698;p33">
                <a:extLst>
                  <a:ext uri="{FF2B5EF4-FFF2-40B4-BE49-F238E27FC236}">
                    <a16:creationId xmlns:a16="http://schemas.microsoft.com/office/drawing/2014/main" id="{64312816-DA98-5E05-392C-8611B4723867}"/>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699;p33">
                <a:extLst>
                  <a:ext uri="{FF2B5EF4-FFF2-40B4-BE49-F238E27FC236}">
                    <a16:creationId xmlns:a16="http://schemas.microsoft.com/office/drawing/2014/main" id="{FE00F6DE-BAEE-9853-2DE2-1493CF470BA8}"/>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700;p33">
                <a:extLst>
                  <a:ext uri="{FF2B5EF4-FFF2-40B4-BE49-F238E27FC236}">
                    <a16:creationId xmlns:a16="http://schemas.microsoft.com/office/drawing/2014/main" id="{94518CD1-599E-16BD-07D1-44B6FF42E74D}"/>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701;p33">
                <a:extLst>
                  <a:ext uri="{FF2B5EF4-FFF2-40B4-BE49-F238E27FC236}">
                    <a16:creationId xmlns:a16="http://schemas.microsoft.com/office/drawing/2014/main" id="{CBF743F0-8A41-D052-BF34-3F40180E8675}"/>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702;p33">
                <a:extLst>
                  <a:ext uri="{FF2B5EF4-FFF2-40B4-BE49-F238E27FC236}">
                    <a16:creationId xmlns:a16="http://schemas.microsoft.com/office/drawing/2014/main" id="{6FA0003F-27F9-64BC-1666-6812A78AC02D}"/>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703;p33">
                <a:extLst>
                  <a:ext uri="{FF2B5EF4-FFF2-40B4-BE49-F238E27FC236}">
                    <a16:creationId xmlns:a16="http://schemas.microsoft.com/office/drawing/2014/main" id="{2A401DDC-04A2-A387-95F2-28EABF4E7841}"/>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7" name="Google Shape;2675;p33">
            <a:extLst>
              <a:ext uri="{FF2B5EF4-FFF2-40B4-BE49-F238E27FC236}">
                <a16:creationId xmlns:a16="http://schemas.microsoft.com/office/drawing/2014/main" id="{23D740FF-9DE8-31D7-A30F-418F2D46E4F5}"/>
              </a:ext>
            </a:extLst>
          </p:cNvPr>
          <p:cNvGrpSpPr/>
          <p:nvPr/>
        </p:nvGrpSpPr>
        <p:grpSpPr>
          <a:xfrm rot="5400000">
            <a:off x="2248699" y="4418023"/>
            <a:ext cx="98902" cy="553090"/>
            <a:chOff x="4898850" y="4820550"/>
            <a:chExt cx="98902" cy="553090"/>
          </a:xfrm>
        </p:grpSpPr>
        <p:sp>
          <p:nvSpPr>
            <p:cNvPr id="118" name="Google Shape;2676;p33">
              <a:extLst>
                <a:ext uri="{FF2B5EF4-FFF2-40B4-BE49-F238E27FC236}">
                  <a16:creationId xmlns:a16="http://schemas.microsoft.com/office/drawing/2014/main" id="{5E2AD57B-428D-EE76-E64E-5335A856257A}"/>
                </a:ext>
              </a:extLst>
            </p:cNvPr>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677;p33">
              <a:extLst>
                <a:ext uri="{FF2B5EF4-FFF2-40B4-BE49-F238E27FC236}">
                  <a16:creationId xmlns:a16="http://schemas.microsoft.com/office/drawing/2014/main" id="{B613DBE4-27D2-6E3D-7125-249FADA7913B}"/>
                </a:ext>
              </a:extLst>
            </p:cNvPr>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678;p33">
              <a:extLst>
                <a:ext uri="{FF2B5EF4-FFF2-40B4-BE49-F238E27FC236}">
                  <a16:creationId xmlns:a16="http://schemas.microsoft.com/office/drawing/2014/main" id="{938BF2DD-BFD5-F976-FE35-2C5A0E4CE3CD}"/>
                </a:ext>
              </a:extLst>
            </p:cNvPr>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679;p33">
              <a:extLst>
                <a:ext uri="{FF2B5EF4-FFF2-40B4-BE49-F238E27FC236}">
                  <a16:creationId xmlns:a16="http://schemas.microsoft.com/office/drawing/2014/main" id="{5ECAEBB6-8010-0A36-8ED1-6A7207329C5F}"/>
                </a:ext>
              </a:extLst>
            </p:cNvPr>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680;p33">
              <a:extLst>
                <a:ext uri="{FF2B5EF4-FFF2-40B4-BE49-F238E27FC236}">
                  <a16:creationId xmlns:a16="http://schemas.microsoft.com/office/drawing/2014/main" id="{78BDE352-B887-DA3B-B4AA-F1B77D002698}"/>
                </a:ext>
              </a:extLst>
            </p:cNvPr>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2675;p33">
            <a:extLst>
              <a:ext uri="{FF2B5EF4-FFF2-40B4-BE49-F238E27FC236}">
                <a16:creationId xmlns:a16="http://schemas.microsoft.com/office/drawing/2014/main" id="{407086F8-055A-1BE5-183A-AC4CB52DFE5A}"/>
              </a:ext>
            </a:extLst>
          </p:cNvPr>
          <p:cNvGrpSpPr/>
          <p:nvPr/>
        </p:nvGrpSpPr>
        <p:grpSpPr>
          <a:xfrm rot="5400000">
            <a:off x="8513141" y="4180503"/>
            <a:ext cx="98902" cy="553090"/>
            <a:chOff x="4898850" y="4820550"/>
            <a:chExt cx="98902" cy="553090"/>
          </a:xfrm>
        </p:grpSpPr>
        <p:sp>
          <p:nvSpPr>
            <p:cNvPr id="124" name="Google Shape;2676;p33">
              <a:extLst>
                <a:ext uri="{FF2B5EF4-FFF2-40B4-BE49-F238E27FC236}">
                  <a16:creationId xmlns:a16="http://schemas.microsoft.com/office/drawing/2014/main" id="{7363EFC6-4CD1-5A4E-6C24-71E1D340F316}"/>
                </a:ext>
              </a:extLst>
            </p:cNvPr>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677;p33">
              <a:extLst>
                <a:ext uri="{FF2B5EF4-FFF2-40B4-BE49-F238E27FC236}">
                  <a16:creationId xmlns:a16="http://schemas.microsoft.com/office/drawing/2014/main" id="{0191DB6C-7E01-F4C2-CE59-01C4D35C5402}"/>
                </a:ext>
              </a:extLst>
            </p:cNvPr>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678;p33">
              <a:extLst>
                <a:ext uri="{FF2B5EF4-FFF2-40B4-BE49-F238E27FC236}">
                  <a16:creationId xmlns:a16="http://schemas.microsoft.com/office/drawing/2014/main" id="{0B34C189-8F15-54C4-5BBD-0F694C5CB463}"/>
                </a:ext>
              </a:extLst>
            </p:cNvPr>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679;p33">
              <a:extLst>
                <a:ext uri="{FF2B5EF4-FFF2-40B4-BE49-F238E27FC236}">
                  <a16:creationId xmlns:a16="http://schemas.microsoft.com/office/drawing/2014/main" id="{14F8D24E-08F7-EFCE-9074-689A82DD7EC3}"/>
                </a:ext>
              </a:extLst>
            </p:cNvPr>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680;p33">
              <a:extLst>
                <a:ext uri="{FF2B5EF4-FFF2-40B4-BE49-F238E27FC236}">
                  <a16:creationId xmlns:a16="http://schemas.microsoft.com/office/drawing/2014/main" id="{AD0B547E-54A2-3140-5570-EC02F3377831}"/>
                </a:ext>
              </a:extLst>
            </p:cNvPr>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2661;p33">
            <a:extLst>
              <a:ext uri="{FF2B5EF4-FFF2-40B4-BE49-F238E27FC236}">
                <a16:creationId xmlns:a16="http://schemas.microsoft.com/office/drawing/2014/main" id="{0BD94769-0E25-0135-9408-9C341C66ED47}"/>
              </a:ext>
            </a:extLst>
          </p:cNvPr>
          <p:cNvGrpSpPr/>
          <p:nvPr/>
        </p:nvGrpSpPr>
        <p:grpSpPr>
          <a:xfrm rot="5400000">
            <a:off x="875856" y="4903221"/>
            <a:ext cx="883262" cy="242091"/>
            <a:chOff x="2300350" y="2601250"/>
            <a:chExt cx="2275275" cy="623625"/>
          </a:xfrm>
        </p:grpSpPr>
        <p:sp>
          <p:nvSpPr>
            <p:cNvPr id="130" name="Google Shape;2662;p33">
              <a:extLst>
                <a:ext uri="{FF2B5EF4-FFF2-40B4-BE49-F238E27FC236}">
                  <a16:creationId xmlns:a16="http://schemas.microsoft.com/office/drawing/2014/main" id="{DD65EE2E-09A7-A87C-A786-2A90D1256D26}"/>
                </a:ext>
              </a:extLst>
            </p:cNvPr>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663;p33">
              <a:extLst>
                <a:ext uri="{FF2B5EF4-FFF2-40B4-BE49-F238E27FC236}">
                  <a16:creationId xmlns:a16="http://schemas.microsoft.com/office/drawing/2014/main" id="{3E33F598-E477-806F-71EF-1FD14A3D0D58}"/>
                </a:ext>
              </a:extLst>
            </p:cNvPr>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664;p33">
              <a:extLst>
                <a:ext uri="{FF2B5EF4-FFF2-40B4-BE49-F238E27FC236}">
                  <a16:creationId xmlns:a16="http://schemas.microsoft.com/office/drawing/2014/main" id="{67D68806-CCDD-C57D-4E85-E412680E9978}"/>
                </a:ext>
              </a:extLst>
            </p:cNvPr>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665;p33">
              <a:extLst>
                <a:ext uri="{FF2B5EF4-FFF2-40B4-BE49-F238E27FC236}">
                  <a16:creationId xmlns:a16="http://schemas.microsoft.com/office/drawing/2014/main" id="{7FBD6B7D-02B0-D70B-6BF9-FAD148A4924E}"/>
                </a:ext>
              </a:extLst>
            </p:cNvPr>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666;p33">
              <a:extLst>
                <a:ext uri="{FF2B5EF4-FFF2-40B4-BE49-F238E27FC236}">
                  <a16:creationId xmlns:a16="http://schemas.microsoft.com/office/drawing/2014/main" id="{03C7D4C2-D6A4-0850-B013-1D1CE5FBBB05}"/>
                </a:ext>
              </a:extLst>
            </p:cNvPr>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667;p33">
              <a:extLst>
                <a:ext uri="{FF2B5EF4-FFF2-40B4-BE49-F238E27FC236}">
                  <a16:creationId xmlns:a16="http://schemas.microsoft.com/office/drawing/2014/main" id="{7A72E4CD-428A-2153-B444-A4C013E7E075}"/>
                </a:ext>
              </a:extLst>
            </p:cNvPr>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3013;p59">
            <a:extLst>
              <a:ext uri="{FF2B5EF4-FFF2-40B4-BE49-F238E27FC236}">
                <a16:creationId xmlns:a16="http://schemas.microsoft.com/office/drawing/2014/main" id="{1411E923-87B9-503C-BEF7-3B815F02FA30}"/>
              </a:ext>
            </a:extLst>
          </p:cNvPr>
          <p:cNvSpPr/>
          <p:nvPr/>
        </p:nvSpPr>
        <p:spPr>
          <a:xfrm rot="1877941">
            <a:off x="821594" y="-961866"/>
            <a:ext cx="1334668" cy="1506231"/>
          </a:xfrm>
          <a:custGeom>
            <a:avLst/>
            <a:gdLst/>
            <a:ahLst/>
            <a:cxnLst/>
            <a:rect l="l" t="t" r="r" b="b"/>
            <a:pathLst>
              <a:path w="11640" h="12937" extrusionOk="0">
                <a:moveTo>
                  <a:pt x="6333" y="177"/>
                </a:moveTo>
                <a:cubicBezTo>
                  <a:pt x="6503" y="177"/>
                  <a:pt x="6668" y="254"/>
                  <a:pt x="6777" y="397"/>
                </a:cubicBezTo>
                <a:cubicBezTo>
                  <a:pt x="6941" y="609"/>
                  <a:pt x="6931" y="906"/>
                  <a:pt x="6754" y="1107"/>
                </a:cubicBezTo>
                <a:cubicBezTo>
                  <a:pt x="6645" y="1231"/>
                  <a:pt x="6490" y="1297"/>
                  <a:pt x="6333" y="1297"/>
                </a:cubicBezTo>
                <a:cubicBezTo>
                  <a:pt x="6237" y="1297"/>
                  <a:pt x="6141" y="1273"/>
                  <a:pt x="6053" y="1223"/>
                </a:cubicBezTo>
                <a:cubicBezTo>
                  <a:pt x="5925" y="1148"/>
                  <a:pt x="5832" y="1025"/>
                  <a:pt x="5792" y="882"/>
                </a:cubicBezTo>
                <a:cubicBezTo>
                  <a:pt x="5723" y="624"/>
                  <a:pt x="5846" y="353"/>
                  <a:pt x="6086" y="235"/>
                </a:cubicBezTo>
                <a:cubicBezTo>
                  <a:pt x="6165" y="196"/>
                  <a:pt x="6249" y="177"/>
                  <a:pt x="6333" y="177"/>
                </a:cubicBezTo>
                <a:close/>
                <a:moveTo>
                  <a:pt x="3898" y="1890"/>
                </a:moveTo>
                <a:cubicBezTo>
                  <a:pt x="4013" y="1890"/>
                  <a:pt x="4124" y="1936"/>
                  <a:pt x="4206" y="2018"/>
                </a:cubicBezTo>
                <a:cubicBezTo>
                  <a:pt x="4289" y="2102"/>
                  <a:pt x="4336" y="2215"/>
                  <a:pt x="4337" y="2333"/>
                </a:cubicBezTo>
                <a:cubicBezTo>
                  <a:pt x="4336" y="2577"/>
                  <a:pt x="4138" y="2775"/>
                  <a:pt x="3893" y="2775"/>
                </a:cubicBezTo>
                <a:cubicBezTo>
                  <a:pt x="3648" y="2775"/>
                  <a:pt x="3450" y="2577"/>
                  <a:pt x="3450" y="2333"/>
                </a:cubicBezTo>
                <a:cubicBezTo>
                  <a:pt x="3450" y="2088"/>
                  <a:pt x="3648" y="1890"/>
                  <a:pt x="3893" y="1890"/>
                </a:cubicBezTo>
                <a:cubicBezTo>
                  <a:pt x="3894" y="1890"/>
                  <a:pt x="3896" y="1890"/>
                  <a:pt x="3898" y="1890"/>
                </a:cubicBezTo>
                <a:close/>
                <a:moveTo>
                  <a:pt x="8434" y="2316"/>
                </a:moveTo>
                <a:cubicBezTo>
                  <a:pt x="8587" y="2316"/>
                  <a:pt x="8737" y="2396"/>
                  <a:pt x="8819" y="2538"/>
                </a:cubicBezTo>
                <a:cubicBezTo>
                  <a:pt x="8946" y="2751"/>
                  <a:pt x="8875" y="3027"/>
                  <a:pt x="8660" y="3150"/>
                </a:cubicBezTo>
                <a:cubicBezTo>
                  <a:pt x="8590" y="3191"/>
                  <a:pt x="8514" y="3210"/>
                  <a:pt x="8439" y="3210"/>
                </a:cubicBezTo>
                <a:cubicBezTo>
                  <a:pt x="8283" y="3210"/>
                  <a:pt x="8132" y="3127"/>
                  <a:pt x="8051" y="2981"/>
                </a:cubicBezTo>
                <a:cubicBezTo>
                  <a:pt x="7929" y="2769"/>
                  <a:pt x="8001" y="2498"/>
                  <a:pt x="8214" y="2375"/>
                </a:cubicBezTo>
                <a:cubicBezTo>
                  <a:pt x="8283" y="2335"/>
                  <a:pt x="8359" y="2316"/>
                  <a:pt x="8434" y="2316"/>
                </a:cubicBezTo>
                <a:close/>
                <a:moveTo>
                  <a:pt x="1230" y="2694"/>
                </a:moveTo>
                <a:cubicBezTo>
                  <a:pt x="1419" y="2694"/>
                  <a:pt x="1600" y="2794"/>
                  <a:pt x="1700" y="2965"/>
                </a:cubicBezTo>
                <a:cubicBezTo>
                  <a:pt x="1772" y="3091"/>
                  <a:pt x="1791" y="3239"/>
                  <a:pt x="1753" y="3379"/>
                </a:cubicBezTo>
                <a:cubicBezTo>
                  <a:pt x="1689" y="3617"/>
                  <a:pt x="1473" y="3779"/>
                  <a:pt x="1229" y="3779"/>
                </a:cubicBezTo>
                <a:cubicBezTo>
                  <a:pt x="1217" y="3779"/>
                  <a:pt x="1205" y="3779"/>
                  <a:pt x="1193" y="3778"/>
                </a:cubicBezTo>
                <a:cubicBezTo>
                  <a:pt x="935" y="3760"/>
                  <a:pt x="726" y="3564"/>
                  <a:pt x="692" y="3307"/>
                </a:cubicBezTo>
                <a:cubicBezTo>
                  <a:pt x="658" y="3050"/>
                  <a:pt x="811" y="2806"/>
                  <a:pt x="1056" y="2723"/>
                </a:cubicBezTo>
                <a:cubicBezTo>
                  <a:pt x="1113" y="2703"/>
                  <a:pt x="1172" y="2694"/>
                  <a:pt x="1230" y="2694"/>
                </a:cubicBezTo>
                <a:close/>
                <a:moveTo>
                  <a:pt x="10819" y="3640"/>
                </a:moveTo>
                <a:cubicBezTo>
                  <a:pt x="10923" y="3640"/>
                  <a:pt x="11027" y="3669"/>
                  <a:pt x="11118" y="3730"/>
                </a:cubicBezTo>
                <a:cubicBezTo>
                  <a:pt x="11331" y="3871"/>
                  <a:pt x="11413" y="4145"/>
                  <a:pt x="11315" y="4381"/>
                </a:cubicBezTo>
                <a:cubicBezTo>
                  <a:pt x="11230" y="4584"/>
                  <a:pt x="11033" y="4713"/>
                  <a:pt x="10820" y="4713"/>
                </a:cubicBezTo>
                <a:cubicBezTo>
                  <a:pt x="10785" y="4713"/>
                  <a:pt x="10750" y="4710"/>
                  <a:pt x="10714" y="4702"/>
                </a:cubicBezTo>
                <a:cubicBezTo>
                  <a:pt x="10463" y="4653"/>
                  <a:pt x="10282" y="4433"/>
                  <a:pt x="10282" y="4176"/>
                </a:cubicBezTo>
                <a:cubicBezTo>
                  <a:pt x="10282" y="4034"/>
                  <a:pt x="10339" y="3897"/>
                  <a:pt x="10439" y="3796"/>
                </a:cubicBezTo>
                <a:cubicBezTo>
                  <a:pt x="10543" y="3693"/>
                  <a:pt x="10681" y="3640"/>
                  <a:pt x="10819" y="3640"/>
                </a:cubicBezTo>
                <a:close/>
                <a:moveTo>
                  <a:pt x="8247" y="3290"/>
                </a:moveTo>
                <a:cubicBezTo>
                  <a:pt x="8262" y="3297"/>
                  <a:pt x="8274" y="3301"/>
                  <a:pt x="8288" y="3305"/>
                </a:cubicBezTo>
                <a:cubicBezTo>
                  <a:pt x="8310" y="3311"/>
                  <a:pt x="8329" y="3312"/>
                  <a:pt x="8350" y="3315"/>
                </a:cubicBezTo>
                <a:lnTo>
                  <a:pt x="8101" y="4244"/>
                </a:lnTo>
                <a:lnTo>
                  <a:pt x="7205" y="4762"/>
                </a:lnTo>
                <a:lnTo>
                  <a:pt x="6143" y="5374"/>
                </a:lnTo>
                <a:lnTo>
                  <a:pt x="5977" y="5996"/>
                </a:lnTo>
                <a:lnTo>
                  <a:pt x="5909" y="6064"/>
                </a:lnTo>
                <a:lnTo>
                  <a:pt x="5880" y="5953"/>
                </a:lnTo>
                <a:lnTo>
                  <a:pt x="6043" y="5339"/>
                </a:lnTo>
                <a:lnTo>
                  <a:pt x="7062" y="4752"/>
                </a:lnTo>
                <a:lnTo>
                  <a:pt x="8002" y="4207"/>
                </a:lnTo>
                <a:lnTo>
                  <a:pt x="8247" y="3290"/>
                </a:lnTo>
                <a:close/>
                <a:moveTo>
                  <a:pt x="6592" y="1397"/>
                </a:moveTo>
                <a:lnTo>
                  <a:pt x="6907" y="2573"/>
                </a:lnTo>
                <a:lnTo>
                  <a:pt x="6251" y="3705"/>
                </a:lnTo>
                <a:lnTo>
                  <a:pt x="5477" y="5048"/>
                </a:lnTo>
                <a:lnTo>
                  <a:pt x="5736" y="6013"/>
                </a:lnTo>
                <a:lnTo>
                  <a:pt x="5702" y="6143"/>
                </a:lnTo>
                <a:lnTo>
                  <a:pt x="5607" y="6049"/>
                </a:lnTo>
                <a:lnTo>
                  <a:pt x="5348" y="5072"/>
                </a:lnTo>
                <a:lnTo>
                  <a:pt x="6091" y="3787"/>
                </a:lnTo>
                <a:lnTo>
                  <a:pt x="6777" y="2596"/>
                </a:lnTo>
                <a:lnTo>
                  <a:pt x="6465" y="1436"/>
                </a:lnTo>
                <a:cubicBezTo>
                  <a:pt x="6484" y="1431"/>
                  <a:pt x="6500" y="1431"/>
                  <a:pt x="6519" y="1426"/>
                </a:cubicBezTo>
                <a:cubicBezTo>
                  <a:pt x="6543" y="1419"/>
                  <a:pt x="6568" y="1409"/>
                  <a:pt x="6592" y="1397"/>
                </a:cubicBezTo>
                <a:close/>
                <a:moveTo>
                  <a:pt x="4331" y="2683"/>
                </a:moveTo>
                <a:lnTo>
                  <a:pt x="5012" y="3363"/>
                </a:lnTo>
                <a:lnTo>
                  <a:pt x="5012" y="5624"/>
                </a:lnTo>
                <a:lnTo>
                  <a:pt x="5455" y="6066"/>
                </a:lnTo>
                <a:lnTo>
                  <a:pt x="5483" y="6176"/>
                </a:lnTo>
                <a:lnTo>
                  <a:pt x="5483" y="6176"/>
                </a:lnTo>
                <a:lnTo>
                  <a:pt x="5388" y="6150"/>
                </a:lnTo>
                <a:lnTo>
                  <a:pt x="4933" y="5693"/>
                </a:lnTo>
                <a:lnTo>
                  <a:pt x="4933" y="3430"/>
                </a:lnTo>
                <a:lnTo>
                  <a:pt x="4261" y="2758"/>
                </a:lnTo>
                <a:cubicBezTo>
                  <a:pt x="4271" y="2749"/>
                  <a:pt x="4282" y="2741"/>
                  <a:pt x="4293" y="2732"/>
                </a:cubicBezTo>
                <a:cubicBezTo>
                  <a:pt x="4307" y="2717"/>
                  <a:pt x="4319" y="2700"/>
                  <a:pt x="4331" y="2683"/>
                </a:cubicBezTo>
                <a:close/>
                <a:moveTo>
                  <a:pt x="10304" y="4619"/>
                </a:moveTo>
                <a:cubicBezTo>
                  <a:pt x="10315" y="4633"/>
                  <a:pt x="10325" y="4647"/>
                  <a:pt x="10336" y="4661"/>
                </a:cubicBezTo>
                <a:cubicBezTo>
                  <a:pt x="10354" y="4678"/>
                  <a:pt x="10374" y="4691"/>
                  <a:pt x="10395" y="4708"/>
                </a:cubicBezTo>
                <a:lnTo>
                  <a:pt x="9571" y="5532"/>
                </a:lnTo>
                <a:lnTo>
                  <a:pt x="8317" y="5531"/>
                </a:lnTo>
                <a:lnTo>
                  <a:pt x="6829" y="5531"/>
                </a:lnTo>
                <a:lnTo>
                  <a:pt x="6163" y="6200"/>
                </a:lnTo>
                <a:lnTo>
                  <a:pt x="6040" y="6232"/>
                </a:lnTo>
                <a:lnTo>
                  <a:pt x="6073" y="6109"/>
                </a:lnTo>
                <a:lnTo>
                  <a:pt x="6747" y="5435"/>
                </a:lnTo>
                <a:lnTo>
                  <a:pt x="8173" y="5435"/>
                </a:lnTo>
                <a:lnTo>
                  <a:pt x="9489" y="5433"/>
                </a:lnTo>
                <a:lnTo>
                  <a:pt x="10304" y="4619"/>
                </a:lnTo>
                <a:close/>
                <a:moveTo>
                  <a:pt x="1910" y="3341"/>
                </a:moveTo>
                <a:lnTo>
                  <a:pt x="3049" y="3647"/>
                </a:lnTo>
                <a:lnTo>
                  <a:pt x="3684" y="4748"/>
                </a:lnTo>
                <a:lnTo>
                  <a:pt x="4436" y="6050"/>
                </a:lnTo>
                <a:lnTo>
                  <a:pt x="5363" y="6297"/>
                </a:lnTo>
                <a:lnTo>
                  <a:pt x="5455" y="6389"/>
                </a:lnTo>
                <a:lnTo>
                  <a:pt x="5331" y="6423"/>
                </a:lnTo>
                <a:lnTo>
                  <a:pt x="4394" y="6173"/>
                </a:lnTo>
                <a:lnTo>
                  <a:pt x="3672" y="4923"/>
                </a:lnTo>
                <a:lnTo>
                  <a:pt x="3006" y="3768"/>
                </a:lnTo>
                <a:lnTo>
                  <a:pt x="1879" y="3466"/>
                </a:lnTo>
                <a:cubicBezTo>
                  <a:pt x="1885" y="3449"/>
                  <a:pt x="1893" y="3434"/>
                  <a:pt x="1899" y="3417"/>
                </a:cubicBezTo>
                <a:cubicBezTo>
                  <a:pt x="1903" y="3391"/>
                  <a:pt x="1907" y="3366"/>
                  <a:pt x="1910" y="3341"/>
                </a:cubicBezTo>
                <a:close/>
                <a:moveTo>
                  <a:pt x="1253" y="5608"/>
                </a:moveTo>
                <a:cubicBezTo>
                  <a:pt x="1330" y="5608"/>
                  <a:pt x="1406" y="5628"/>
                  <a:pt x="1474" y="5666"/>
                </a:cubicBezTo>
                <a:cubicBezTo>
                  <a:pt x="1684" y="5789"/>
                  <a:pt x="1756" y="6060"/>
                  <a:pt x="1636" y="6272"/>
                </a:cubicBezTo>
                <a:lnTo>
                  <a:pt x="1636" y="6273"/>
                </a:lnTo>
                <a:cubicBezTo>
                  <a:pt x="1552" y="6420"/>
                  <a:pt x="1402" y="6495"/>
                  <a:pt x="1251" y="6495"/>
                </a:cubicBezTo>
                <a:cubicBezTo>
                  <a:pt x="1120" y="6495"/>
                  <a:pt x="989" y="6438"/>
                  <a:pt x="900" y="6322"/>
                </a:cubicBezTo>
                <a:cubicBezTo>
                  <a:pt x="708" y="6073"/>
                  <a:pt x="830" y="5706"/>
                  <a:pt x="1135" y="5624"/>
                </a:cubicBezTo>
                <a:cubicBezTo>
                  <a:pt x="1174" y="5613"/>
                  <a:pt x="1213" y="5608"/>
                  <a:pt x="1253" y="5608"/>
                </a:cubicBezTo>
                <a:close/>
                <a:moveTo>
                  <a:pt x="5808" y="6421"/>
                </a:moveTo>
                <a:lnTo>
                  <a:pt x="5850" y="6464"/>
                </a:lnTo>
                <a:lnTo>
                  <a:pt x="5841" y="6499"/>
                </a:lnTo>
                <a:lnTo>
                  <a:pt x="5837" y="6523"/>
                </a:lnTo>
                <a:lnTo>
                  <a:pt x="5802" y="6533"/>
                </a:lnTo>
                <a:lnTo>
                  <a:pt x="5777" y="6538"/>
                </a:lnTo>
                <a:lnTo>
                  <a:pt x="5736" y="6496"/>
                </a:lnTo>
                <a:lnTo>
                  <a:pt x="5744" y="6461"/>
                </a:lnTo>
                <a:lnTo>
                  <a:pt x="5750" y="6438"/>
                </a:lnTo>
                <a:lnTo>
                  <a:pt x="5785" y="6428"/>
                </a:lnTo>
                <a:lnTo>
                  <a:pt x="5784" y="6428"/>
                </a:lnTo>
                <a:lnTo>
                  <a:pt x="5808" y="6421"/>
                </a:lnTo>
                <a:close/>
                <a:moveTo>
                  <a:pt x="2703" y="5598"/>
                </a:moveTo>
                <a:lnTo>
                  <a:pt x="3599" y="6116"/>
                </a:lnTo>
                <a:lnTo>
                  <a:pt x="4662" y="6729"/>
                </a:lnTo>
                <a:lnTo>
                  <a:pt x="5277" y="6564"/>
                </a:lnTo>
                <a:lnTo>
                  <a:pt x="5383" y="6592"/>
                </a:lnTo>
                <a:lnTo>
                  <a:pt x="5309" y="6665"/>
                </a:lnTo>
                <a:lnTo>
                  <a:pt x="4681" y="6833"/>
                </a:lnTo>
                <a:lnTo>
                  <a:pt x="3664" y="6245"/>
                </a:lnTo>
                <a:lnTo>
                  <a:pt x="2721" y="5702"/>
                </a:lnTo>
                <a:lnTo>
                  <a:pt x="1803" y="5948"/>
                </a:lnTo>
                <a:cubicBezTo>
                  <a:pt x="1801" y="5934"/>
                  <a:pt x="1800" y="5920"/>
                  <a:pt x="1797" y="5906"/>
                </a:cubicBezTo>
                <a:cubicBezTo>
                  <a:pt x="1790" y="5886"/>
                  <a:pt x="1783" y="5867"/>
                  <a:pt x="1774" y="5847"/>
                </a:cubicBezTo>
                <a:lnTo>
                  <a:pt x="2703" y="5598"/>
                </a:lnTo>
                <a:close/>
                <a:moveTo>
                  <a:pt x="10337" y="6465"/>
                </a:moveTo>
                <a:cubicBezTo>
                  <a:pt x="10411" y="6465"/>
                  <a:pt x="10487" y="6484"/>
                  <a:pt x="10556" y="6523"/>
                </a:cubicBezTo>
                <a:cubicBezTo>
                  <a:pt x="10659" y="6582"/>
                  <a:pt x="10733" y="6679"/>
                  <a:pt x="10764" y="6794"/>
                </a:cubicBezTo>
                <a:cubicBezTo>
                  <a:pt x="10826" y="7029"/>
                  <a:pt x="10686" y="7271"/>
                  <a:pt x="10450" y="7336"/>
                </a:cubicBezTo>
                <a:cubicBezTo>
                  <a:pt x="10412" y="7346"/>
                  <a:pt x="10373" y="7351"/>
                  <a:pt x="10335" y="7351"/>
                </a:cubicBezTo>
                <a:cubicBezTo>
                  <a:pt x="10139" y="7351"/>
                  <a:pt x="9960" y="7220"/>
                  <a:pt x="9907" y="7022"/>
                </a:cubicBezTo>
                <a:cubicBezTo>
                  <a:pt x="9876" y="6909"/>
                  <a:pt x="9893" y="6788"/>
                  <a:pt x="9952" y="6685"/>
                </a:cubicBezTo>
                <a:cubicBezTo>
                  <a:pt x="10035" y="6544"/>
                  <a:pt x="10184" y="6465"/>
                  <a:pt x="10337" y="6465"/>
                </a:cubicBezTo>
                <a:close/>
                <a:moveTo>
                  <a:pt x="6907" y="6128"/>
                </a:moveTo>
                <a:lnTo>
                  <a:pt x="7924" y="6715"/>
                </a:lnTo>
                <a:lnTo>
                  <a:pt x="8866" y="7258"/>
                </a:lnTo>
                <a:lnTo>
                  <a:pt x="9783" y="7012"/>
                </a:lnTo>
                <a:cubicBezTo>
                  <a:pt x="9786" y="7025"/>
                  <a:pt x="9786" y="7041"/>
                  <a:pt x="9790" y="7053"/>
                </a:cubicBezTo>
                <a:cubicBezTo>
                  <a:pt x="9795" y="7075"/>
                  <a:pt x="9804" y="7093"/>
                  <a:pt x="9811" y="7113"/>
                </a:cubicBezTo>
                <a:lnTo>
                  <a:pt x="8884" y="7361"/>
                </a:lnTo>
                <a:lnTo>
                  <a:pt x="7986" y="6843"/>
                </a:lnTo>
                <a:lnTo>
                  <a:pt x="6925" y="6231"/>
                </a:lnTo>
                <a:lnTo>
                  <a:pt x="6309" y="6397"/>
                </a:lnTo>
                <a:lnTo>
                  <a:pt x="6204" y="6368"/>
                </a:lnTo>
                <a:lnTo>
                  <a:pt x="6276" y="6297"/>
                </a:lnTo>
                <a:lnTo>
                  <a:pt x="6907" y="6128"/>
                </a:lnTo>
                <a:close/>
                <a:moveTo>
                  <a:pt x="5546" y="6726"/>
                </a:moveTo>
                <a:lnTo>
                  <a:pt x="5514" y="6850"/>
                </a:lnTo>
                <a:lnTo>
                  <a:pt x="4840" y="7525"/>
                </a:lnTo>
                <a:lnTo>
                  <a:pt x="3416" y="7525"/>
                </a:lnTo>
                <a:lnTo>
                  <a:pt x="2098" y="7523"/>
                </a:lnTo>
                <a:lnTo>
                  <a:pt x="1283" y="8339"/>
                </a:lnTo>
                <a:cubicBezTo>
                  <a:pt x="1274" y="8325"/>
                  <a:pt x="1264" y="8311"/>
                  <a:pt x="1251" y="8298"/>
                </a:cubicBezTo>
                <a:cubicBezTo>
                  <a:pt x="1233" y="8281"/>
                  <a:pt x="1214" y="8264"/>
                  <a:pt x="1193" y="8250"/>
                </a:cubicBezTo>
                <a:lnTo>
                  <a:pt x="2016" y="7426"/>
                </a:lnTo>
                <a:lnTo>
                  <a:pt x="4756" y="7426"/>
                </a:lnTo>
                <a:lnTo>
                  <a:pt x="5422" y="6758"/>
                </a:lnTo>
                <a:lnTo>
                  <a:pt x="5546" y="6726"/>
                </a:lnTo>
                <a:close/>
                <a:moveTo>
                  <a:pt x="768" y="8245"/>
                </a:moveTo>
                <a:cubicBezTo>
                  <a:pt x="905" y="8245"/>
                  <a:pt x="1042" y="8297"/>
                  <a:pt x="1146" y="8402"/>
                </a:cubicBezTo>
                <a:cubicBezTo>
                  <a:pt x="1358" y="8613"/>
                  <a:pt x="1358" y="8953"/>
                  <a:pt x="1146" y="9163"/>
                </a:cubicBezTo>
                <a:cubicBezTo>
                  <a:pt x="1043" y="9259"/>
                  <a:pt x="912" y="9307"/>
                  <a:pt x="780" y="9307"/>
                </a:cubicBezTo>
                <a:cubicBezTo>
                  <a:pt x="643" y="9307"/>
                  <a:pt x="505" y="9254"/>
                  <a:pt x="400" y="9149"/>
                </a:cubicBezTo>
                <a:cubicBezTo>
                  <a:pt x="195" y="8944"/>
                  <a:pt x="190" y="8614"/>
                  <a:pt x="389" y="8402"/>
                </a:cubicBezTo>
                <a:cubicBezTo>
                  <a:pt x="493" y="8297"/>
                  <a:pt x="630" y="8245"/>
                  <a:pt x="768" y="8245"/>
                </a:cubicBezTo>
                <a:close/>
                <a:moveTo>
                  <a:pt x="6258" y="6536"/>
                </a:moveTo>
                <a:lnTo>
                  <a:pt x="7193" y="6787"/>
                </a:lnTo>
                <a:lnTo>
                  <a:pt x="7914" y="8037"/>
                </a:lnTo>
                <a:lnTo>
                  <a:pt x="8580" y="9191"/>
                </a:lnTo>
                <a:lnTo>
                  <a:pt x="9708" y="9493"/>
                </a:lnTo>
                <a:cubicBezTo>
                  <a:pt x="9702" y="9512"/>
                  <a:pt x="9694" y="9524"/>
                  <a:pt x="9688" y="9543"/>
                </a:cubicBezTo>
                <a:cubicBezTo>
                  <a:pt x="9683" y="9568"/>
                  <a:pt x="9681" y="9592"/>
                  <a:pt x="9677" y="9617"/>
                </a:cubicBezTo>
                <a:lnTo>
                  <a:pt x="8538" y="9313"/>
                </a:lnTo>
                <a:lnTo>
                  <a:pt x="7903" y="8212"/>
                </a:lnTo>
                <a:lnTo>
                  <a:pt x="7151" y="6909"/>
                </a:lnTo>
                <a:lnTo>
                  <a:pt x="6224" y="6661"/>
                </a:lnTo>
                <a:lnTo>
                  <a:pt x="6132" y="6569"/>
                </a:lnTo>
                <a:lnTo>
                  <a:pt x="6258" y="6536"/>
                </a:lnTo>
                <a:close/>
                <a:moveTo>
                  <a:pt x="5676" y="6895"/>
                </a:moveTo>
                <a:lnTo>
                  <a:pt x="5707" y="7007"/>
                </a:lnTo>
                <a:lnTo>
                  <a:pt x="5542" y="7619"/>
                </a:lnTo>
                <a:lnTo>
                  <a:pt x="4525" y="8208"/>
                </a:lnTo>
                <a:lnTo>
                  <a:pt x="3584" y="8750"/>
                </a:lnTo>
                <a:lnTo>
                  <a:pt x="3338" y="9668"/>
                </a:lnTo>
                <a:cubicBezTo>
                  <a:pt x="3325" y="9664"/>
                  <a:pt x="3313" y="9657"/>
                  <a:pt x="3299" y="9654"/>
                </a:cubicBezTo>
                <a:cubicBezTo>
                  <a:pt x="3277" y="9649"/>
                  <a:pt x="3258" y="9646"/>
                  <a:pt x="3236" y="9643"/>
                </a:cubicBezTo>
                <a:lnTo>
                  <a:pt x="3485" y="8714"/>
                </a:lnTo>
                <a:lnTo>
                  <a:pt x="4382" y="8196"/>
                </a:lnTo>
                <a:lnTo>
                  <a:pt x="5443" y="7584"/>
                </a:lnTo>
                <a:lnTo>
                  <a:pt x="5610" y="6963"/>
                </a:lnTo>
                <a:lnTo>
                  <a:pt x="5676" y="6895"/>
                </a:lnTo>
                <a:close/>
                <a:moveTo>
                  <a:pt x="10358" y="9178"/>
                </a:moveTo>
                <a:cubicBezTo>
                  <a:pt x="10550" y="9178"/>
                  <a:pt x="10732" y="9281"/>
                  <a:pt x="10830" y="9450"/>
                </a:cubicBezTo>
                <a:cubicBezTo>
                  <a:pt x="10902" y="9575"/>
                  <a:pt x="10920" y="9723"/>
                  <a:pt x="10884" y="9862"/>
                </a:cubicBezTo>
                <a:cubicBezTo>
                  <a:pt x="10845" y="10003"/>
                  <a:pt x="10754" y="10121"/>
                  <a:pt x="10628" y="10192"/>
                </a:cubicBezTo>
                <a:cubicBezTo>
                  <a:pt x="10543" y="10241"/>
                  <a:pt x="10450" y="10264"/>
                  <a:pt x="10358" y="10264"/>
                </a:cubicBezTo>
                <a:cubicBezTo>
                  <a:pt x="10171" y="10264"/>
                  <a:pt x="9989" y="10167"/>
                  <a:pt x="9887" y="9993"/>
                </a:cubicBezTo>
                <a:cubicBezTo>
                  <a:pt x="9815" y="9869"/>
                  <a:pt x="9795" y="9720"/>
                  <a:pt x="9832" y="9581"/>
                </a:cubicBezTo>
                <a:lnTo>
                  <a:pt x="9834" y="9581"/>
                </a:lnTo>
                <a:cubicBezTo>
                  <a:pt x="9890" y="9369"/>
                  <a:pt x="10071" y="9212"/>
                  <a:pt x="10288" y="9183"/>
                </a:cubicBezTo>
                <a:cubicBezTo>
                  <a:pt x="10311" y="9180"/>
                  <a:pt x="10335" y="9178"/>
                  <a:pt x="10358" y="9178"/>
                </a:cubicBezTo>
                <a:close/>
                <a:moveTo>
                  <a:pt x="6105" y="6784"/>
                </a:moveTo>
                <a:lnTo>
                  <a:pt x="6198" y="6809"/>
                </a:lnTo>
                <a:lnTo>
                  <a:pt x="6657" y="7266"/>
                </a:lnTo>
                <a:lnTo>
                  <a:pt x="6657" y="9529"/>
                </a:lnTo>
                <a:lnTo>
                  <a:pt x="7329" y="10200"/>
                </a:lnTo>
                <a:cubicBezTo>
                  <a:pt x="7316" y="10210"/>
                  <a:pt x="7305" y="10217"/>
                  <a:pt x="7295" y="10227"/>
                </a:cubicBezTo>
                <a:cubicBezTo>
                  <a:pt x="7279" y="10243"/>
                  <a:pt x="7267" y="10258"/>
                  <a:pt x="7255" y="10276"/>
                </a:cubicBezTo>
                <a:lnTo>
                  <a:pt x="6575" y="9596"/>
                </a:lnTo>
                <a:lnTo>
                  <a:pt x="6575" y="7336"/>
                </a:lnTo>
                <a:lnTo>
                  <a:pt x="6134" y="6894"/>
                </a:lnTo>
                <a:lnTo>
                  <a:pt x="6105" y="6784"/>
                </a:lnTo>
                <a:close/>
                <a:moveTo>
                  <a:pt x="3151" y="9756"/>
                </a:moveTo>
                <a:cubicBezTo>
                  <a:pt x="3304" y="9756"/>
                  <a:pt x="3454" y="9835"/>
                  <a:pt x="3537" y="9976"/>
                </a:cubicBezTo>
                <a:cubicBezTo>
                  <a:pt x="3658" y="10189"/>
                  <a:pt x="3585" y="10460"/>
                  <a:pt x="3373" y="10583"/>
                </a:cubicBezTo>
                <a:cubicBezTo>
                  <a:pt x="3306" y="10622"/>
                  <a:pt x="3230" y="10642"/>
                  <a:pt x="3153" y="10642"/>
                </a:cubicBezTo>
                <a:cubicBezTo>
                  <a:pt x="3114" y="10642"/>
                  <a:pt x="3075" y="10637"/>
                  <a:pt x="3036" y="10626"/>
                </a:cubicBezTo>
                <a:cubicBezTo>
                  <a:pt x="2923" y="10595"/>
                  <a:pt x="2827" y="10522"/>
                  <a:pt x="2768" y="10420"/>
                </a:cubicBezTo>
                <a:cubicBezTo>
                  <a:pt x="2709" y="10319"/>
                  <a:pt x="2693" y="10197"/>
                  <a:pt x="2724" y="10085"/>
                </a:cubicBezTo>
                <a:cubicBezTo>
                  <a:pt x="2754" y="9970"/>
                  <a:pt x="2829" y="9874"/>
                  <a:pt x="2930" y="9815"/>
                </a:cubicBezTo>
                <a:cubicBezTo>
                  <a:pt x="3000" y="9775"/>
                  <a:pt x="3076" y="9756"/>
                  <a:pt x="3151" y="9756"/>
                </a:cubicBezTo>
                <a:close/>
                <a:moveTo>
                  <a:pt x="7697" y="10183"/>
                </a:moveTo>
                <a:cubicBezTo>
                  <a:pt x="7908" y="10183"/>
                  <a:pt x="8090" y="10332"/>
                  <a:pt x="8130" y="10539"/>
                </a:cubicBezTo>
                <a:cubicBezTo>
                  <a:pt x="8173" y="10746"/>
                  <a:pt x="8063" y="10955"/>
                  <a:pt x="7866" y="11037"/>
                </a:cubicBezTo>
                <a:cubicBezTo>
                  <a:pt x="7811" y="11060"/>
                  <a:pt x="7752" y="11072"/>
                  <a:pt x="7695" y="11072"/>
                </a:cubicBezTo>
                <a:cubicBezTo>
                  <a:pt x="7550" y="11072"/>
                  <a:pt x="7411" y="11001"/>
                  <a:pt x="7326" y="10875"/>
                </a:cubicBezTo>
                <a:cubicBezTo>
                  <a:pt x="7209" y="10698"/>
                  <a:pt x="7231" y="10464"/>
                  <a:pt x="7381" y="10313"/>
                </a:cubicBezTo>
                <a:cubicBezTo>
                  <a:pt x="7464" y="10230"/>
                  <a:pt x="7576" y="10183"/>
                  <a:pt x="7694" y="10183"/>
                </a:cubicBezTo>
                <a:cubicBezTo>
                  <a:pt x="7695" y="10183"/>
                  <a:pt x="7696" y="10183"/>
                  <a:pt x="7697" y="10183"/>
                </a:cubicBezTo>
                <a:close/>
                <a:moveTo>
                  <a:pt x="5884" y="6816"/>
                </a:moveTo>
                <a:lnTo>
                  <a:pt x="5978" y="6911"/>
                </a:lnTo>
                <a:lnTo>
                  <a:pt x="6239" y="7886"/>
                </a:lnTo>
                <a:lnTo>
                  <a:pt x="5497" y="9174"/>
                </a:lnTo>
                <a:lnTo>
                  <a:pt x="4810" y="10363"/>
                </a:lnTo>
                <a:lnTo>
                  <a:pt x="5120" y="11524"/>
                </a:lnTo>
                <a:cubicBezTo>
                  <a:pt x="5102" y="11525"/>
                  <a:pt x="5085" y="11528"/>
                  <a:pt x="5068" y="11532"/>
                </a:cubicBezTo>
                <a:cubicBezTo>
                  <a:pt x="5043" y="11539"/>
                  <a:pt x="5017" y="11548"/>
                  <a:pt x="4993" y="11559"/>
                </a:cubicBezTo>
                <a:lnTo>
                  <a:pt x="4679" y="10387"/>
                </a:lnTo>
                <a:lnTo>
                  <a:pt x="5335" y="9252"/>
                </a:lnTo>
                <a:lnTo>
                  <a:pt x="6108" y="7910"/>
                </a:lnTo>
                <a:lnTo>
                  <a:pt x="5848" y="6945"/>
                </a:lnTo>
                <a:lnTo>
                  <a:pt x="5884" y="6816"/>
                </a:lnTo>
                <a:close/>
                <a:moveTo>
                  <a:pt x="5254" y="11661"/>
                </a:moveTo>
                <a:cubicBezTo>
                  <a:pt x="5349" y="11661"/>
                  <a:pt x="5445" y="11686"/>
                  <a:pt x="5534" y="11737"/>
                </a:cubicBezTo>
                <a:cubicBezTo>
                  <a:pt x="5730" y="11850"/>
                  <a:pt x="5839" y="12070"/>
                  <a:pt x="5808" y="12296"/>
                </a:cubicBezTo>
                <a:cubicBezTo>
                  <a:pt x="5778" y="12520"/>
                  <a:pt x="5616" y="12705"/>
                  <a:pt x="5397" y="12763"/>
                </a:cubicBezTo>
                <a:cubicBezTo>
                  <a:pt x="5346" y="12776"/>
                  <a:pt x="5296" y="12783"/>
                  <a:pt x="5248" y="12783"/>
                </a:cubicBezTo>
                <a:cubicBezTo>
                  <a:pt x="4839" y="12783"/>
                  <a:pt x="4544" y="12328"/>
                  <a:pt x="4768" y="11942"/>
                </a:cubicBezTo>
                <a:cubicBezTo>
                  <a:pt x="4872" y="11762"/>
                  <a:pt x="5060" y="11661"/>
                  <a:pt x="5254" y="11661"/>
                </a:cubicBezTo>
                <a:close/>
                <a:moveTo>
                  <a:pt x="6333" y="0"/>
                </a:moveTo>
                <a:cubicBezTo>
                  <a:pt x="6267" y="0"/>
                  <a:pt x="6200" y="10"/>
                  <a:pt x="6134" y="29"/>
                </a:cubicBezTo>
                <a:cubicBezTo>
                  <a:pt x="5791" y="127"/>
                  <a:pt x="5570" y="460"/>
                  <a:pt x="5616" y="813"/>
                </a:cubicBezTo>
                <a:cubicBezTo>
                  <a:pt x="5659" y="1167"/>
                  <a:pt x="5954" y="1436"/>
                  <a:pt x="6311" y="1447"/>
                </a:cubicBezTo>
                <a:lnTo>
                  <a:pt x="6613" y="2573"/>
                </a:lnTo>
                <a:lnTo>
                  <a:pt x="5957" y="3709"/>
                </a:lnTo>
                <a:lnTo>
                  <a:pt x="5182" y="5050"/>
                </a:lnTo>
                <a:lnTo>
                  <a:pt x="5393" y="5831"/>
                </a:lnTo>
                <a:lnTo>
                  <a:pt x="5133" y="5573"/>
                </a:lnTo>
                <a:lnTo>
                  <a:pt x="5133" y="3312"/>
                </a:lnTo>
                <a:lnTo>
                  <a:pt x="4399" y="2577"/>
                </a:lnTo>
                <a:cubicBezTo>
                  <a:pt x="4437" y="2501"/>
                  <a:pt x="4458" y="2418"/>
                  <a:pt x="4458" y="2333"/>
                </a:cubicBezTo>
                <a:cubicBezTo>
                  <a:pt x="4460" y="2007"/>
                  <a:pt x="4193" y="1765"/>
                  <a:pt x="3893" y="1765"/>
                </a:cubicBezTo>
                <a:cubicBezTo>
                  <a:pt x="3822" y="1765"/>
                  <a:pt x="3749" y="1779"/>
                  <a:pt x="3677" y="1808"/>
                </a:cubicBezTo>
                <a:cubicBezTo>
                  <a:pt x="3304" y="1962"/>
                  <a:pt x="3208" y="2446"/>
                  <a:pt x="3493" y="2731"/>
                </a:cubicBezTo>
                <a:cubicBezTo>
                  <a:pt x="3601" y="2840"/>
                  <a:pt x="3746" y="2897"/>
                  <a:pt x="3892" y="2897"/>
                </a:cubicBezTo>
                <a:cubicBezTo>
                  <a:pt x="3982" y="2897"/>
                  <a:pt x="4073" y="2875"/>
                  <a:pt x="4157" y="2830"/>
                </a:cubicBezTo>
                <a:lnTo>
                  <a:pt x="4808" y="3482"/>
                </a:lnTo>
                <a:lnTo>
                  <a:pt x="4808" y="5742"/>
                </a:lnTo>
                <a:lnTo>
                  <a:pt x="5154" y="6087"/>
                </a:lnTo>
                <a:lnTo>
                  <a:pt x="4536" y="5922"/>
                </a:lnTo>
                <a:lnTo>
                  <a:pt x="3816" y="4673"/>
                </a:lnTo>
                <a:lnTo>
                  <a:pt x="3149" y="3517"/>
                </a:lnTo>
                <a:lnTo>
                  <a:pt x="1917" y="3188"/>
                </a:lnTo>
                <a:cubicBezTo>
                  <a:pt x="1894" y="2881"/>
                  <a:pt x="1670" y="2627"/>
                  <a:pt x="1368" y="2565"/>
                </a:cubicBezTo>
                <a:cubicBezTo>
                  <a:pt x="1321" y="2555"/>
                  <a:pt x="1275" y="2550"/>
                  <a:pt x="1228" y="2550"/>
                </a:cubicBezTo>
                <a:cubicBezTo>
                  <a:pt x="976" y="2550"/>
                  <a:pt x="739" y="2689"/>
                  <a:pt x="617" y="2919"/>
                </a:cubicBezTo>
                <a:cubicBezTo>
                  <a:pt x="475" y="3191"/>
                  <a:pt x="528" y="3526"/>
                  <a:pt x="751" y="3739"/>
                </a:cubicBezTo>
                <a:cubicBezTo>
                  <a:pt x="883" y="3865"/>
                  <a:pt x="1055" y="3930"/>
                  <a:pt x="1229" y="3930"/>
                </a:cubicBezTo>
                <a:cubicBezTo>
                  <a:pt x="1347" y="3930"/>
                  <a:pt x="1467" y="3900"/>
                  <a:pt x="1575" y="3837"/>
                </a:cubicBezTo>
                <a:cubicBezTo>
                  <a:pt x="1673" y="3781"/>
                  <a:pt x="1755" y="3700"/>
                  <a:pt x="1814" y="3603"/>
                </a:cubicBezTo>
                <a:lnTo>
                  <a:pt x="2908" y="3897"/>
                </a:lnTo>
                <a:lnTo>
                  <a:pt x="3543" y="4997"/>
                </a:lnTo>
                <a:lnTo>
                  <a:pt x="4295" y="6300"/>
                </a:lnTo>
                <a:lnTo>
                  <a:pt x="5043" y="6500"/>
                </a:lnTo>
                <a:lnTo>
                  <a:pt x="4677" y="6599"/>
                </a:lnTo>
                <a:lnTo>
                  <a:pt x="3661" y="6011"/>
                </a:lnTo>
                <a:lnTo>
                  <a:pt x="2720" y="5467"/>
                </a:lnTo>
                <a:lnTo>
                  <a:pt x="1717" y="5735"/>
                </a:lnTo>
                <a:cubicBezTo>
                  <a:pt x="1604" y="5569"/>
                  <a:pt x="1427" y="5487"/>
                  <a:pt x="1250" y="5487"/>
                </a:cubicBezTo>
                <a:cubicBezTo>
                  <a:pt x="1059" y="5487"/>
                  <a:pt x="869" y="5582"/>
                  <a:pt x="761" y="5769"/>
                </a:cubicBezTo>
                <a:cubicBezTo>
                  <a:pt x="605" y="6039"/>
                  <a:pt x="698" y="6385"/>
                  <a:pt x="969" y="6540"/>
                </a:cubicBezTo>
                <a:cubicBezTo>
                  <a:pt x="1058" y="6592"/>
                  <a:pt x="1155" y="6616"/>
                  <a:pt x="1251" y="6616"/>
                </a:cubicBezTo>
                <a:cubicBezTo>
                  <a:pt x="1446" y="6616"/>
                  <a:pt x="1636" y="6515"/>
                  <a:pt x="1741" y="6334"/>
                </a:cubicBezTo>
                <a:cubicBezTo>
                  <a:pt x="1786" y="6253"/>
                  <a:pt x="1810" y="6163"/>
                  <a:pt x="1813" y="6071"/>
                </a:cubicBezTo>
                <a:lnTo>
                  <a:pt x="2704" y="5833"/>
                </a:lnTo>
                <a:lnTo>
                  <a:pt x="3601" y="6351"/>
                </a:lnTo>
                <a:lnTo>
                  <a:pt x="4663" y="6963"/>
                </a:lnTo>
                <a:lnTo>
                  <a:pt x="5139" y="6836"/>
                </a:lnTo>
                <a:lnTo>
                  <a:pt x="4696" y="7279"/>
                </a:lnTo>
                <a:lnTo>
                  <a:pt x="1955" y="7279"/>
                </a:lnTo>
                <a:lnTo>
                  <a:pt x="1065" y="8170"/>
                </a:lnTo>
                <a:cubicBezTo>
                  <a:pt x="967" y="8122"/>
                  <a:pt x="866" y="8100"/>
                  <a:pt x="766" y="8100"/>
                </a:cubicBezTo>
                <a:cubicBezTo>
                  <a:pt x="460" y="8100"/>
                  <a:pt x="173" y="8308"/>
                  <a:pt x="99" y="8631"/>
                </a:cubicBezTo>
                <a:cubicBezTo>
                  <a:pt x="1" y="9059"/>
                  <a:pt x="325" y="9466"/>
                  <a:pt x="765" y="9466"/>
                </a:cubicBezTo>
                <a:cubicBezTo>
                  <a:pt x="765" y="9466"/>
                  <a:pt x="766" y="9466"/>
                  <a:pt x="767" y="9466"/>
                </a:cubicBezTo>
                <a:cubicBezTo>
                  <a:pt x="769" y="9466"/>
                  <a:pt x="771" y="9466"/>
                  <a:pt x="773" y="9466"/>
                </a:cubicBezTo>
                <a:cubicBezTo>
                  <a:pt x="1286" y="9466"/>
                  <a:pt x="1614" y="8916"/>
                  <a:pt x="1369" y="8463"/>
                </a:cubicBezTo>
                <a:lnTo>
                  <a:pt x="2160" y="7671"/>
                </a:lnTo>
                <a:lnTo>
                  <a:pt x="4900" y="7671"/>
                </a:lnTo>
                <a:lnTo>
                  <a:pt x="5438" y="7135"/>
                </a:lnTo>
                <a:lnTo>
                  <a:pt x="5438" y="7135"/>
                </a:lnTo>
                <a:lnTo>
                  <a:pt x="5339" y="7505"/>
                </a:lnTo>
                <a:lnTo>
                  <a:pt x="4320" y="8092"/>
                </a:lnTo>
                <a:lnTo>
                  <a:pt x="3380" y="8635"/>
                </a:lnTo>
                <a:lnTo>
                  <a:pt x="3111" y="9637"/>
                </a:lnTo>
                <a:cubicBezTo>
                  <a:pt x="2861" y="9657"/>
                  <a:pt x="2652" y="9839"/>
                  <a:pt x="2601" y="10085"/>
                </a:cubicBezTo>
                <a:cubicBezTo>
                  <a:pt x="2551" y="10330"/>
                  <a:pt x="2669" y="10581"/>
                  <a:pt x="2891" y="10698"/>
                </a:cubicBezTo>
                <a:cubicBezTo>
                  <a:pt x="2974" y="10742"/>
                  <a:pt x="3064" y="10763"/>
                  <a:pt x="3153" y="10763"/>
                </a:cubicBezTo>
                <a:cubicBezTo>
                  <a:pt x="3303" y="10763"/>
                  <a:pt x="3451" y="10703"/>
                  <a:pt x="3560" y="10590"/>
                </a:cubicBezTo>
                <a:cubicBezTo>
                  <a:pt x="3733" y="10408"/>
                  <a:pt x="3767" y="10134"/>
                  <a:pt x="3640" y="9917"/>
                </a:cubicBezTo>
                <a:cubicBezTo>
                  <a:pt x="3593" y="9838"/>
                  <a:pt x="3529" y="9770"/>
                  <a:pt x="3450" y="9722"/>
                </a:cubicBezTo>
                <a:lnTo>
                  <a:pt x="3688" y="8831"/>
                </a:lnTo>
                <a:lnTo>
                  <a:pt x="4585" y="8314"/>
                </a:lnTo>
                <a:lnTo>
                  <a:pt x="5647" y="7701"/>
                </a:lnTo>
                <a:lnTo>
                  <a:pt x="5769" y="7242"/>
                </a:lnTo>
                <a:lnTo>
                  <a:pt x="5943" y="7889"/>
                </a:lnTo>
                <a:lnTo>
                  <a:pt x="5201" y="9174"/>
                </a:lnTo>
                <a:lnTo>
                  <a:pt x="4514" y="10365"/>
                </a:lnTo>
                <a:lnTo>
                  <a:pt x="4854" y="11634"/>
                </a:lnTo>
                <a:cubicBezTo>
                  <a:pt x="4763" y="11692"/>
                  <a:pt x="4687" y="11771"/>
                  <a:pt x="4633" y="11864"/>
                </a:cubicBezTo>
                <a:cubicBezTo>
                  <a:pt x="4488" y="12114"/>
                  <a:pt x="4508" y="12427"/>
                  <a:pt x="4684" y="12657"/>
                </a:cubicBezTo>
                <a:cubicBezTo>
                  <a:pt x="4822" y="12836"/>
                  <a:pt x="5033" y="12937"/>
                  <a:pt x="5252" y="12937"/>
                </a:cubicBezTo>
                <a:cubicBezTo>
                  <a:pt x="5313" y="12937"/>
                  <a:pt x="5375" y="12929"/>
                  <a:pt x="5436" y="12912"/>
                </a:cubicBezTo>
                <a:cubicBezTo>
                  <a:pt x="5716" y="12838"/>
                  <a:pt x="5922" y="12602"/>
                  <a:pt x="5960" y="12316"/>
                </a:cubicBezTo>
                <a:cubicBezTo>
                  <a:pt x="5998" y="12028"/>
                  <a:pt x="5858" y="11747"/>
                  <a:pt x="5609" y="11603"/>
                </a:cubicBezTo>
                <a:cubicBezTo>
                  <a:pt x="5507" y="11545"/>
                  <a:pt x="5394" y="11514"/>
                  <a:pt x="5277" y="11511"/>
                </a:cubicBezTo>
                <a:lnTo>
                  <a:pt x="4975" y="10384"/>
                </a:lnTo>
                <a:lnTo>
                  <a:pt x="5630" y="9251"/>
                </a:lnTo>
                <a:lnTo>
                  <a:pt x="6404" y="7909"/>
                </a:lnTo>
                <a:lnTo>
                  <a:pt x="6196" y="7128"/>
                </a:lnTo>
                <a:lnTo>
                  <a:pt x="6454" y="7385"/>
                </a:lnTo>
                <a:lnTo>
                  <a:pt x="6454" y="9647"/>
                </a:lnTo>
                <a:lnTo>
                  <a:pt x="7188" y="10381"/>
                </a:lnTo>
                <a:cubicBezTo>
                  <a:pt x="7061" y="10635"/>
                  <a:pt x="7138" y="10944"/>
                  <a:pt x="7371" y="11108"/>
                </a:cubicBezTo>
                <a:cubicBezTo>
                  <a:pt x="7471" y="11178"/>
                  <a:pt x="7586" y="11213"/>
                  <a:pt x="7701" y="11213"/>
                </a:cubicBezTo>
                <a:cubicBezTo>
                  <a:pt x="7853" y="11213"/>
                  <a:pt x="8004" y="11153"/>
                  <a:pt x="8116" y="11037"/>
                </a:cubicBezTo>
                <a:cubicBezTo>
                  <a:pt x="8314" y="10834"/>
                  <a:pt x="8332" y="10516"/>
                  <a:pt x="8161" y="10291"/>
                </a:cubicBezTo>
                <a:cubicBezTo>
                  <a:pt x="8050" y="10142"/>
                  <a:pt x="7878" y="10062"/>
                  <a:pt x="7703" y="10062"/>
                </a:cubicBezTo>
                <a:cubicBezTo>
                  <a:pt x="7611" y="10062"/>
                  <a:pt x="7517" y="10084"/>
                  <a:pt x="7430" y="10131"/>
                </a:cubicBezTo>
                <a:lnTo>
                  <a:pt x="6777" y="9479"/>
                </a:lnTo>
                <a:lnTo>
                  <a:pt x="6777" y="7217"/>
                </a:lnTo>
                <a:lnTo>
                  <a:pt x="6433" y="6873"/>
                </a:lnTo>
                <a:lnTo>
                  <a:pt x="7051" y="7038"/>
                </a:lnTo>
                <a:lnTo>
                  <a:pt x="7772" y="8287"/>
                </a:lnTo>
                <a:lnTo>
                  <a:pt x="8438" y="9441"/>
                </a:lnTo>
                <a:lnTo>
                  <a:pt x="9670" y="9771"/>
                </a:lnTo>
                <a:cubicBezTo>
                  <a:pt x="9677" y="9876"/>
                  <a:pt x="9707" y="9977"/>
                  <a:pt x="9757" y="10068"/>
                </a:cubicBezTo>
                <a:cubicBezTo>
                  <a:pt x="9886" y="10290"/>
                  <a:pt x="10120" y="10415"/>
                  <a:pt x="10360" y="10415"/>
                </a:cubicBezTo>
                <a:cubicBezTo>
                  <a:pt x="10477" y="10415"/>
                  <a:pt x="10596" y="10385"/>
                  <a:pt x="10704" y="10323"/>
                </a:cubicBezTo>
                <a:cubicBezTo>
                  <a:pt x="11037" y="10131"/>
                  <a:pt x="11150" y="9706"/>
                  <a:pt x="10958" y="9375"/>
                </a:cubicBezTo>
                <a:cubicBezTo>
                  <a:pt x="10830" y="9153"/>
                  <a:pt x="10597" y="9029"/>
                  <a:pt x="10356" y="9029"/>
                </a:cubicBezTo>
                <a:cubicBezTo>
                  <a:pt x="10239" y="9029"/>
                  <a:pt x="10120" y="9058"/>
                  <a:pt x="10011" y="9121"/>
                </a:cubicBezTo>
                <a:cubicBezTo>
                  <a:pt x="9914" y="9179"/>
                  <a:pt x="9832" y="9259"/>
                  <a:pt x="9773" y="9356"/>
                </a:cubicBezTo>
                <a:lnTo>
                  <a:pt x="8679" y="9063"/>
                </a:lnTo>
                <a:lnTo>
                  <a:pt x="8044" y="7962"/>
                </a:lnTo>
                <a:lnTo>
                  <a:pt x="7292" y="6660"/>
                </a:lnTo>
                <a:lnTo>
                  <a:pt x="6544" y="6461"/>
                </a:lnTo>
                <a:lnTo>
                  <a:pt x="6907" y="6362"/>
                </a:lnTo>
                <a:lnTo>
                  <a:pt x="7926" y="6949"/>
                </a:lnTo>
                <a:lnTo>
                  <a:pt x="8866" y="7492"/>
                </a:lnTo>
                <a:lnTo>
                  <a:pt x="9869" y="7224"/>
                </a:lnTo>
                <a:cubicBezTo>
                  <a:pt x="9917" y="7295"/>
                  <a:pt x="9979" y="7354"/>
                  <a:pt x="10052" y="7399"/>
                </a:cubicBezTo>
                <a:cubicBezTo>
                  <a:pt x="10140" y="7450"/>
                  <a:pt x="10238" y="7475"/>
                  <a:pt x="10335" y="7475"/>
                </a:cubicBezTo>
                <a:cubicBezTo>
                  <a:pt x="10457" y="7475"/>
                  <a:pt x="10579" y="7436"/>
                  <a:pt x="10679" y="7358"/>
                </a:cubicBezTo>
                <a:cubicBezTo>
                  <a:pt x="10861" y="7218"/>
                  <a:pt x="10940" y="6983"/>
                  <a:pt x="10881" y="6763"/>
                </a:cubicBezTo>
                <a:cubicBezTo>
                  <a:pt x="10816" y="6512"/>
                  <a:pt x="10590" y="6340"/>
                  <a:pt x="10336" y="6340"/>
                </a:cubicBezTo>
                <a:cubicBezTo>
                  <a:pt x="10315" y="6340"/>
                  <a:pt x="10293" y="6341"/>
                  <a:pt x="10271" y="6344"/>
                </a:cubicBezTo>
                <a:cubicBezTo>
                  <a:pt x="9993" y="6376"/>
                  <a:pt x="9780" y="6609"/>
                  <a:pt x="9773" y="6890"/>
                </a:cubicBezTo>
                <a:lnTo>
                  <a:pt x="8882" y="7127"/>
                </a:lnTo>
                <a:lnTo>
                  <a:pt x="7985" y="6609"/>
                </a:lnTo>
                <a:lnTo>
                  <a:pt x="6924" y="5995"/>
                </a:lnTo>
                <a:lnTo>
                  <a:pt x="6448" y="6122"/>
                </a:lnTo>
                <a:lnTo>
                  <a:pt x="6448" y="6122"/>
                </a:lnTo>
                <a:lnTo>
                  <a:pt x="6891" y="5679"/>
                </a:lnTo>
                <a:lnTo>
                  <a:pt x="9632" y="5679"/>
                </a:lnTo>
                <a:lnTo>
                  <a:pt x="10522" y="4790"/>
                </a:lnTo>
                <a:cubicBezTo>
                  <a:pt x="10615" y="4835"/>
                  <a:pt x="10717" y="4860"/>
                  <a:pt x="10820" y="4862"/>
                </a:cubicBezTo>
                <a:cubicBezTo>
                  <a:pt x="11308" y="4862"/>
                  <a:pt x="11640" y="4367"/>
                  <a:pt x="11454" y="3915"/>
                </a:cubicBezTo>
                <a:cubicBezTo>
                  <a:pt x="11341" y="3642"/>
                  <a:pt x="11082" y="3491"/>
                  <a:pt x="10819" y="3491"/>
                </a:cubicBezTo>
                <a:cubicBezTo>
                  <a:pt x="10647" y="3491"/>
                  <a:pt x="10473" y="3555"/>
                  <a:pt x="10336" y="3692"/>
                </a:cubicBezTo>
                <a:cubicBezTo>
                  <a:pt x="10123" y="3904"/>
                  <a:pt x="10075" y="4231"/>
                  <a:pt x="10219" y="4495"/>
                </a:cubicBezTo>
                <a:lnTo>
                  <a:pt x="9427" y="5287"/>
                </a:lnTo>
                <a:lnTo>
                  <a:pt x="6687" y="5287"/>
                </a:lnTo>
                <a:lnTo>
                  <a:pt x="6149" y="5823"/>
                </a:lnTo>
                <a:lnTo>
                  <a:pt x="6248" y="5455"/>
                </a:lnTo>
                <a:lnTo>
                  <a:pt x="7265" y="4866"/>
                </a:lnTo>
                <a:lnTo>
                  <a:pt x="8207" y="4324"/>
                </a:lnTo>
                <a:lnTo>
                  <a:pt x="8476" y="3321"/>
                </a:lnTo>
                <a:cubicBezTo>
                  <a:pt x="8892" y="3293"/>
                  <a:pt x="9134" y="2837"/>
                  <a:pt x="8925" y="2477"/>
                </a:cubicBezTo>
                <a:cubicBezTo>
                  <a:pt x="8821" y="2295"/>
                  <a:pt x="8631" y="2194"/>
                  <a:pt x="8435" y="2194"/>
                </a:cubicBezTo>
                <a:cubicBezTo>
                  <a:pt x="8339" y="2194"/>
                  <a:pt x="8242" y="2218"/>
                  <a:pt x="8153" y="2270"/>
                </a:cubicBezTo>
                <a:cubicBezTo>
                  <a:pt x="7883" y="2425"/>
                  <a:pt x="7790" y="2772"/>
                  <a:pt x="7947" y="3041"/>
                </a:cubicBezTo>
                <a:cubicBezTo>
                  <a:pt x="7993" y="3122"/>
                  <a:pt x="8058" y="3188"/>
                  <a:pt x="8137" y="3236"/>
                </a:cubicBezTo>
                <a:lnTo>
                  <a:pt x="7899" y="4127"/>
                </a:lnTo>
                <a:lnTo>
                  <a:pt x="7001" y="4645"/>
                </a:lnTo>
                <a:lnTo>
                  <a:pt x="5939" y="5258"/>
                </a:lnTo>
                <a:lnTo>
                  <a:pt x="5817" y="5717"/>
                </a:lnTo>
                <a:lnTo>
                  <a:pt x="5644" y="5069"/>
                </a:lnTo>
                <a:lnTo>
                  <a:pt x="6386" y="3782"/>
                </a:lnTo>
                <a:lnTo>
                  <a:pt x="7075" y="2593"/>
                </a:lnTo>
                <a:lnTo>
                  <a:pt x="6735" y="1326"/>
                </a:lnTo>
                <a:cubicBezTo>
                  <a:pt x="7031" y="1127"/>
                  <a:pt x="7138" y="743"/>
                  <a:pt x="6989" y="420"/>
                </a:cubicBezTo>
                <a:cubicBezTo>
                  <a:pt x="6868" y="159"/>
                  <a:pt x="6608" y="0"/>
                  <a:pt x="6333" y="0"/>
                </a:cubicBez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2542;p59">
            <a:extLst>
              <a:ext uri="{FF2B5EF4-FFF2-40B4-BE49-F238E27FC236}">
                <a16:creationId xmlns:a16="http://schemas.microsoft.com/office/drawing/2014/main" id="{10B48670-CBD3-B826-F763-D8AD773AA802}"/>
              </a:ext>
            </a:extLst>
          </p:cNvPr>
          <p:cNvGrpSpPr/>
          <p:nvPr/>
        </p:nvGrpSpPr>
        <p:grpSpPr>
          <a:xfrm>
            <a:off x="7487186" y="3764178"/>
            <a:ext cx="1075406" cy="1209088"/>
            <a:chOff x="6240263" y="3403675"/>
            <a:chExt cx="242425" cy="305500"/>
          </a:xfrm>
          <a:solidFill>
            <a:srgbClr val="00B050"/>
          </a:solidFill>
        </p:grpSpPr>
        <p:sp>
          <p:nvSpPr>
            <p:cNvPr id="138" name="Google Shape;2543;p59">
              <a:extLst>
                <a:ext uri="{FF2B5EF4-FFF2-40B4-BE49-F238E27FC236}">
                  <a16:creationId xmlns:a16="http://schemas.microsoft.com/office/drawing/2014/main" id="{E06A0B07-272B-A2D1-0ACA-7528DE148EF5}"/>
                </a:ext>
              </a:extLst>
            </p:cNvPr>
            <p:cNvSpPr/>
            <p:nvPr/>
          </p:nvSpPr>
          <p:spPr>
            <a:xfrm>
              <a:off x="6240263" y="3403675"/>
              <a:ext cx="103325" cy="305475"/>
            </a:xfrm>
            <a:custGeom>
              <a:avLst/>
              <a:gdLst/>
              <a:ahLst/>
              <a:cxnLst/>
              <a:rect l="l" t="t" r="r" b="b"/>
              <a:pathLst>
                <a:path w="4133" h="12219" extrusionOk="0">
                  <a:moveTo>
                    <a:pt x="3690" y="213"/>
                  </a:moveTo>
                  <a:cubicBezTo>
                    <a:pt x="3741" y="213"/>
                    <a:pt x="3794" y="232"/>
                    <a:pt x="3836" y="274"/>
                  </a:cubicBezTo>
                  <a:cubicBezTo>
                    <a:pt x="3967" y="407"/>
                    <a:pt x="3876" y="633"/>
                    <a:pt x="3688" y="633"/>
                  </a:cubicBezTo>
                  <a:cubicBezTo>
                    <a:pt x="3574" y="633"/>
                    <a:pt x="3479" y="539"/>
                    <a:pt x="3479" y="424"/>
                  </a:cubicBezTo>
                  <a:cubicBezTo>
                    <a:pt x="3479" y="297"/>
                    <a:pt x="3583" y="213"/>
                    <a:pt x="3690" y="213"/>
                  </a:cubicBezTo>
                  <a:close/>
                  <a:moveTo>
                    <a:pt x="1135" y="11589"/>
                  </a:moveTo>
                  <a:cubicBezTo>
                    <a:pt x="1323" y="11590"/>
                    <a:pt x="1415" y="11816"/>
                    <a:pt x="1283" y="11947"/>
                  </a:cubicBezTo>
                  <a:cubicBezTo>
                    <a:pt x="1241" y="11989"/>
                    <a:pt x="1189" y="12008"/>
                    <a:pt x="1137" y="12008"/>
                  </a:cubicBezTo>
                  <a:cubicBezTo>
                    <a:pt x="1029" y="12008"/>
                    <a:pt x="925" y="11924"/>
                    <a:pt x="926" y="11798"/>
                  </a:cubicBezTo>
                  <a:cubicBezTo>
                    <a:pt x="926" y="11682"/>
                    <a:pt x="1019" y="11589"/>
                    <a:pt x="1135" y="11589"/>
                  </a:cubicBezTo>
                  <a:close/>
                  <a:moveTo>
                    <a:pt x="3688" y="0"/>
                  </a:moveTo>
                  <a:cubicBezTo>
                    <a:pt x="3476" y="0"/>
                    <a:pt x="3297" y="158"/>
                    <a:pt x="3270" y="369"/>
                  </a:cubicBezTo>
                  <a:cubicBezTo>
                    <a:pt x="3243" y="579"/>
                    <a:pt x="3378" y="776"/>
                    <a:pt x="3582" y="829"/>
                  </a:cubicBezTo>
                  <a:lnTo>
                    <a:pt x="3582" y="2817"/>
                  </a:lnTo>
                  <a:lnTo>
                    <a:pt x="32" y="6367"/>
                  </a:lnTo>
                  <a:cubicBezTo>
                    <a:pt x="12" y="6387"/>
                    <a:pt x="2" y="6414"/>
                    <a:pt x="1" y="6442"/>
                  </a:cubicBezTo>
                  <a:lnTo>
                    <a:pt x="1" y="10257"/>
                  </a:lnTo>
                  <a:cubicBezTo>
                    <a:pt x="2" y="10282"/>
                    <a:pt x="11" y="10306"/>
                    <a:pt x="27" y="10326"/>
                  </a:cubicBezTo>
                  <a:lnTo>
                    <a:pt x="967" y="11412"/>
                  </a:lnTo>
                  <a:cubicBezTo>
                    <a:pt x="778" y="11496"/>
                    <a:pt x="677" y="11704"/>
                    <a:pt x="729" y="11905"/>
                  </a:cubicBezTo>
                  <a:cubicBezTo>
                    <a:pt x="779" y="12092"/>
                    <a:pt x="947" y="12219"/>
                    <a:pt x="1137" y="12219"/>
                  </a:cubicBezTo>
                  <a:cubicBezTo>
                    <a:pt x="1150" y="12219"/>
                    <a:pt x="1164" y="12218"/>
                    <a:pt x="1178" y="12217"/>
                  </a:cubicBezTo>
                  <a:cubicBezTo>
                    <a:pt x="1384" y="12196"/>
                    <a:pt x="1544" y="12028"/>
                    <a:pt x="1556" y="11822"/>
                  </a:cubicBezTo>
                  <a:cubicBezTo>
                    <a:pt x="1567" y="11614"/>
                    <a:pt x="1427" y="11431"/>
                    <a:pt x="1224" y="11387"/>
                  </a:cubicBezTo>
                  <a:lnTo>
                    <a:pt x="212" y="10216"/>
                  </a:lnTo>
                  <a:lnTo>
                    <a:pt x="212" y="6486"/>
                  </a:lnTo>
                  <a:lnTo>
                    <a:pt x="3763" y="2936"/>
                  </a:lnTo>
                  <a:cubicBezTo>
                    <a:pt x="3783" y="2916"/>
                    <a:pt x="3794" y="2888"/>
                    <a:pt x="3794" y="2859"/>
                  </a:cubicBezTo>
                  <a:lnTo>
                    <a:pt x="3794" y="829"/>
                  </a:lnTo>
                  <a:cubicBezTo>
                    <a:pt x="3998" y="776"/>
                    <a:pt x="4133" y="579"/>
                    <a:pt x="4106" y="369"/>
                  </a:cubicBezTo>
                  <a:cubicBezTo>
                    <a:pt x="4079" y="158"/>
                    <a:pt x="3900" y="0"/>
                    <a:pt x="3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544;p59">
              <a:extLst>
                <a:ext uri="{FF2B5EF4-FFF2-40B4-BE49-F238E27FC236}">
                  <a16:creationId xmlns:a16="http://schemas.microsoft.com/office/drawing/2014/main" id="{74D05DB3-B7EF-AD8C-A102-196B1B4474DC}"/>
                </a:ext>
              </a:extLst>
            </p:cNvPr>
            <p:cNvSpPr/>
            <p:nvPr/>
          </p:nvSpPr>
          <p:spPr>
            <a:xfrm>
              <a:off x="6255213" y="3420300"/>
              <a:ext cx="94875" cy="273100"/>
            </a:xfrm>
            <a:custGeom>
              <a:avLst/>
              <a:gdLst/>
              <a:ahLst/>
              <a:cxnLst/>
              <a:rect l="l" t="t" r="r" b="b"/>
              <a:pathLst>
                <a:path w="3795" h="10924" extrusionOk="0">
                  <a:moveTo>
                    <a:pt x="3688" y="0"/>
                  </a:moveTo>
                  <a:cubicBezTo>
                    <a:pt x="3629" y="0"/>
                    <a:pt x="3582" y="48"/>
                    <a:pt x="3582" y="106"/>
                  </a:cubicBezTo>
                  <a:lnTo>
                    <a:pt x="3582" y="2152"/>
                  </a:lnTo>
                  <a:lnTo>
                    <a:pt x="32" y="5702"/>
                  </a:lnTo>
                  <a:cubicBezTo>
                    <a:pt x="12" y="5722"/>
                    <a:pt x="1" y="5750"/>
                    <a:pt x="1" y="5779"/>
                  </a:cubicBezTo>
                  <a:lnTo>
                    <a:pt x="1" y="9592"/>
                  </a:lnTo>
                  <a:cubicBezTo>
                    <a:pt x="1" y="9617"/>
                    <a:pt x="9" y="9641"/>
                    <a:pt x="26" y="9661"/>
                  </a:cubicBezTo>
                  <a:lnTo>
                    <a:pt x="1088" y="10888"/>
                  </a:lnTo>
                  <a:cubicBezTo>
                    <a:pt x="1107" y="10911"/>
                    <a:pt x="1137" y="10924"/>
                    <a:pt x="1168" y="10924"/>
                  </a:cubicBezTo>
                  <a:cubicBezTo>
                    <a:pt x="1257" y="10924"/>
                    <a:pt x="1306" y="10818"/>
                    <a:pt x="1247" y="10750"/>
                  </a:cubicBezTo>
                  <a:lnTo>
                    <a:pt x="1247" y="10749"/>
                  </a:lnTo>
                  <a:lnTo>
                    <a:pt x="213" y="9551"/>
                  </a:lnTo>
                  <a:lnTo>
                    <a:pt x="213" y="5821"/>
                  </a:lnTo>
                  <a:lnTo>
                    <a:pt x="3763" y="2271"/>
                  </a:lnTo>
                  <a:cubicBezTo>
                    <a:pt x="3781" y="2251"/>
                    <a:pt x="3793" y="2223"/>
                    <a:pt x="3794" y="2194"/>
                  </a:cubicBezTo>
                  <a:lnTo>
                    <a:pt x="3794" y="106"/>
                  </a:lnTo>
                  <a:cubicBezTo>
                    <a:pt x="3794" y="48"/>
                    <a:pt x="3746" y="0"/>
                    <a:pt x="3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545;p59">
              <a:extLst>
                <a:ext uri="{FF2B5EF4-FFF2-40B4-BE49-F238E27FC236}">
                  <a16:creationId xmlns:a16="http://schemas.microsoft.com/office/drawing/2014/main" id="{59858341-AD2A-E544-15F1-0D52233776A3}"/>
                </a:ext>
              </a:extLst>
            </p:cNvPr>
            <p:cNvSpPr/>
            <p:nvPr/>
          </p:nvSpPr>
          <p:spPr>
            <a:xfrm>
              <a:off x="6284788" y="3464650"/>
              <a:ext cx="176425" cy="102750"/>
            </a:xfrm>
            <a:custGeom>
              <a:avLst/>
              <a:gdLst/>
              <a:ahLst/>
              <a:cxnLst/>
              <a:rect l="l" t="t" r="r" b="b"/>
              <a:pathLst>
                <a:path w="7057" h="4110" extrusionOk="0">
                  <a:moveTo>
                    <a:pt x="6635" y="213"/>
                  </a:moveTo>
                  <a:cubicBezTo>
                    <a:pt x="6820" y="213"/>
                    <a:pt x="6913" y="438"/>
                    <a:pt x="6781" y="570"/>
                  </a:cubicBezTo>
                  <a:cubicBezTo>
                    <a:pt x="6739" y="612"/>
                    <a:pt x="6687" y="631"/>
                    <a:pt x="6635" y="631"/>
                  </a:cubicBezTo>
                  <a:cubicBezTo>
                    <a:pt x="6528" y="631"/>
                    <a:pt x="6424" y="547"/>
                    <a:pt x="6424" y="420"/>
                  </a:cubicBezTo>
                  <a:cubicBezTo>
                    <a:pt x="6424" y="306"/>
                    <a:pt x="6517" y="213"/>
                    <a:pt x="6633" y="213"/>
                  </a:cubicBezTo>
                  <a:cubicBezTo>
                    <a:pt x="6634" y="213"/>
                    <a:pt x="6634" y="213"/>
                    <a:pt x="6635" y="213"/>
                  </a:cubicBezTo>
                  <a:close/>
                  <a:moveTo>
                    <a:pt x="6634" y="1"/>
                  </a:moveTo>
                  <a:cubicBezTo>
                    <a:pt x="6445" y="1"/>
                    <a:pt x="6276" y="128"/>
                    <a:pt x="6228" y="316"/>
                  </a:cubicBezTo>
                  <a:lnTo>
                    <a:pt x="3698" y="316"/>
                  </a:lnTo>
                  <a:cubicBezTo>
                    <a:pt x="3670" y="316"/>
                    <a:pt x="3643" y="327"/>
                    <a:pt x="3624" y="347"/>
                  </a:cubicBezTo>
                  <a:lnTo>
                    <a:pt x="3623" y="347"/>
                  </a:lnTo>
                  <a:lnTo>
                    <a:pt x="43" y="3927"/>
                  </a:lnTo>
                  <a:cubicBezTo>
                    <a:pt x="1" y="3969"/>
                    <a:pt x="1" y="4036"/>
                    <a:pt x="43" y="4078"/>
                  </a:cubicBezTo>
                  <a:cubicBezTo>
                    <a:pt x="63" y="4098"/>
                    <a:pt x="89" y="4109"/>
                    <a:pt x="116" y="4109"/>
                  </a:cubicBezTo>
                  <a:cubicBezTo>
                    <a:pt x="144" y="4108"/>
                    <a:pt x="173" y="4098"/>
                    <a:pt x="192" y="4078"/>
                  </a:cubicBezTo>
                  <a:lnTo>
                    <a:pt x="3743" y="528"/>
                  </a:lnTo>
                  <a:lnTo>
                    <a:pt x="6228" y="528"/>
                  </a:lnTo>
                  <a:cubicBezTo>
                    <a:pt x="6276" y="715"/>
                    <a:pt x="6445" y="843"/>
                    <a:pt x="6635" y="843"/>
                  </a:cubicBezTo>
                  <a:cubicBezTo>
                    <a:pt x="6652" y="843"/>
                    <a:pt x="6670" y="842"/>
                    <a:pt x="6688" y="839"/>
                  </a:cubicBezTo>
                  <a:cubicBezTo>
                    <a:pt x="6898" y="813"/>
                    <a:pt x="7056" y="633"/>
                    <a:pt x="7056" y="422"/>
                  </a:cubicBezTo>
                  <a:cubicBezTo>
                    <a:pt x="7056" y="210"/>
                    <a:pt x="6898" y="31"/>
                    <a:pt x="6688" y="4"/>
                  </a:cubicBezTo>
                  <a:cubicBezTo>
                    <a:pt x="6670" y="2"/>
                    <a:pt x="6652" y="1"/>
                    <a:pt x="66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546;p59">
              <a:extLst>
                <a:ext uri="{FF2B5EF4-FFF2-40B4-BE49-F238E27FC236}">
                  <a16:creationId xmlns:a16="http://schemas.microsoft.com/office/drawing/2014/main" id="{766C0969-B59A-4A65-A0AC-2D08D2125C2E}"/>
                </a:ext>
              </a:extLst>
            </p:cNvPr>
            <p:cNvSpPr/>
            <p:nvPr/>
          </p:nvSpPr>
          <p:spPr>
            <a:xfrm>
              <a:off x="6294238" y="3485800"/>
              <a:ext cx="188450" cy="97525"/>
            </a:xfrm>
            <a:custGeom>
              <a:avLst/>
              <a:gdLst/>
              <a:ahLst/>
              <a:cxnLst/>
              <a:rect l="l" t="t" r="r" b="b"/>
              <a:pathLst>
                <a:path w="7538" h="3901" extrusionOk="0">
                  <a:moveTo>
                    <a:pt x="435" y="3263"/>
                  </a:moveTo>
                  <a:cubicBezTo>
                    <a:pt x="551" y="3263"/>
                    <a:pt x="644" y="3358"/>
                    <a:pt x="644" y="3473"/>
                  </a:cubicBezTo>
                  <a:cubicBezTo>
                    <a:pt x="643" y="3598"/>
                    <a:pt x="541" y="3680"/>
                    <a:pt x="434" y="3680"/>
                  </a:cubicBezTo>
                  <a:cubicBezTo>
                    <a:pt x="382" y="3680"/>
                    <a:pt x="330" y="3661"/>
                    <a:pt x="287" y="3619"/>
                  </a:cubicBezTo>
                  <a:cubicBezTo>
                    <a:pt x="156" y="3487"/>
                    <a:pt x="249" y="3263"/>
                    <a:pt x="435" y="3263"/>
                  </a:cubicBezTo>
                  <a:close/>
                  <a:moveTo>
                    <a:pt x="3486" y="1"/>
                  </a:moveTo>
                  <a:cubicBezTo>
                    <a:pt x="3457" y="1"/>
                    <a:pt x="3430" y="12"/>
                    <a:pt x="3410" y="33"/>
                  </a:cubicBezTo>
                  <a:lnTo>
                    <a:pt x="386" y="3057"/>
                  </a:lnTo>
                  <a:cubicBezTo>
                    <a:pt x="179" y="3080"/>
                    <a:pt x="19" y="3250"/>
                    <a:pt x="11" y="3459"/>
                  </a:cubicBezTo>
                  <a:cubicBezTo>
                    <a:pt x="1" y="3668"/>
                    <a:pt x="146" y="3852"/>
                    <a:pt x="351" y="3892"/>
                  </a:cubicBezTo>
                  <a:cubicBezTo>
                    <a:pt x="378" y="3898"/>
                    <a:pt x="406" y="3901"/>
                    <a:pt x="433" y="3901"/>
                  </a:cubicBezTo>
                  <a:cubicBezTo>
                    <a:pt x="608" y="3901"/>
                    <a:pt x="769" y="3791"/>
                    <a:pt x="830" y="3622"/>
                  </a:cubicBezTo>
                  <a:cubicBezTo>
                    <a:pt x="902" y="3425"/>
                    <a:pt x="819" y="3207"/>
                    <a:pt x="636" y="3106"/>
                  </a:cubicBezTo>
                  <a:lnTo>
                    <a:pt x="3529" y="212"/>
                  </a:lnTo>
                  <a:lnTo>
                    <a:pt x="7432" y="212"/>
                  </a:lnTo>
                  <a:cubicBezTo>
                    <a:pt x="7490" y="212"/>
                    <a:pt x="7538" y="166"/>
                    <a:pt x="7538" y="106"/>
                  </a:cubicBezTo>
                  <a:cubicBezTo>
                    <a:pt x="7538" y="47"/>
                    <a:pt x="7490" y="1"/>
                    <a:pt x="74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547;p59">
              <a:extLst>
                <a:ext uri="{FF2B5EF4-FFF2-40B4-BE49-F238E27FC236}">
                  <a16:creationId xmlns:a16="http://schemas.microsoft.com/office/drawing/2014/main" id="{73C64483-2519-D244-B3E4-A295E7416BC6}"/>
                </a:ext>
              </a:extLst>
            </p:cNvPr>
            <p:cNvSpPr/>
            <p:nvPr/>
          </p:nvSpPr>
          <p:spPr>
            <a:xfrm>
              <a:off x="6328563" y="3494225"/>
              <a:ext cx="142800" cy="75700"/>
            </a:xfrm>
            <a:custGeom>
              <a:avLst/>
              <a:gdLst/>
              <a:ahLst/>
              <a:cxnLst/>
              <a:rect l="l" t="t" r="r" b="b"/>
              <a:pathLst>
                <a:path w="5712" h="3028" extrusionOk="0">
                  <a:moveTo>
                    <a:pt x="5288" y="211"/>
                  </a:moveTo>
                  <a:cubicBezTo>
                    <a:pt x="5475" y="212"/>
                    <a:pt x="5568" y="437"/>
                    <a:pt x="5437" y="569"/>
                  </a:cubicBezTo>
                  <a:cubicBezTo>
                    <a:pt x="5394" y="612"/>
                    <a:pt x="5341" y="631"/>
                    <a:pt x="5290" y="631"/>
                  </a:cubicBezTo>
                  <a:cubicBezTo>
                    <a:pt x="5182" y="631"/>
                    <a:pt x="5080" y="547"/>
                    <a:pt x="5080" y="421"/>
                  </a:cubicBezTo>
                  <a:cubicBezTo>
                    <a:pt x="5078" y="306"/>
                    <a:pt x="5173" y="211"/>
                    <a:pt x="5288" y="211"/>
                  </a:cubicBezTo>
                  <a:close/>
                  <a:moveTo>
                    <a:pt x="438" y="2395"/>
                  </a:moveTo>
                  <a:cubicBezTo>
                    <a:pt x="546" y="2395"/>
                    <a:pt x="650" y="2478"/>
                    <a:pt x="650" y="2604"/>
                  </a:cubicBezTo>
                  <a:cubicBezTo>
                    <a:pt x="650" y="2720"/>
                    <a:pt x="557" y="2813"/>
                    <a:pt x="441" y="2815"/>
                  </a:cubicBezTo>
                  <a:cubicBezTo>
                    <a:pt x="255" y="2815"/>
                    <a:pt x="160" y="2589"/>
                    <a:pt x="291" y="2456"/>
                  </a:cubicBezTo>
                  <a:cubicBezTo>
                    <a:pt x="334" y="2414"/>
                    <a:pt x="386" y="2395"/>
                    <a:pt x="438" y="2395"/>
                  </a:cubicBezTo>
                  <a:close/>
                  <a:moveTo>
                    <a:pt x="5289" y="0"/>
                  </a:moveTo>
                  <a:cubicBezTo>
                    <a:pt x="5100" y="0"/>
                    <a:pt x="4931" y="127"/>
                    <a:pt x="4883" y="315"/>
                  </a:cubicBezTo>
                  <a:lnTo>
                    <a:pt x="2350" y="315"/>
                  </a:lnTo>
                  <a:cubicBezTo>
                    <a:pt x="2322" y="315"/>
                    <a:pt x="2295" y="327"/>
                    <a:pt x="2276" y="347"/>
                  </a:cubicBezTo>
                  <a:lnTo>
                    <a:pt x="426" y="2185"/>
                  </a:lnTo>
                  <a:cubicBezTo>
                    <a:pt x="217" y="2194"/>
                    <a:pt x="46" y="2353"/>
                    <a:pt x="23" y="2561"/>
                  </a:cubicBezTo>
                  <a:cubicBezTo>
                    <a:pt x="1" y="2768"/>
                    <a:pt x="133" y="2960"/>
                    <a:pt x="335" y="3014"/>
                  </a:cubicBezTo>
                  <a:cubicBezTo>
                    <a:pt x="370" y="3023"/>
                    <a:pt x="406" y="3027"/>
                    <a:pt x="441" y="3027"/>
                  </a:cubicBezTo>
                  <a:cubicBezTo>
                    <a:pt x="607" y="3027"/>
                    <a:pt x="762" y="2929"/>
                    <a:pt x="829" y="2771"/>
                  </a:cubicBezTo>
                  <a:cubicBezTo>
                    <a:pt x="911" y="2579"/>
                    <a:pt x="839" y="2357"/>
                    <a:pt x="663" y="2247"/>
                  </a:cubicBezTo>
                  <a:lnTo>
                    <a:pt x="2393" y="527"/>
                  </a:lnTo>
                  <a:lnTo>
                    <a:pt x="4883" y="527"/>
                  </a:lnTo>
                  <a:cubicBezTo>
                    <a:pt x="4931" y="714"/>
                    <a:pt x="5100" y="842"/>
                    <a:pt x="5290" y="842"/>
                  </a:cubicBezTo>
                  <a:cubicBezTo>
                    <a:pt x="5308" y="842"/>
                    <a:pt x="5325" y="841"/>
                    <a:pt x="5343" y="839"/>
                  </a:cubicBezTo>
                  <a:cubicBezTo>
                    <a:pt x="5554" y="812"/>
                    <a:pt x="5712" y="633"/>
                    <a:pt x="5712" y="421"/>
                  </a:cubicBezTo>
                  <a:cubicBezTo>
                    <a:pt x="5712" y="210"/>
                    <a:pt x="5554" y="30"/>
                    <a:pt x="5343" y="4"/>
                  </a:cubicBezTo>
                  <a:cubicBezTo>
                    <a:pt x="5325" y="1"/>
                    <a:pt x="5307" y="0"/>
                    <a:pt x="52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548;p59">
              <a:extLst>
                <a:ext uri="{FF2B5EF4-FFF2-40B4-BE49-F238E27FC236}">
                  <a16:creationId xmlns:a16="http://schemas.microsoft.com/office/drawing/2014/main" id="{C6D6195B-B513-BBE9-5A4B-B5497CC73CB4}"/>
                </a:ext>
              </a:extLst>
            </p:cNvPr>
            <p:cNvSpPr/>
            <p:nvPr/>
          </p:nvSpPr>
          <p:spPr>
            <a:xfrm>
              <a:off x="6270113" y="3420300"/>
              <a:ext cx="94850" cy="288875"/>
            </a:xfrm>
            <a:custGeom>
              <a:avLst/>
              <a:gdLst/>
              <a:ahLst/>
              <a:cxnLst/>
              <a:rect l="l" t="t" r="r" b="b"/>
              <a:pathLst>
                <a:path w="3794" h="11555" extrusionOk="0">
                  <a:moveTo>
                    <a:pt x="1402" y="10924"/>
                  </a:moveTo>
                  <a:cubicBezTo>
                    <a:pt x="1587" y="10924"/>
                    <a:pt x="1681" y="11149"/>
                    <a:pt x="1549" y="11281"/>
                  </a:cubicBezTo>
                  <a:cubicBezTo>
                    <a:pt x="1506" y="11324"/>
                    <a:pt x="1454" y="11343"/>
                    <a:pt x="1403" y="11343"/>
                  </a:cubicBezTo>
                  <a:cubicBezTo>
                    <a:pt x="1295" y="11343"/>
                    <a:pt x="1191" y="11259"/>
                    <a:pt x="1191" y="11133"/>
                  </a:cubicBezTo>
                  <a:cubicBezTo>
                    <a:pt x="1191" y="11017"/>
                    <a:pt x="1285" y="10924"/>
                    <a:pt x="1400" y="10924"/>
                  </a:cubicBezTo>
                  <a:cubicBezTo>
                    <a:pt x="1401" y="10924"/>
                    <a:pt x="1402" y="10924"/>
                    <a:pt x="1402" y="10924"/>
                  </a:cubicBezTo>
                  <a:close/>
                  <a:moveTo>
                    <a:pt x="3688" y="0"/>
                  </a:moveTo>
                  <a:cubicBezTo>
                    <a:pt x="3630" y="0"/>
                    <a:pt x="3582" y="48"/>
                    <a:pt x="3582" y="106"/>
                  </a:cubicBezTo>
                  <a:lnTo>
                    <a:pt x="3582" y="2152"/>
                  </a:lnTo>
                  <a:lnTo>
                    <a:pt x="32" y="5702"/>
                  </a:lnTo>
                  <a:cubicBezTo>
                    <a:pt x="12" y="5722"/>
                    <a:pt x="2" y="5750"/>
                    <a:pt x="0" y="5779"/>
                  </a:cubicBezTo>
                  <a:lnTo>
                    <a:pt x="0" y="9592"/>
                  </a:lnTo>
                  <a:cubicBezTo>
                    <a:pt x="0" y="9617"/>
                    <a:pt x="10" y="9641"/>
                    <a:pt x="27" y="9661"/>
                  </a:cubicBezTo>
                  <a:lnTo>
                    <a:pt x="1074" y="10872"/>
                  </a:lnTo>
                  <a:cubicBezTo>
                    <a:pt x="1014" y="10945"/>
                    <a:pt x="980" y="11038"/>
                    <a:pt x="980" y="11133"/>
                  </a:cubicBezTo>
                  <a:cubicBezTo>
                    <a:pt x="980" y="11365"/>
                    <a:pt x="1168" y="11555"/>
                    <a:pt x="1400" y="11555"/>
                  </a:cubicBezTo>
                  <a:lnTo>
                    <a:pt x="1400" y="11553"/>
                  </a:lnTo>
                  <a:cubicBezTo>
                    <a:pt x="1401" y="11553"/>
                    <a:pt x="1402" y="11553"/>
                    <a:pt x="1403" y="11553"/>
                  </a:cubicBezTo>
                  <a:cubicBezTo>
                    <a:pt x="1667" y="11553"/>
                    <a:pt x="1864" y="11312"/>
                    <a:pt x="1814" y="11052"/>
                  </a:cubicBezTo>
                  <a:cubicBezTo>
                    <a:pt x="1775" y="10847"/>
                    <a:pt x="1595" y="10711"/>
                    <a:pt x="1401" y="10711"/>
                  </a:cubicBezTo>
                  <a:cubicBezTo>
                    <a:pt x="1349" y="10711"/>
                    <a:pt x="1296" y="10721"/>
                    <a:pt x="1244" y="10742"/>
                  </a:cubicBezTo>
                  <a:lnTo>
                    <a:pt x="212" y="9552"/>
                  </a:lnTo>
                  <a:lnTo>
                    <a:pt x="212" y="5821"/>
                  </a:lnTo>
                  <a:lnTo>
                    <a:pt x="3763" y="2271"/>
                  </a:lnTo>
                  <a:cubicBezTo>
                    <a:pt x="3782" y="2251"/>
                    <a:pt x="3794" y="2223"/>
                    <a:pt x="3794" y="2194"/>
                  </a:cubicBezTo>
                  <a:lnTo>
                    <a:pt x="3794" y="106"/>
                  </a:lnTo>
                  <a:cubicBezTo>
                    <a:pt x="3794" y="48"/>
                    <a:pt x="3747" y="0"/>
                    <a:pt x="3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0A01D02F-7541-82BB-D719-955B1FF6137B}"/>
              </a:ext>
            </a:extLst>
          </p:cNvPr>
          <p:cNvSpPr>
            <a:spLocks noGrp="1"/>
          </p:cNvSpPr>
          <p:nvPr>
            <p:ph type="subTitle" idx="1"/>
          </p:nvPr>
        </p:nvSpPr>
        <p:spPr>
          <a:xfrm>
            <a:off x="2060728" y="3188027"/>
            <a:ext cx="4112042" cy="700871"/>
          </a:xfrm>
        </p:spPr>
        <p:txBody>
          <a:bodyPr>
            <a:normAutofit lnSpcReduction="10000"/>
          </a:bodyPr>
          <a:lstStyle/>
          <a:p>
            <a:pPr algn="just"/>
            <a:r>
              <a:rPr lang="es-MX" dirty="0"/>
              <a:t>EJEMPLO DE MODELO MATEMÁTICO BASADO EN EL USO DE WAVELETS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05B55-950F-DD30-4A8F-1D0531E11CBA}"/>
              </a:ext>
            </a:extLst>
          </p:cNvPr>
          <p:cNvSpPr>
            <a:spLocks noGrp="1"/>
          </p:cNvSpPr>
          <p:nvPr>
            <p:ph type="title"/>
          </p:nvPr>
        </p:nvSpPr>
        <p:spPr>
          <a:xfrm>
            <a:off x="979200" y="100801"/>
            <a:ext cx="6882900" cy="1367999"/>
          </a:xfrm>
        </p:spPr>
        <p:txBody>
          <a:bodyPr/>
          <a:lstStyle/>
          <a:p>
            <a:r>
              <a:rPr lang="es-MX" dirty="0"/>
              <a:t>CORRELACIÓN DE DIMENSIÓN DEL EMG</a:t>
            </a:r>
            <a:endParaRPr lang="en-US" dirty="0"/>
          </a:p>
        </p:txBody>
      </p:sp>
      <p:sp>
        <p:nvSpPr>
          <p:cNvPr id="3" name="Subtitle 2">
            <a:extLst>
              <a:ext uri="{FF2B5EF4-FFF2-40B4-BE49-F238E27FC236}">
                <a16:creationId xmlns:a16="http://schemas.microsoft.com/office/drawing/2014/main" id="{64DA872D-8803-AC2B-092A-85993110422F}"/>
              </a:ext>
            </a:extLst>
          </p:cNvPr>
          <p:cNvSpPr>
            <a:spLocks noGrp="1"/>
          </p:cNvSpPr>
          <p:nvPr>
            <p:ph type="subTitle" idx="1"/>
          </p:nvPr>
        </p:nvSpPr>
        <p:spPr>
          <a:xfrm>
            <a:off x="216000" y="1468800"/>
            <a:ext cx="7948800" cy="3254676"/>
          </a:xfrm>
        </p:spPr>
        <p:txBody>
          <a:bodyPr/>
          <a:lstStyle/>
          <a:p>
            <a:pPr algn="just"/>
            <a:r>
              <a:rPr lang="es-MX" sz="2400" dirty="0"/>
              <a:t>Esta correlación dimensional se expresa como sigue;</a:t>
            </a:r>
          </a:p>
          <a:p>
            <a:pPr algn="just"/>
            <a:r>
              <a:rPr lang="es-MX" sz="2400" baseline="-25000" dirty="0"/>
              <a:t>	</a:t>
            </a:r>
            <a:r>
              <a:rPr lang="en-US" sz="2400" dirty="0"/>
              <a:t>𝐷𝑛 (𝑚, 𝜏) = {𝑑</a:t>
            </a:r>
            <a:r>
              <a:rPr lang="en-US" sz="2400" baseline="-25000" dirty="0"/>
              <a:t>𝑛</a:t>
            </a:r>
            <a:r>
              <a:rPr lang="en-US" sz="2400" dirty="0"/>
              <a:t>, 𝑑</a:t>
            </a:r>
            <a:r>
              <a:rPr lang="en-US" sz="2400" baseline="-25000" dirty="0"/>
              <a:t>𝑛+𝜏</a:t>
            </a:r>
            <a:r>
              <a:rPr lang="en-US" sz="2400" dirty="0"/>
              <a:t>,...,𝑑</a:t>
            </a:r>
            <a:r>
              <a:rPr lang="en-US" sz="2400" baseline="-25000" dirty="0"/>
              <a:t>𝑛+(𝑚−1)𝜏</a:t>
            </a:r>
            <a:r>
              <a:rPr lang="en-US" sz="2400" dirty="0"/>
              <a:t>} , la </a:t>
            </a:r>
            <a:r>
              <a:rPr lang="en-US" sz="2400" dirty="0" err="1"/>
              <a:t>distancia</a:t>
            </a:r>
            <a:r>
              <a:rPr lang="en-US" sz="2400" dirty="0"/>
              <a:t> entre </a:t>
            </a:r>
            <a:r>
              <a:rPr lang="en-US" sz="2400" dirty="0" err="1"/>
              <a:t>el</a:t>
            </a:r>
            <a:r>
              <a:rPr lang="en-US" sz="2400" dirty="0"/>
              <a:t> punto de </a:t>
            </a:r>
            <a:r>
              <a:rPr lang="en-US" sz="2400" dirty="0" err="1"/>
              <a:t>referencia</a:t>
            </a:r>
            <a:r>
              <a:rPr lang="en-US" sz="2400" dirty="0"/>
              <a:t> N y </a:t>
            </a:r>
            <a:r>
              <a:rPr lang="en-US" sz="2400" dirty="0" err="1"/>
              <a:t>el</a:t>
            </a:r>
            <a:r>
              <a:rPr lang="en-US" sz="2400" dirty="0"/>
              <a:t> </a:t>
            </a:r>
            <a:r>
              <a:rPr lang="en-US" sz="2400" dirty="0" err="1"/>
              <a:t>inmediato</a:t>
            </a:r>
            <a:r>
              <a:rPr lang="en-US" sz="2400" dirty="0"/>
              <a:t> N-1, se </a:t>
            </a:r>
            <a:r>
              <a:rPr lang="en-US" sz="2400" dirty="0" err="1"/>
              <a:t>expresa</a:t>
            </a:r>
            <a:r>
              <a:rPr lang="en-US" sz="2400" dirty="0"/>
              <a:t>;</a:t>
            </a:r>
          </a:p>
          <a:p>
            <a:pPr algn="just"/>
            <a:r>
              <a:rPr lang="en-US" sz="2400" dirty="0"/>
              <a:t>	𝑟</a:t>
            </a:r>
            <a:r>
              <a:rPr lang="en-US" sz="2400" baseline="-25000" dirty="0"/>
              <a:t>𝑖𝑗</a:t>
            </a:r>
            <a:r>
              <a:rPr lang="en-US" sz="2400" dirty="0"/>
              <a:t> = dis (𝐷</a:t>
            </a:r>
            <a:r>
              <a:rPr lang="en-US" sz="2400" baseline="-25000" dirty="0"/>
              <a:t>𝑖</a:t>
            </a:r>
            <a:r>
              <a:rPr lang="en-US" sz="2400" dirty="0"/>
              <a:t>, 𝐷</a:t>
            </a:r>
            <a:r>
              <a:rPr lang="en-US" sz="2400" baseline="-25000" dirty="0"/>
              <a:t>𝑗</a:t>
            </a:r>
            <a:r>
              <a:rPr lang="en-US" sz="2400" dirty="0"/>
              <a:t>) = [∑ </a:t>
            </a:r>
            <a:r>
              <a:rPr lang="en-US" sz="2400" baseline="-25000" dirty="0"/>
              <a:t>𝑘=0</a:t>
            </a:r>
            <a:r>
              <a:rPr kumimoji="0" lang="en-US" sz="2400" b="0" i="0" u="none" strike="noStrike" kern="0" cap="none" spc="0" normalizeH="0" baseline="30000" noProof="0" dirty="0">
                <a:ln>
                  <a:noFill/>
                </a:ln>
                <a:solidFill>
                  <a:srgbClr val="FFFFFF"/>
                </a:solidFill>
                <a:effectLst/>
                <a:uLnTx/>
                <a:uFillTx/>
                <a:latin typeface="PT Sans"/>
                <a:sym typeface="PT Sans"/>
              </a:rPr>
              <a:t> 𝑚−1</a:t>
            </a:r>
            <a:r>
              <a:rPr lang="en-US" sz="2400" dirty="0"/>
              <a:t> (𝑑</a:t>
            </a:r>
            <a:r>
              <a:rPr lang="en-US" sz="2400" baseline="-25000" dirty="0"/>
              <a:t>𝑖×+𝑘𝜏 </a:t>
            </a:r>
            <a:r>
              <a:rPr lang="en-US" sz="2400" dirty="0"/>
              <a:t>− 𝑑</a:t>
            </a:r>
            <a:r>
              <a:rPr lang="en-US" sz="2400" baseline="-25000" dirty="0"/>
              <a:t>𝑗+𝑘×𝜏</a:t>
            </a:r>
            <a:r>
              <a:rPr lang="en-US" sz="2400" dirty="0"/>
              <a:t>) </a:t>
            </a:r>
            <a:r>
              <a:rPr lang="en-US" sz="2400" baseline="30000" dirty="0"/>
              <a:t>2</a:t>
            </a:r>
            <a:r>
              <a:rPr lang="en-US" sz="2400" dirty="0"/>
              <a:t> ]</a:t>
            </a:r>
            <a:r>
              <a:rPr lang="en-US" sz="2400" baseline="30000" dirty="0"/>
              <a:t>1/2</a:t>
            </a:r>
            <a:r>
              <a:rPr lang="en-US" sz="2400" dirty="0"/>
              <a:t> , </a:t>
            </a:r>
            <a:r>
              <a:rPr lang="en-US" sz="2400" dirty="0" err="1"/>
              <a:t>donde</a:t>
            </a:r>
            <a:r>
              <a:rPr lang="en-US" sz="2400" dirty="0"/>
              <a:t>    (𝑖 ≠ j)  </a:t>
            </a:r>
          </a:p>
          <a:p>
            <a:pPr algn="just"/>
            <a:r>
              <a:rPr lang="en-US" sz="2400" dirty="0"/>
              <a:t>	Este </a:t>
            </a:r>
            <a:r>
              <a:rPr lang="en-US" sz="2400" dirty="0" err="1"/>
              <a:t>cálculo</a:t>
            </a:r>
            <a:r>
              <a:rPr lang="en-US" sz="2400" dirty="0"/>
              <a:t> se </a:t>
            </a:r>
            <a:r>
              <a:rPr lang="en-US" sz="2400" dirty="0" err="1"/>
              <a:t>repite</a:t>
            </a:r>
            <a:r>
              <a:rPr lang="en-US" sz="2400" dirty="0"/>
              <a:t> para </a:t>
            </a:r>
            <a:r>
              <a:rPr lang="en-US" sz="2400" dirty="0" err="1"/>
              <a:t>cada</a:t>
            </a:r>
            <a:r>
              <a:rPr lang="en-US" sz="2400" dirty="0"/>
              <a:t> punto, </a:t>
            </a:r>
            <a:r>
              <a:rPr lang="en-US" sz="2400" dirty="0" err="1"/>
              <a:t>obteniéndose</a:t>
            </a:r>
            <a:r>
              <a:rPr lang="en-US" sz="2400" dirty="0"/>
              <a:t> </a:t>
            </a:r>
            <a:r>
              <a:rPr lang="en-US" sz="2400" dirty="0" err="1"/>
              <a:t>una</a:t>
            </a:r>
            <a:r>
              <a:rPr lang="en-US" sz="2400" dirty="0"/>
              <a:t> </a:t>
            </a:r>
            <a:r>
              <a:rPr lang="en-US" sz="2400" dirty="0" err="1"/>
              <a:t>correlación</a:t>
            </a:r>
            <a:r>
              <a:rPr lang="en-US" sz="2400" dirty="0"/>
              <a:t> dimensional integral. </a:t>
            </a:r>
          </a:p>
        </p:txBody>
      </p:sp>
    </p:spTree>
    <p:extLst>
      <p:ext uri="{BB962C8B-B14F-4D97-AF65-F5344CB8AC3E}">
        <p14:creationId xmlns:p14="http://schemas.microsoft.com/office/powerpoint/2010/main" val="869411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05B55-950F-DD30-4A8F-1D0531E11CBA}"/>
              </a:ext>
            </a:extLst>
          </p:cNvPr>
          <p:cNvSpPr>
            <a:spLocks noGrp="1"/>
          </p:cNvSpPr>
          <p:nvPr>
            <p:ph type="title"/>
          </p:nvPr>
        </p:nvSpPr>
        <p:spPr>
          <a:xfrm>
            <a:off x="540000" y="100801"/>
            <a:ext cx="7812000" cy="1367999"/>
          </a:xfrm>
        </p:spPr>
        <p:txBody>
          <a:bodyPr/>
          <a:lstStyle/>
          <a:p>
            <a:r>
              <a:rPr lang="es-MX" sz="4000" dirty="0"/>
              <a:t>APLICACIÓN DE LAS WAVELETS EN ANÁLISIS DEL EMG</a:t>
            </a:r>
            <a:endParaRPr lang="en-US" sz="4000" dirty="0"/>
          </a:p>
        </p:txBody>
      </p:sp>
      <p:sp>
        <p:nvSpPr>
          <p:cNvPr id="3" name="Subtitle 2">
            <a:extLst>
              <a:ext uri="{FF2B5EF4-FFF2-40B4-BE49-F238E27FC236}">
                <a16:creationId xmlns:a16="http://schemas.microsoft.com/office/drawing/2014/main" id="{64DA872D-8803-AC2B-092A-85993110422F}"/>
              </a:ext>
            </a:extLst>
          </p:cNvPr>
          <p:cNvSpPr>
            <a:spLocks noGrp="1"/>
          </p:cNvSpPr>
          <p:nvPr>
            <p:ph type="subTitle" idx="1"/>
          </p:nvPr>
        </p:nvSpPr>
        <p:spPr>
          <a:xfrm>
            <a:off x="50400" y="1468800"/>
            <a:ext cx="8114400" cy="3254676"/>
          </a:xfrm>
        </p:spPr>
        <p:txBody>
          <a:bodyPr/>
          <a:lstStyle/>
          <a:p>
            <a:pPr algn="just"/>
            <a:r>
              <a:rPr lang="en-US" sz="2400" dirty="0"/>
              <a:t>La </a:t>
            </a:r>
            <a:r>
              <a:rPr lang="en-US" sz="2400" dirty="0" err="1"/>
              <a:t>característica</a:t>
            </a:r>
            <a:r>
              <a:rPr lang="en-US" sz="2400" dirty="0"/>
              <a:t> de las wavelets de </a:t>
            </a:r>
            <a:r>
              <a:rPr lang="en-US" sz="2400" dirty="0" err="1"/>
              <a:t>ajustar</a:t>
            </a:r>
            <a:r>
              <a:rPr lang="en-US" sz="2400" dirty="0"/>
              <a:t> </a:t>
            </a:r>
            <a:r>
              <a:rPr lang="en-US" sz="2400" dirty="0" err="1"/>
              <a:t>dinámicamente</a:t>
            </a:r>
            <a:r>
              <a:rPr lang="en-US" sz="2400" dirty="0"/>
              <a:t> la “</a:t>
            </a:r>
            <a:r>
              <a:rPr lang="en-US" sz="2400" dirty="0" err="1"/>
              <a:t>ventana</a:t>
            </a:r>
            <a:r>
              <a:rPr lang="en-US" sz="2400" dirty="0"/>
              <a:t>” de </a:t>
            </a:r>
            <a:r>
              <a:rPr lang="en-US" sz="2400" dirty="0" err="1"/>
              <a:t>visualización</a:t>
            </a:r>
            <a:r>
              <a:rPr lang="en-US" sz="2400" dirty="0"/>
              <a:t> de las se</a:t>
            </a:r>
            <a:r>
              <a:rPr lang="es-MX" sz="2400" dirty="0"/>
              <a:t>ñ</a:t>
            </a:r>
            <a:r>
              <a:rPr lang="en-US" sz="2400" dirty="0"/>
              <a:t>ales EMG para </a:t>
            </a:r>
            <a:r>
              <a:rPr lang="en-US" sz="2400" dirty="0" err="1"/>
              <a:t>discriminar</a:t>
            </a:r>
            <a:r>
              <a:rPr lang="en-US" sz="2400" dirty="0"/>
              <a:t> </a:t>
            </a:r>
            <a:r>
              <a:rPr lang="en-US" sz="2400" dirty="0" err="1"/>
              <a:t>patrones</a:t>
            </a:r>
            <a:r>
              <a:rPr lang="en-US" sz="2400" dirty="0"/>
              <a:t> de </a:t>
            </a:r>
            <a:r>
              <a:rPr lang="en-US" sz="2400" dirty="0" err="1"/>
              <a:t>éstas</a:t>
            </a:r>
            <a:r>
              <a:rPr lang="en-US" sz="2400" dirty="0"/>
              <a:t> </a:t>
            </a:r>
            <a:r>
              <a:rPr lang="en-US" sz="2400" dirty="0" err="1"/>
              <a:t>asociados</a:t>
            </a:r>
            <a:r>
              <a:rPr lang="en-US" sz="2400" dirty="0"/>
              <a:t> a </a:t>
            </a:r>
            <a:r>
              <a:rPr lang="en-US" sz="2400" dirty="0" err="1"/>
              <a:t>los</a:t>
            </a:r>
            <a:r>
              <a:rPr lang="en-US" sz="2400" dirty="0"/>
              <a:t> </a:t>
            </a:r>
            <a:r>
              <a:rPr lang="en-US" sz="2400" dirty="0" err="1"/>
              <a:t>distintos</a:t>
            </a:r>
            <a:r>
              <a:rPr lang="en-US" sz="2400" dirty="0"/>
              <a:t> </a:t>
            </a:r>
            <a:r>
              <a:rPr lang="en-US" sz="2400" dirty="0" err="1"/>
              <a:t>tipos</a:t>
            </a:r>
            <a:r>
              <a:rPr lang="en-US" sz="2400" dirty="0"/>
              <a:t> de </a:t>
            </a:r>
            <a:r>
              <a:rPr lang="en-US" sz="2400" dirty="0" err="1"/>
              <a:t>movimientos</a:t>
            </a:r>
            <a:r>
              <a:rPr lang="en-US" sz="2400" dirty="0"/>
              <a:t> (es </a:t>
            </a:r>
            <a:r>
              <a:rPr lang="en-US" sz="2400" dirty="0" err="1"/>
              <a:t>decir</a:t>
            </a:r>
            <a:r>
              <a:rPr lang="en-US" sz="2400" dirty="0"/>
              <a:t>, a la </a:t>
            </a:r>
            <a:r>
              <a:rPr lang="en-US" sz="2400" dirty="0" err="1"/>
              <a:t>actividad</a:t>
            </a:r>
            <a:r>
              <a:rPr lang="en-US" sz="2400" dirty="0"/>
              <a:t> de </a:t>
            </a:r>
            <a:r>
              <a:rPr lang="en-US" sz="2400" dirty="0" err="1"/>
              <a:t>ciertos</a:t>
            </a:r>
            <a:r>
              <a:rPr lang="en-US" sz="2400" dirty="0"/>
              <a:t> </a:t>
            </a:r>
            <a:r>
              <a:rPr lang="en-US" sz="2400" dirty="0" err="1"/>
              <a:t>músculos</a:t>
            </a:r>
            <a:r>
              <a:rPr lang="en-US" sz="2400" dirty="0"/>
              <a:t> o </a:t>
            </a:r>
            <a:r>
              <a:rPr lang="en-US" sz="2400" dirty="0" err="1"/>
              <a:t>grupos</a:t>
            </a:r>
            <a:r>
              <a:rPr lang="en-US" sz="2400" dirty="0"/>
              <a:t> de </a:t>
            </a:r>
            <a:r>
              <a:rPr lang="en-US" sz="2400" dirty="0" err="1"/>
              <a:t>ellos</a:t>
            </a:r>
            <a:r>
              <a:rPr lang="en-US" sz="2400" dirty="0"/>
              <a:t>), </a:t>
            </a:r>
            <a:r>
              <a:rPr lang="en-US" sz="2400" dirty="0" err="1"/>
              <a:t>permite</a:t>
            </a:r>
            <a:r>
              <a:rPr lang="en-US" sz="2400" dirty="0"/>
              <a:t> </a:t>
            </a:r>
            <a:r>
              <a:rPr lang="en-US" sz="2400" dirty="0" err="1"/>
              <a:t>caracterizarlos</a:t>
            </a:r>
            <a:r>
              <a:rPr lang="en-US" sz="2400" dirty="0"/>
              <a:t> </a:t>
            </a:r>
            <a:r>
              <a:rPr lang="en-US" sz="2400" dirty="0" err="1"/>
              <a:t>en</a:t>
            </a:r>
            <a:r>
              <a:rPr lang="en-US" sz="2400" dirty="0"/>
              <a:t> </a:t>
            </a:r>
            <a:r>
              <a:rPr lang="en-US" sz="2400" dirty="0" err="1"/>
              <a:t>términos</a:t>
            </a:r>
            <a:r>
              <a:rPr lang="en-US" sz="2400" dirty="0"/>
              <a:t> de </a:t>
            </a:r>
            <a:r>
              <a:rPr lang="en-US" sz="2400" dirty="0" err="1"/>
              <a:t>estos</a:t>
            </a:r>
            <a:r>
              <a:rPr lang="en-US" sz="2400" dirty="0"/>
              <a:t> </a:t>
            </a:r>
            <a:r>
              <a:rPr lang="en-US" sz="2400" dirty="0" err="1"/>
              <a:t>patrones</a:t>
            </a:r>
            <a:r>
              <a:rPr lang="en-US" sz="2400" dirty="0"/>
              <a:t>, con vistas a </a:t>
            </a:r>
            <a:r>
              <a:rPr lang="en-US" sz="2400" dirty="0" err="1"/>
              <a:t>asociarlos</a:t>
            </a:r>
            <a:r>
              <a:rPr lang="en-US" sz="2400" dirty="0"/>
              <a:t> </a:t>
            </a:r>
            <a:r>
              <a:rPr lang="en-US" sz="2400" dirty="0" err="1"/>
              <a:t>por</a:t>
            </a:r>
            <a:r>
              <a:rPr lang="en-US" sz="2400" dirty="0"/>
              <a:t> </a:t>
            </a:r>
            <a:r>
              <a:rPr lang="en-US" sz="2400" dirty="0" err="1"/>
              <a:t>ejemplo</a:t>
            </a:r>
            <a:r>
              <a:rPr lang="en-US" sz="2400" dirty="0"/>
              <a:t>, al control de </a:t>
            </a:r>
            <a:r>
              <a:rPr lang="en-US" sz="2400" dirty="0" err="1"/>
              <a:t>miembros</a:t>
            </a:r>
            <a:r>
              <a:rPr lang="en-US" sz="2400" dirty="0"/>
              <a:t> </a:t>
            </a:r>
            <a:r>
              <a:rPr lang="en-US" sz="2400" dirty="0" err="1"/>
              <a:t>artificiales</a:t>
            </a:r>
            <a:r>
              <a:rPr lang="en-US" sz="2400" dirty="0"/>
              <a:t> o </a:t>
            </a:r>
            <a:r>
              <a:rPr lang="en-US" sz="2400" dirty="0" err="1"/>
              <a:t>prótesis</a:t>
            </a:r>
            <a:r>
              <a:rPr lang="en-US" sz="2400" dirty="0"/>
              <a:t>, </a:t>
            </a:r>
            <a:r>
              <a:rPr lang="en-US" sz="2400" dirty="0" err="1"/>
              <a:t>en</a:t>
            </a:r>
            <a:r>
              <a:rPr lang="en-US" sz="2400" dirty="0"/>
              <a:t> </a:t>
            </a:r>
            <a:r>
              <a:rPr lang="en-US" sz="2400" dirty="0" err="1"/>
              <a:t>el</a:t>
            </a:r>
            <a:r>
              <a:rPr lang="en-US" sz="2400" dirty="0"/>
              <a:t> </a:t>
            </a:r>
            <a:r>
              <a:rPr lang="en-US" sz="2400" dirty="0" err="1"/>
              <a:t>caso</a:t>
            </a:r>
            <a:r>
              <a:rPr lang="en-US" sz="2400" dirty="0"/>
              <a:t> de personas </a:t>
            </a:r>
            <a:r>
              <a:rPr lang="en-US" sz="2400" dirty="0" err="1"/>
              <a:t>amputadas</a:t>
            </a:r>
            <a:r>
              <a:rPr lang="en-US" sz="2400" dirty="0"/>
              <a:t> o con </a:t>
            </a:r>
            <a:r>
              <a:rPr lang="en-US" sz="2400" dirty="0" err="1"/>
              <a:t>malformaciones</a:t>
            </a:r>
            <a:r>
              <a:rPr lang="en-US" sz="2400" dirty="0"/>
              <a:t> </a:t>
            </a:r>
            <a:r>
              <a:rPr lang="en-US" sz="2400" dirty="0" err="1"/>
              <a:t>congénitas</a:t>
            </a:r>
            <a:r>
              <a:rPr lang="en-US" sz="2400" dirty="0"/>
              <a:t>.</a:t>
            </a:r>
          </a:p>
        </p:txBody>
      </p:sp>
    </p:spTree>
    <p:extLst>
      <p:ext uri="{BB962C8B-B14F-4D97-AF65-F5344CB8AC3E}">
        <p14:creationId xmlns:p14="http://schemas.microsoft.com/office/powerpoint/2010/main" val="1629139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05B55-950F-DD30-4A8F-1D0531E11CBA}"/>
              </a:ext>
            </a:extLst>
          </p:cNvPr>
          <p:cNvSpPr>
            <a:spLocks noGrp="1"/>
          </p:cNvSpPr>
          <p:nvPr>
            <p:ph type="title"/>
          </p:nvPr>
        </p:nvSpPr>
        <p:spPr>
          <a:xfrm>
            <a:off x="540000" y="100801"/>
            <a:ext cx="7812000" cy="1367999"/>
          </a:xfrm>
        </p:spPr>
        <p:txBody>
          <a:bodyPr/>
          <a:lstStyle/>
          <a:p>
            <a:r>
              <a:rPr lang="es-MX" sz="4000" dirty="0"/>
              <a:t>APLICACIÓN DE LAS WAVELETS EN ANÁLISIS DEL EMG</a:t>
            </a:r>
            <a:endParaRPr lang="en-US" sz="4000" dirty="0"/>
          </a:p>
        </p:txBody>
      </p:sp>
      <p:sp>
        <p:nvSpPr>
          <p:cNvPr id="5" name="Subtitle 4">
            <a:extLst>
              <a:ext uri="{FF2B5EF4-FFF2-40B4-BE49-F238E27FC236}">
                <a16:creationId xmlns:a16="http://schemas.microsoft.com/office/drawing/2014/main" id="{53576895-1EFA-D045-5500-F7AC9066895F}"/>
              </a:ext>
            </a:extLst>
          </p:cNvPr>
          <p:cNvSpPr>
            <a:spLocks noGrp="1"/>
          </p:cNvSpPr>
          <p:nvPr>
            <p:ph type="subTitle" idx="1"/>
          </p:nvPr>
        </p:nvSpPr>
        <p:spPr>
          <a:xfrm>
            <a:off x="237195" y="3537214"/>
            <a:ext cx="8417610" cy="1214786"/>
          </a:xfrm>
        </p:spPr>
        <p:txBody>
          <a:bodyPr/>
          <a:lstStyle/>
          <a:p>
            <a:pPr algn="just"/>
            <a:r>
              <a:rPr lang="es-MX" dirty="0"/>
              <a:t>RESULTADOS DE LOS PARÁMETROS ESTADÍSTICOS (MÍNIMO, MÁXIMO Y DESVIACIÓN ESTÁNDAR) OBTENIDOS CON EL ANÁLISIS DE WAVELETS PARA LOS DOS MÚSCULOS DE ANTEBRAZO CARACTERIZADOS, FCR (FLEXOR RADIAL DEL CARPO) Y ECRL (EXTENSOR LARGO DEL CARPO), EN 5 SUJETOS SANOS.</a:t>
            </a:r>
            <a:endParaRPr lang="en-US" dirty="0"/>
          </a:p>
        </p:txBody>
      </p:sp>
      <p:pic>
        <p:nvPicPr>
          <p:cNvPr id="9" name="Picture 8">
            <a:extLst>
              <a:ext uri="{FF2B5EF4-FFF2-40B4-BE49-F238E27FC236}">
                <a16:creationId xmlns:a16="http://schemas.microsoft.com/office/drawing/2014/main" id="{1F7C17C3-6773-F239-E3F8-B627A0B428CF}"/>
              </a:ext>
            </a:extLst>
          </p:cNvPr>
          <p:cNvPicPr>
            <a:picLocks noChangeAspect="1"/>
          </p:cNvPicPr>
          <p:nvPr/>
        </p:nvPicPr>
        <p:blipFill>
          <a:blip r:embed="rId2"/>
          <a:stretch>
            <a:fillRect/>
          </a:stretch>
        </p:blipFill>
        <p:spPr>
          <a:xfrm>
            <a:off x="237195" y="1665214"/>
            <a:ext cx="8417611" cy="1675586"/>
          </a:xfrm>
          <a:prstGeom prst="rect">
            <a:avLst/>
          </a:prstGeom>
        </p:spPr>
      </p:pic>
    </p:spTree>
    <p:extLst>
      <p:ext uri="{BB962C8B-B14F-4D97-AF65-F5344CB8AC3E}">
        <p14:creationId xmlns:p14="http://schemas.microsoft.com/office/powerpoint/2010/main" val="3794960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46"/>
        <p:cNvGrpSpPr/>
        <p:nvPr/>
      </p:nvGrpSpPr>
      <p:grpSpPr>
        <a:xfrm>
          <a:off x="0" y="0"/>
          <a:ext cx="0" cy="0"/>
          <a:chOff x="0" y="0"/>
          <a:chExt cx="0" cy="0"/>
        </a:xfrm>
      </p:grpSpPr>
      <p:sp>
        <p:nvSpPr>
          <p:cNvPr id="4148" name="Google Shape;4148;p61"/>
          <p:cNvSpPr txBox="1">
            <a:spLocks noGrp="1"/>
          </p:cNvSpPr>
          <p:nvPr>
            <p:ph type="title"/>
          </p:nvPr>
        </p:nvSpPr>
        <p:spPr>
          <a:xfrm>
            <a:off x="1284805" y="381258"/>
            <a:ext cx="7017559" cy="109529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solidFill>
                  <a:schemeClr val="accent2"/>
                </a:solidFill>
              </a:rPr>
              <a:t>ENSAYOS MOTRICES USADOS PARA GENERAR EL EMG</a:t>
            </a:r>
            <a:r>
              <a:rPr lang="en" sz="3200" dirty="0"/>
              <a:t> </a:t>
            </a:r>
            <a:endParaRPr sz="3200" dirty="0"/>
          </a:p>
        </p:txBody>
      </p:sp>
      <p:grpSp>
        <p:nvGrpSpPr>
          <p:cNvPr id="4151" name="Google Shape;4151;p61"/>
          <p:cNvGrpSpPr/>
          <p:nvPr/>
        </p:nvGrpSpPr>
        <p:grpSpPr>
          <a:xfrm flipH="1">
            <a:off x="4199407" y="175252"/>
            <a:ext cx="883262" cy="242091"/>
            <a:chOff x="2300350" y="2601250"/>
            <a:chExt cx="2275275" cy="623625"/>
          </a:xfrm>
        </p:grpSpPr>
        <p:sp>
          <p:nvSpPr>
            <p:cNvPr id="4152" name="Google Shape;4152;p6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6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6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6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6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6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8" name="Google Shape;4158;p61"/>
          <p:cNvGrpSpPr/>
          <p:nvPr/>
        </p:nvGrpSpPr>
        <p:grpSpPr>
          <a:xfrm rot="5400000">
            <a:off x="297124" y="-111302"/>
            <a:ext cx="98902" cy="553090"/>
            <a:chOff x="4898850" y="4820550"/>
            <a:chExt cx="98902" cy="553090"/>
          </a:xfrm>
        </p:grpSpPr>
        <p:sp>
          <p:nvSpPr>
            <p:cNvPr id="4159" name="Google Shape;4159;p6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6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6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6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6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4" name="Google Shape;4164;p61"/>
          <p:cNvGrpSpPr/>
          <p:nvPr/>
        </p:nvGrpSpPr>
        <p:grpSpPr>
          <a:xfrm>
            <a:off x="5370901" y="333812"/>
            <a:ext cx="1105976" cy="133969"/>
            <a:chOff x="8183182" y="663852"/>
            <a:chExt cx="1475028" cy="178673"/>
          </a:xfrm>
        </p:grpSpPr>
        <p:grpSp>
          <p:nvGrpSpPr>
            <p:cNvPr id="4165" name="Google Shape;4165;p61"/>
            <p:cNvGrpSpPr/>
            <p:nvPr/>
          </p:nvGrpSpPr>
          <p:grpSpPr>
            <a:xfrm>
              <a:off x="8183182" y="774425"/>
              <a:ext cx="1178025" cy="68100"/>
              <a:chOff x="2024450" y="204150"/>
              <a:chExt cx="1178025" cy="68100"/>
            </a:xfrm>
          </p:grpSpPr>
          <p:sp>
            <p:nvSpPr>
              <p:cNvPr id="4166" name="Google Shape;4166;p6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6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6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6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6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6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6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6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6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6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6" name="Google Shape;4176;p61"/>
            <p:cNvGrpSpPr/>
            <p:nvPr/>
          </p:nvGrpSpPr>
          <p:grpSpPr>
            <a:xfrm>
              <a:off x="8480185" y="663852"/>
              <a:ext cx="1178025" cy="68100"/>
              <a:chOff x="2024450" y="204150"/>
              <a:chExt cx="1178025" cy="68100"/>
            </a:xfrm>
          </p:grpSpPr>
          <p:sp>
            <p:nvSpPr>
              <p:cNvPr id="4177" name="Google Shape;4177;p6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6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6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6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6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6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6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6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6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6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94" name="Google Shape;4194;p61"/>
          <p:cNvGrpSpPr/>
          <p:nvPr/>
        </p:nvGrpSpPr>
        <p:grpSpPr>
          <a:xfrm rot="5400000">
            <a:off x="7355844" y="-111302"/>
            <a:ext cx="98902" cy="553090"/>
            <a:chOff x="4898850" y="4820550"/>
            <a:chExt cx="98902" cy="553090"/>
          </a:xfrm>
        </p:grpSpPr>
        <p:sp>
          <p:nvSpPr>
            <p:cNvPr id="4195" name="Google Shape;4195;p6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6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6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6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6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4151;p61">
            <a:extLst>
              <a:ext uri="{FF2B5EF4-FFF2-40B4-BE49-F238E27FC236}">
                <a16:creationId xmlns:a16="http://schemas.microsoft.com/office/drawing/2014/main" id="{A249B685-D8C4-B270-D95F-F611F67323D5}"/>
              </a:ext>
            </a:extLst>
          </p:cNvPr>
          <p:cNvGrpSpPr/>
          <p:nvPr/>
        </p:nvGrpSpPr>
        <p:grpSpPr>
          <a:xfrm flipH="1">
            <a:off x="3305410" y="186089"/>
            <a:ext cx="883262" cy="242091"/>
            <a:chOff x="2300350" y="2601250"/>
            <a:chExt cx="2275275" cy="623625"/>
          </a:xfrm>
        </p:grpSpPr>
        <p:sp>
          <p:nvSpPr>
            <p:cNvPr id="58" name="Google Shape;4152;p61">
              <a:extLst>
                <a:ext uri="{FF2B5EF4-FFF2-40B4-BE49-F238E27FC236}">
                  <a16:creationId xmlns:a16="http://schemas.microsoft.com/office/drawing/2014/main" id="{36AEFAE8-DF97-D888-3376-B653869853CA}"/>
                </a:ext>
              </a:extLst>
            </p:cNvPr>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153;p61">
              <a:extLst>
                <a:ext uri="{FF2B5EF4-FFF2-40B4-BE49-F238E27FC236}">
                  <a16:creationId xmlns:a16="http://schemas.microsoft.com/office/drawing/2014/main" id="{EC56E5EE-BAD2-FFCD-9EED-2055FF2C0D64}"/>
                </a:ext>
              </a:extLst>
            </p:cNvPr>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154;p61">
              <a:extLst>
                <a:ext uri="{FF2B5EF4-FFF2-40B4-BE49-F238E27FC236}">
                  <a16:creationId xmlns:a16="http://schemas.microsoft.com/office/drawing/2014/main" id="{30070DE4-4884-4FE4-CF4B-CE99CCAB9782}"/>
                </a:ext>
              </a:extLst>
            </p:cNvPr>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155;p61">
              <a:extLst>
                <a:ext uri="{FF2B5EF4-FFF2-40B4-BE49-F238E27FC236}">
                  <a16:creationId xmlns:a16="http://schemas.microsoft.com/office/drawing/2014/main" id="{CF7E9DFD-CC7D-F66E-0760-F712B764E7C6}"/>
                </a:ext>
              </a:extLst>
            </p:cNvPr>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156;p61">
              <a:extLst>
                <a:ext uri="{FF2B5EF4-FFF2-40B4-BE49-F238E27FC236}">
                  <a16:creationId xmlns:a16="http://schemas.microsoft.com/office/drawing/2014/main" id="{6B142F8A-A217-0712-3434-02A01671C032}"/>
                </a:ext>
              </a:extLst>
            </p:cNvPr>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157;p61">
              <a:extLst>
                <a:ext uri="{FF2B5EF4-FFF2-40B4-BE49-F238E27FC236}">
                  <a16:creationId xmlns:a16="http://schemas.microsoft.com/office/drawing/2014/main" id="{A13D6059-8A87-261B-EF84-585C3CFC116C}"/>
                </a:ext>
              </a:extLst>
            </p:cNvPr>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Imagen 4">
            <a:extLst>
              <a:ext uri="{FF2B5EF4-FFF2-40B4-BE49-F238E27FC236}">
                <a16:creationId xmlns:a16="http://schemas.microsoft.com/office/drawing/2014/main" id="{C1864591-9BDF-FF3C-D585-5B0CE8CB286D}"/>
              </a:ext>
            </a:extLst>
          </p:cNvPr>
          <p:cNvPicPr>
            <a:picLocks noChangeAspect="1"/>
          </p:cNvPicPr>
          <p:nvPr/>
        </p:nvPicPr>
        <p:blipFill rotWithShape="1">
          <a:blip r:embed="rId3"/>
          <a:srcRect b="9023"/>
          <a:stretch/>
        </p:blipFill>
        <p:spPr>
          <a:xfrm>
            <a:off x="1883879" y="1390027"/>
            <a:ext cx="5305190" cy="365698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05B55-950F-DD30-4A8F-1D0531E11CBA}"/>
              </a:ext>
            </a:extLst>
          </p:cNvPr>
          <p:cNvSpPr>
            <a:spLocks noGrp="1"/>
          </p:cNvSpPr>
          <p:nvPr>
            <p:ph type="title"/>
          </p:nvPr>
        </p:nvSpPr>
        <p:spPr>
          <a:xfrm>
            <a:off x="540000" y="100801"/>
            <a:ext cx="7812000" cy="619199"/>
          </a:xfrm>
        </p:spPr>
        <p:txBody>
          <a:bodyPr/>
          <a:lstStyle/>
          <a:p>
            <a:r>
              <a:rPr lang="es-MX" sz="4000" dirty="0"/>
              <a:t>REFERENCIAS</a:t>
            </a:r>
            <a:endParaRPr lang="en-US" sz="4000" dirty="0"/>
          </a:p>
        </p:txBody>
      </p:sp>
      <p:sp>
        <p:nvSpPr>
          <p:cNvPr id="6" name="Subtitle 4">
            <a:extLst>
              <a:ext uri="{FF2B5EF4-FFF2-40B4-BE49-F238E27FC236}">
                <a16:creationId xmlns:a16="http://schemas.microsoft.com/office/drawing/2014/main" id="{8C7BA729-2CB3-E344-1606-DA27C46DEFAE}"/>
              </a:ext>
            </a:extLst>
          </p:cNvPr>
          <p:cNvSpPr>
            <a:spLocks noGrp="1"/>
          </p:cNvSpPr>
          <p:nvPr>
            <p:ph type="subTitle" idx="1"/>
          </p:nvPr>
        </p:nvSpPr>
        <p:spPr>
          <a:xfrm>
            <a:off x="147397" y="1128150"/>
            <a:ext cx="8597205" cy="2887200"/>
          </a:xfrm>
        </p:spPr>
        <p:txBody>
          <a:bodyPr/>
          <a:lstStyle/>
          <a:p>
            <a:pPr algn="l"/>
            <a:r>
              <a:rPr lang="es-MX" dirty="0"/>
              <a:t>[1] </a:t>
            </a:r>
            <a:r>
              <a:rPr lang="de-DE" dirty="0"/>
              <a:t>Gang Wang, Yanyan Zhang, &amp; Jue Wang (2014). </a:t>
            </a:r>
            <a:r>
              <a:rPr lang="en-US" b="1" dirty="0"/>
              <a:t>The Analysis of Surface EMG Signals with the Wavelet-Based Correlation Dimension Method</a:t>
            </a:r>
            <a:r>
              <a:rPr lang="en-US" dirty="0"/>
              <a:t>. </a:t>
            </a:r>
            <a:r>
              <a:rPr lang="en-US" dirty="0" err="1"/>
              <a:t>Hindawi</a:t>
            </a:r>
            <a:r>
              <a:rPr lang="en-US" dirty="0"/>
              <a:t> Publishing Corporation. Computational and Mathematical Methods in Medicine Volume 2014, Article ID 284308, 9 pages http://dx.doi.org/10.1155/2014/284308 </a:t>
            </a:r>
          </a:p>
          <a:p>
            <a:pPr algn="l"/>
            <a:endParaRPr lang="en-US" dirty="0"/>
          </a:p>
          <a:p>
            <a:pPr algn="l"/>
            <a:r>
              <a:rPr lang="en-US" dirty="0"/>
              <a:t>[2] Liliana R. Castro, Silvia M. Castro (1995). </a:t>
            </a:r>
            <a:r>
              <a:rPr lang="en-US" b="1" dirty="0"/>
              <a:t>Wavelets y sus </a:t>
            </a:r>
            <a:r>
              <a:rPr lang="en-US" b="1" dirty="0" err="1"/>
              <a:t>Aplicaciones</a:t>
            </a:r>
            <a:r>
              <a:rPr lang="en-US" b="1" dirty="0"/>
              <a:t>. </a:t>
            </a:r>
            <a:r>
              <a:rPr lang="es-ES" dirty="0"/>
              <a:t>Depto. de Matemática - Depto. de Computación Universidad Nacional del Sur Av. Alem 1253 - (8000), Bahía Blanca, ARGENTINA. </a:t>
            </a:r>
            <a:r>
              <a:rPr lang="es-ES" dirty="0" err="1"/>
              <a:t>ler</a:t>
            </a:r>
            <a:r>
              <a:rPr lang="es-ES" dirty="0"/>
              <a:t>. Congreso Argentino de Ciencias de la Computación.</a:t>
            </a:r>
            <a:r>
              <a:rPr lang="en-US" b="1" dirty="0"/>
              <a:t> </a:t>
            </a:r>
            <a:r>
              <a:rPr lang="en-US" dirty="0"/>
              <a:t>http://sedici.unlp.edu.ar/bitstream/handle/10915/24289/Documento_completo.pdf?sequence=1&amp;isAllowed=y</a:t>
            </a:r>
          </a:p>
        </p:txBody>
      </p:sp>
    </p:spTree>
    <p:extLst>
      <p:ext uri="{BB962C8B-B14F-4D97-AF65-F5344CB8AC3E}">
        <p14:creationId xmlns:p14="http://schemas.microsoft.com/office/powerpoint/2010/main" val="2312784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grpSp>
        <p:nvGrpSpPr>
          <p:cNvPr id="2726" name="Google Shape;2726;p34"/>
          <p:cNvGrpSpPr/>
          <p:nvPr/>
        </p:nvGrpSpPr>
        <p:grpSpPr>
          <a:xfrm>
            <a:off x="7699434" y="503522"/>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726;p34">
            <a:extLst>
              <a:ext uri="{FF2B5EF4-FFF2-40B4-BE49-F238E27FC236}">
                <a16:creationId xmlns:a16="http://schemas.microsoft.com/office/drawing/2014/main" id="{7C466503-7620-DF19-7E4F-8D93210E3CCE}"/>
              </a:ext>
            </a:extLst>
          </p:cNvPr>
          <p:cNvGrpSpPr/>
          <p:nvPr/>
        </p:nvGrpSpPr>
        <p:grpSpPr>
          <a:xfrm>
            <a:off x="8246256" y="4188322"/>
            <a:ext cx="883262" cy="242091"/>
            <a:chOff x="2300350" y="2601250"/>
            <a:chExt cx="2275275" cy="623625"/>
          </a:xfrm>
        </p:grpSpPr>
        <p:sp>
          <p:nvSpPr>
            <p:cNvPr id="26" name="Google Shape;2727;p34">
              <a:extLst>
                <a:ext uri="{FF2B5EF4-FFF2-40B4-BE49-F238E27FC236}">
                  <a16:creationId xmlns:a16="http://schemas.microsoft.com/office/drawing/2014/main" id="{36D66411-C866-F58E-C952-B8E47F7D6426}"/>
                </a:ext>
              </a:extLst>
            </p:cNvPr>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28;p34">
              <a:extLst>
                <a:ext uri="{FF2B5EF4-FFF2-40B4-BE49-F238E27FC236}">
                  <a16:creationId xmlns:a16="http://schemas.microsoft.com/office/drawing/2014/main" id="{36B70120-AC91-2675-A558-3A12F25A47C0}"/>
                </a:ext>
              </a:extLst>
            </p:cNvPr>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29;p34">
              <a:extLst>
                <a:ext uri="{FF2B5EF4-FFF2-40B4-BE49-F238E27FC236}">
                  <a16:creationId xmlns:a16="http://schemas.microsoft.com/office/drawing/2014/main" id="{FFBDE38C-7BCF-7B30-31B4-BAB74163C90E}"/>
                </a:ext>
              </a:extLst>
            </p:cNvPr>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30;p34">
              <a:extLst>
                <a:ext uri="{FF2B5EF4-FFF2-40B4-BE49-F238E27FC236}">
                  <a16:creationId xmlns:a16="http://schemas.microsoft.com/office/drawing/2014/main" id="{695BCDE4-8B4F-5269-AA5B-916FD8443352}"/>
                </a:ext>
              </a:extLst>
            </p:cNvPr>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31;p34">
              <a:extLst>
                <a:ext uri="{FF2B5EF4-FFF2-40B4-BE49-F238E27FC236}">
                  <a16:creationId xmlns:a16="http://schemas.microsoft.com/office/drawing/2014/main" id="{B20A0345-E4F7-CA50-0C31-B2C651CCFD8E}"/>
                </a:ext>
              </a:extLst>
            </p:cNvPr>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32;p34">
              <a:extLst>
                <a:ext uri="{FF2B5EF4-FFF2-40B4-BE49-F238E27FC236}">
                  <a16:creationId xmlns:a16="http://schemas.microsoft.com/office/drawing/2014/main" id="{368AB615-32B8-033E-6E82-3DF8E056819D}"/>
                </a:ext>
              </a:extLst>
            </p:cNvPr>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175;p44">
            <a:extLst>
              <a:ext uri="{FF2B5EF4-FFF2-40B4-BE49-F238E27FC236}">
                <a16:creationId xmlns:a16="http://schemas.microsoft.com/office/drawing/2014/main" id="{031BE74C-8BF8-8D7B-BA38-C554C83CCA05}"/>
              </a:ext>
            </a:extLst>
          </p:cNvPr>
          <p:cNvGrpSpPr/>
          <p:nvPr/>
        </p:nvGrpSpPr>
        <p:grpSpPr>
          <a:xfrm>
            <a:off x="3284417" y="4506010"/>
            <a:ext cx="1105976" cy="133969"/>
            <a:chOff x="8183182" y="663852"/>
            <a:chExt cx="1475028" cy="178673"/>
          </a:xfrm>
        </p:grpSpPr>
        <p:grpSp>
          <p:nvGrpSpPr>
            <p:cNvPr id="33" name="Google Shape;3176;p44">
              <a:extLst>
                <a:ext uri="{FF2B5EF4-FFF2-40B4-BE49-F238E27FC236}">
                  <a16:creationId xmlns:a16="http://schemas.microsoft.com/office/drawing/2014/main" id="{DDD7F72D-4B83-4EC4-1A68-15F4368FFC46}"/>
                </a:ext>
              </a:extLst>
            </p:cNvPr>
            <p:cNvGrpSpPr/>
            <p:nvPr/>
          </p:nvGrpSpPr>
          <p:grpSpPr>
            <a:xfrm>
              <a:off x="8183182" y="774425"/>
              <a:ext cx="1178025" cy="68100"/>
              <a:chOff x="2024450" y="204150"/>
              <a:chExt cx="1178025" cy="68100"/>
            </a:xfrm>
          </p:grpSpPr>
          <p:sp>
            <p:nvSpPr>
              <p:cNvPr id="45" name="Google Shape;3177;p44">
                <a:extLst>
                  <a:ext uri="{FF2B5EF4-FFF2-40B4-BE49-F238E27FC236}">
                    <a16:creationId xmlns:a16="http://schemas.microsoft.com/office/drawing/2014/main" id="{C238A768-5B0D-7A7C-CC0A-F9EA735B5D1B}"/>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78;p44">
                <a:extLst>
                  <a:ext uri="{FF2B5EF4-FFF2-40B4-BE49-F238E27FC236}">
                    <a16:creationId xmlns:a16="http://schemas.microsoft.com/office/drawing/2014/main" id="{8D2B6E1F-6556-D5D2-9D01-3A1917B91716}"/>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179;p44">
                <a:extLst>
                  <a:ext uri="{FF2B5EF4-FFF2-40B4-BE49-F238E27FC236}">
                    <a16:creationId xmlns:a16="http://schemas.microsoft.com/office/drawing/2014/main" id="{FBF70EA6-9F33-9B3F-3A38-0E8D14A5E2C8}"/>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80;p44">
                <a:extLst>
                  <a:ext uri="{FF2B5EF4-FFF2-40B4-BE49-F238E27FC236}">
                    <a16:creationId xmlns:a16="http://schemas.microsoft.com/office/drawing/2014/main" id="{AD824EAB-BDC5-F8D8-83F9-3090558A6064}"/>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81;p44">
                <a:extLst>
                  <a:ext uri="{FF2B5EF4-FFF2-40B4-BE49-F238E27FC236}">
                    <a16:creationId xmlns:a16="http://schemas.microsoft.com/office/drawing/2014/main" id="{7E4BF382-5191-4AE5-5552-81F44667E620}"/>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182;p44">
                <a:extLst>
                  <a:ext uri="{FF2B5EF4-FFF2-40B4-BE49-F238E27FC236}">
                    <a16:creationId xmlns:a16="http://schemas.microsoft.com/office/drawing/2014/main" id="{F37EA9BC-11BC-CCB2-C9E4-7FE93891C3E5}"/>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183;p44">
                <a:extLst>
                  <a:ext uri="{FF2B5EF4-FFF2-40B4-BE49-F238E27FC236}">
                    <a16:creationId xmlns:a16="http://schemas.microsoft.com/office/drawing/2014/main" id="{C06F1EC8-8DDC-CF0E-3670-3AE740A7D763}"/>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184;p44">
                <a:extLst>
                  <a:ext uri="{FF2B5EF4-FFF2-40B4-BE49-F238E27FC236}">
                    <a16:creationId xmlns:a16="http://schemas.microsoft.com/office/drawing/2014/main" id="{AC354F39-0D08-8A18-B547-BB392A2A6D0C}"/>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185;p44">
                <a:extLst>
                  <a:ext uri="{FF2B5EF4-FFF2-40B4-BE49-F238E27FC236}">
                    <a16:creationId xmlns:a16="http://schemas.microsoft.com/office/drawing/2014/main" id="{EB418EAE-DEA4-1883-FCA8-C22D41598F85}"/>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186;p44">
                <a:extLst>
                  <a:ext uri="{FF2B5EF4-FFF2-40B4-BE49-F238E27FC236}">
                    <a16:creationId xmlns:a16="http://schemas.microsoft.com/office/drawing/2014/main" id="{A9223D37-28FD-9FA5-D4AD-3FBCAC352481}"/>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187;p44">
              <a:extLst>
                <a:ext uri="{FF2B5EF4-FFF2-40B4-BE49-F238E27FC236}">
                  <a16:creationId xmlns:a16="http://schemas.microsoft.com/office/drawing/2014/main" id="{F47D65A0-4145-8072-0C3D-782B66BE724A}"/>
                </a:ext>
              </a:extLst>
            </p:cNvPr>
            <p:cNvGrpSpPr/>
            <p:nvPr/>
          </p:nvGrpSpPr>
          <p:grpSpPr>
            <a:xfrm>
              <a:off x="8480185" y="663852"/>
              <a:ext cx="1178025" cy="68100"/>
              <a:chOff x="2024450" y="204150"/>
              <a:chExt cx="1178025" cy="68100"/>
            </a:xfrm>
          </p:grpSpPr>
          <p:sp>
            <p:nvSpPr>
              <p:cNvPr id="35" name="Google Shape;3188;p44">
                <a:extLst>
                  <a:ext uri="{FF2B5EF4-FFF2-40B4-BE49-F238E27FC236}">
                    <a16:creationId xmlns:a16="http://schemas.microsoft.com/office/drawing/2014/main" id="{C0958A11-48D3-B1AF-9C7A-4CD542626D8F}"/>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89;p44">
                <a:extLst>
                  <a:ext uri="{FF2B5EF4-FFF2-40B4-BE49-F238E27FC236}">
                    <a16:creationId xmlns:a16="http://schemas.microsoft.com/office/drawing/2014/main" id="{D8982C06-A1F7-CAB5-2760-05FA157E9485}"/>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90;p44">
                <a:extLst>
                  <a:ext uri="{FF2B5EF4-FFF2-40B4-BE49-F238E27FC236}">
                    <a16:creationId xmlns:a16="http://schemas.microsoft.com/office/drawing/2014/main" id="{B38D4E3B-062E-CA18-5B80-FAD217E7D60B}"/>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91;p44">
                <a:extLst>
                  <a:ext uri="{FF2B5EF4-FFF2-40B4-BE49-F238E27FC236}">
                    <a16:creationId xmlns:a16="http://schemas.microsoft.com/office/drawing/2014/main" id="{4DCC0933-3BC6-B655-2E51-19F1741348D1}"/>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92;p44">
                <a:extLst>
                  <a:ext uri="{FF2B5EF4-FFF2-40B4-BE49-F238E27FC236}">
                    <a16:creationId xmlns:a16="http://schemas.microsoft.com/office/drawing/2014/main" id="{3B65789B-476E-365E-FCF4-22AB99A50150}"/>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93;p44">
                <a:extLst>
                  <a:ext uri="{FF2B5EF4-FFF2-40B4-BE49-F238E27FC236}">
                    <a16:creationId xmlns:a16="http://schemas.microsoft.com/office/drawing/2014/main" id="{C8F2FD51-70F6-68DD-B0B8-9D1B8C7EA0A3}"/>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194;p44">
                <a:extLst>
                  <a:ext uri="{FF2B5EF4-FFF2-40B4-BE49-F238E27FC236}">
                    <a16:creationId xmlns:a16="http://schemas.microsoft.com/office/drawing/2014/main" id="{535286B1-D9E3-444E-8C0C-F4B4FA546D95}"/>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95;p44">
                <a:extLst>
                  <a:ext uri="{FF2B5EF4-FFF2-40B4-BE49-F238E27FC236}">
                    <a16:creationId xmlns:a16="http://schemas.microsoft.com/office/drawing/2014/main" id="{2259A8C9-3E74-9395-476E-13939251DBAF}"/>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196;p44">
                <a:extLst>
                  <a:ext uri="{FF2B5EF4-FFF2-40B4-BE49-F238E27FC236}">
                    <a16:creationId xmlns:a16="http://schemas.microsoft.com/office/drawing/2014/main" id="{7928E20E-86CD-E4CB-2B41-49C8F64FAA53}"/>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97;p44">
                <a:extLst>
                  <a:ext uri="{FF2B5EF4-FFF2-40B4-BE49-F238E27FC236}">
                    <a16:creationId xmlns:a16="http://schemas.microsoft.com/office/drawing/2014/main" id="{67537E01-FF87-AD1E-A29A-BD87ADD26B37}"/>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 name="Google Shape;2893;p38">
            <a:extLst>
              <a:ext uri="{FF2B5EF4-FFF2-40B4-BE49-F238E27FC236}">
                <a16:creationId xmlns:a16="http://schemas.microsoft.com/office/drawing/2014/main" id="{33B31957-175C-6FD4-4533-79A41034CEA9}"/>
              </a:ext>
            </a:extLst>
          </p:cNvPr>
          <p:cNvGrpSpPr/>
          <p:nvPr/>
        </p:nvGrpSpPr>
        <p:grpSpPr>
          <a:xfrm rot="5400000">
            <a:off x="686333" y="4098133"/>
            <a:ext cx="199294" cy="1100830"/>
            <a:chOff x="4898850" y="4820550"/>
            <a:chExt cx="98902" cy="553090"/>
          </a:xfrm>
        </p:grpSpPr>
        <p:sp>
          <p:nvSpPr>
            <p:cNvPr id="56" name="Google Shape;2894;p38">
              <a:extLst>
                <a:ext uri="{FF2B5EF4-FFF2-40B4-BE49-F238E27FC236}">
                  <a16:creationId xmlns:a16="http://schemas.microsoft.com/office/drawing/2014/main" id="{56988E1F-826A-602A-CA7E-F4203C35C818}"/>
                </a:ext>
              </a:extLst>
            </p:cNvPr>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95;p38">
              <a:extLst>
                <a:ext uri="{FF2B5EF4-FFF2-40B4-BE49-F238E27FC236}">
                  <a16:creationId xmlns:a16="http://schemas.microsoft.com/office/drawing/2014/main" id="{591D47F0-FD2B-5F7A-889A-34F88145FB91}"/>
                </a:ext>
              </a:extLst>
            </p:cNvPr>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96;p38">
              <a:extLst>
                <a:ext uri="{FF2B5EF4-FFF2-40B4-BE49-F238E27FC236}">
                  <a16:creationId xmlns:a16="http://schemas.microsoft.com/office/drawing/2014/main" id="{35359930-C758-A32D-0B77-7C6DB4A444F4}"/>
                </a:ext>
              </a:extLst>
            </p:cNvPr>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97;p38">
              <a:extLst>
                <a:ext uri="{FF2B5EF4-FFF2-40B4-BE49-F238E27FC236}">
                  <a16:creationId xmlns:a16="http://schemas.microsoft.com/office/drawing/2014/main" id="{B5DC0540-6B0E-2622-8965-2D13B637C7E2}"/>
                </a:ext>
              </a:extLst>
            </p:cNvPr>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98;p38">
              <a:extLst>
                <a:ext uri="{FF2B5EF4-FFF2-40B4-BE49-F238E27FC236}">
                  <a16:creationId xmlns:a16="http://schemas.microsoft.com/office/drawing/2014/main" id="{92551896-E1A8-F90D-37FD-B7BB745D8FA7}"/>
                </a:ext>
              </a:extLst>
            </p:cNvPr>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2893;p38">
            <a:extLst>
              <a:ext uri="{FF2B5EF4-FFF2-40B4-BE49-F238E27FC236}">
                <a16:creationId xmlns:a16="http://schemas.microsoft.com/office/drawing/2014/main" id="{F30FF581-6A8F-CC62-7B9F-E58D7E88EF18}"/>
              </a:ext>
            </a:extLst>
          </p:cNvPr>
          <p:cNvGrpSpPr/>
          <p:nvPr/>
        </p:nvGrpSpPr>
        <p:grpSpPr>
          <a:xfrm rot="5400000">
            <a:off x="9033464" y="3396291"/>
            <a:ext cx="199294" cy="1100830"/>
            <a:chOff x="4898850" y="4820550"/>
            <a:chExt cx="98902" cy="553090"/>
          </a:xfrm>
        </p:grpSpPr>
        <p:sp>
          <p:nvSpPr>
            <p:cNvPr id="62" name="Google Shape;2894;p38">
              <a:extLst>
                <a:ext uri="{FF2B5EF4-FFF2-40B4-BE49-F238E27FC236}">
                  <a16:creationId xmlns:a16="http://schemas.microsoft.com/office/drawing/2014/main" id="{2DBA7BD1-45F3-3B65-A4FD-970AD0EABA55}"/>
                </a:ext>
              </a:extLst>
            </p:cNvPr>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95;p38">
              <a:extLst>
                <a:ext uri="{FF2B5EF4-FFF2-40B4-BE49-F238E27FC236}">
                  <a16:creationId xmlns:a16="http://schemas.microsoft.com/office/drawing/2014/main" id="{13BE103D-75A6-1B0E-971D-78B20D63D658}"/>
                </a:ext>
              </a:extLst>
            </p:cNvPr>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896;p38">
              <a:extLst>
                <a:ext uri="{FF2B5EF4-FFF2-40B4-BE49-F238E27FC236}">
                  <a16:creationId xmlns:a16="http://schemas.microsoft.com/office/drawing/2014/main" id="{E8BD789C-6976-9E76-1131-A60E9C4F11C4}"/>
                </a:ext>
              </a:extLst>
            </p:cNvPr>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897;p38">
              <a:extLst>
                <a:ext uri="{FF2B5EF4-FFF2-40B4-BE49-F238E27FC236}">
                  <a16:creationId xmlns:a16="http://schemas.microsoft.com/office/drawing/2014/main" id="{3C7660BB-FC14-9415-21EE-7582DED49BFF}"/>
                </a:ext>
              </a:extLst>
            </p:cNvPr>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898;p38">
              <a:extLst>
                <a:ext uri="{FF2B5EF4-FFF2-40B4-BE49-F238E27FC236}">
                  <a16:creationId xmlns:a16="http://schemas.microsoft.com/office/drawing/2014/main" id="{BFA5E557-1B65-5FC3-28B3-E35A51B7346D}"/>
                </a:ext>
              </a:extLst>
            </p:cNvPr>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2668;p33">
            <a:extLst>
              <a:ext uri="{FF2B5EF4-FFF2-40B4-BE49-F238E27FC236}">
                <a16:creationId xmlns:a16="http://schemas.microsoft.com/office/drawing/2014/main" id="{86F31A71-CD58-5E21-84FF-3CF9E343C7D2}"/>
              </a:ext>
            </a:extLst>
          </p:cNvPr>
          <p:cNvGrpSpPr/>
          <p:nvPr/>
        </p:nvGrpSpPr>
        <p:grpSpPr>
          <a:xfrm flipH="1">
            <a:off x="-545227" y="2275107"/>
            <a:ext cx="1823016" cy="296643"/>
            <a:chOff x="7857346" y="3902355"/>
            <a:chExt cx="1823016" cy="296643"/>
          </a:xfrm>
        </p:grpSpPr>
        <p:sp>
          <p:nvSpPr>
            <p:cNvPr id="68" name="Google Shape;2669;p33">
              <a:extLst>
                <a:ext uri="{FF2B5EF4-FFF2-40B4-BE49-F238E27FC236}">
                  <a16:creationId xmlns:a16="http://schemas.microsoft.com/office/drawing/2014/main" id="{F059ADF5-473F-3C9A-1CF0-41D1F75C190B}"/>
                </a:ext>
              </a:extLst>
            </p:cNvPr>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670;p33">
              <a:extLst>
                <a:ext uri="{FF2B5EF4-FFF2-40B4-BE49-F238E27FC236}">
                  <a16:creationId xmlns:a16="http://schemas.microsoft.com/office/drawing/2014/main" id="{273F291E-C9DA-A040-8165-3ECDECAB86F7}"/>
                </a:ext>
              </a:extLst>
            </p:cNvPr>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671;p33">
              <a:extLst>
                <a:ext uri="{FF2B5EF4-FFF2-40B4-BE49-F238E27FC236}">
                  <a16:creationId xmlns:a16="http://schemas.microsoft.com/office/drawing/2014/main" id="{73E00BFE-511D-1601-713C-69379BA7FD94}"/>
                </a:ext>
              </a:extLst>
            </p:cNvPr>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672;p33">
              <a:extLst>
                <a:ext uri="{FF2B5EF4-FFF2-40B4-BE49-F238E27FC236}">
                  <a16:creationId xmlns:a16="http://schemas.microsoft.com/office/drawing/2014/main" id="{029EE05C-0112-554F-9C20-7D4E34831B43}"/>
                </a:ext>
              </a:extLst>
            </p:cNvPr>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673;p33">
              <a:extLst>
                <a:ext uri="{FF2B5EF4-FFF2-40B4-BE49-F238E27FC236}">
                  <a16:creationId xmlns:a16="http://schemas.microsoft.com/office/drawing/2014/main" id="{105AD710-A557-9DD6-34D1-EB31EBB8E8FC}"/>
                </a:ext>
              </a:extLst>
            </p:cNvPr>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674;p33">
              <a:extLst>
                <a:ext uri="{FF2B5EF4-FFF2-40B4-BE49-F238E27FC236}">
                  <a16:creationId xmlns:a16="http://schemas.microsoft.com/office/drawing/2014/main" id="{8B420376-CA20-0613-63E3-DCD5A673C7C1}"/>
                </a:ext>
              </a:extLst>
            </p:cNvPr>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3013;p59">
            <a:extLst>
              <a:ext uri="{FF2B5EF4-FFF2-40B4-BE49-F238E27FC236}">
                <a16:creationId xmlns:a16="http://schemas.microsoft.com/office/drawing/2014/main" id="{37D6EEEC-310A-6610-8CA4-6A76E5714D86}"/>
              </a:ext>
            </a:extLst>
          </p:cNvPr>
          <p:cNvSpPr/>
          <p:nvPr/>
        </p:nvSpPr>
        <p:spPr>
          <a:xfrm rot="1877941">
            <a:off x="8462184" y="2370133"/>
            <a:ext cx="1334668" cy="1506231"/>
          </a:xfrm>
          <a:custGeom>
            <a:avLst/>
            <a:gdLst/>
            <a:ahLst/>
            <a:cxnLst/>
            <a:rect l="l" t="t" r="r" b="b"/>
            <a:pathLst>
              <a:path w="11640" h="12937" extrusionOk="0">
                <a:moveTo>
                  <a:pt x="6333" y="177"/>
                </a:moveTo>
                <a:cubicBezTo>
                  <a:pt x="6503" y="177"/>
                  <a:pt x="6668" y="254"/>
                  <a:pt x="6777" y="397"/>
                </a:cubicBezTo>
                <a:cubicBezTo>
                  <a:pt x="6941" y="609"/>
                  <a:pt x="6931" y="906"/>
                  <a:pt x="6754" y="1107"/>
                </a:cubicBezTo>
                <a:cubicBezTo>
                  <a:pt x="6645" y="1231"/>
                  <a:pt x="6490" y="1297"/>
                  <a:pt x="6333" y="1297"/>
                </a:cubicBezTo>
                <a:cubicBezTo>
                  <a:pt x="6237" y="1297"/>
                  <a:pt x="6141" y="1273"/>
                  <a:pt x="6053" y="1223"/>
                </a:cubicBezTo>
                <a:cubicBezTo>
                  <a:pt x="5925" y="1148"/>
                  <a:pt x="5832" y="1025"/>
                  <a:pt x="5792" y="882"/>
                </a:cubicBezTo>
                <a:cubicBezTo>
                  <a:pt x="5723" y="624"/>
                  <a:pt x="5846" y="353"/>
                  <a:pt x="6086" y="235"/>
                </a:cubicBezTo>
                <a:cubicBezTo>
                  <a:pt x="6165" y="196"/>
                  <a:pt x="6249" y="177"/>
                  <a:pt x="6333" y="177"/>
                </a:cubicBezTo>
                <a:close/>
                <a:moveTo>
                  <a:pt x="3898" y="1890"/>
                </a:moveTo>
                <a:cubicBezTo>
                  <a:pt x="4013" y="1890"/>
                  <a:pt x="4124" y="1936"/>
                  <a:pt x="4206" y="2018"/>
                </a:cubicBezTo>
                <a:cubicBezTo>
                  <a:pt x="4289" y="2102"/>
                  <a:pt x="4336" y="2215"/>
                  <a:pt x="4337" y="2333"/>
                </a:cubicBezTo>
                <a:cubicBezTo>
                  <a:pt x="4336" y="2577"/>
                  <a:pt x="4138" y="2775"/>
                  <a:pt x="3893" y="2775"/>
                </a:cubicBezTo>
                <a:cubicBezTo>
                  <a:pt x="3648" y="2775"/>
                  <a:pt x="3450" y="2577"/>
                  <a:pt x="3450" y="2333"/>
                </a:cubicBezTo>
                <a:cubicBezTo>
                  <a:pt x="3450" y="2088"/>
                  <a:pt x="3648" y="1890"/>
                  <a:pt x="3893" y="1890"/>
                </a:cubicBezTo>
                <a:cubicBezTo>
                  <a:pt x="3894" y="1890"/>
                  <a:pt x="3896" y="1890"/>
                  <a:pt x="3898" y="1890"/>
                </a:cubicBezTo>
                <a:close/>
                <a:moveTo>
                  <a:pt x="8434" y="2316"/>
                </a:moveTo>
                <a:cubicBezTo>
                  <a:pt x="8587" y="2316"/>
                  <a:pt x="8737" y="2396"/>
                  <a:pt x="8819" y="2538"/>
                </a:cubicBezTo>
                <a:cubicBezTo>
                  <a:pt x="8946" y="2751"/>
                  <a:pt x="8875" y="3027"/>
                  <a:pt x="8660" y="3150"/>
                </a:cubicBezTo>
                <a:cubicBezTo>
                  <a:pt x="8590" y="3191"/>
                  <a:pt x="8514" y="3210"/>
                  <a:pt x="8439" y="3210"/>
                </a:cubicBezTo>
                <a:cubicBezTo>
                  <a:pt x="8283" y="3210"/>
                  <a:pt x="8132" y="3127"/>
                  <a:pt x="8051" y="2981"/>
                </a:cubicBezTo>
                <a:cubicBezTo>
                  <a:pt x="7929" y="2769"/>
                  <a:pt x="8001" y="2498"/>
                  <a:pt x="8214" y="2375"/>
                </a:cubicBezTo>
                <a:cubicBezTo>
                  <a:pt x="8283" y="2335"/>
                  <a:pt x="8359" y="2316"/>
                  <a:pt x="8434" y="2316"/>
                </a:cubicBezTo>
                <a:close/>
                <a:moveTo>
                  <a:pt x="1230" y="2694"/>
                </a:moveTo>
                <a:cubicBezTo>
                  <a:pt x="1419" y="2694"/>
                  <a:pt x="1600" y="2794"/>
                  <a:pt x="1700" y="2965"/>
                </a:cubicBezTo>
                <a:cubicBezTo>
                  <a:pt x="1772" y="3091"/>
                  <a:pt x="1791" y="3239"/>
                  <a:pt x="1753" y="3379"/>
                </a:cubicBezTo>
                <a:cubicBezTo>
                  <a:pt x="1689" y="3617"/>
                  <a:pt x="1473" y="3779"/>
                  <a:pt x="1229" y="3779"/>
                </a:cubicBezTo>
                <a:cubicBezTo>
                  <a:pt x="1217" y="3779"/>
                  <a:pt x="1205" y="3779"/>
                  <a:pt x="1193" y="3778"/>
                </a:cubicBezTo>
                <a:cubicBezTo>
                  <a:pt x="935" y="3760"/>
                  <a:pt x="726" y="3564"/>
                  <a:pt x="692" y="3307"/>
                </a:cubicBezTo>
                <a:cubicBezTo>
                  <a:pt x="658" y="3050"/>
                  <a:pt x="811" y="2806"/>
                  <a:pt x="1056" y="2723"/>
                </a:cubicBezTo>
                <a:cubicBezTo>
                  <a:pt x="1113" y="2703"/>
                  <a:pt x="1172" y="2694"/>
                  <a:pt x="1230" y="2694"/>
                </a:cubicBezTo>
                <a:close/>
                <a:moveTo>
                  <a:pt x="10819" y="3640"/>
                </a:moveTo>
                <a:cubicBezTo>
                  <a:pt x="10923" y="3640"/>
                  <a:pt x="11027" y="3669"/>
                  <a:pt x="11118" y="3730"/>
                </a:cubicBezTo>
                <a:cubicBezTo>
                  <a:pt x="11331" y="3871"/>
                  <a:pt x="11413" y="4145"/>
                  <a:pt x="11315" y="4381"/>
                </a:cubicBezTo>
                <a:cubicBezTo>
                  <a:pt x="11230" y="4584"/>
                  <a:pt x="11033" y="4713"/>
                  <a:pt x="10820" y="4713"/>
                </a:cubicBezTo>
                <a:cubicBezTo>
                  <a:pt x="10785" y="4713"/>
                  <a:pt x="10750" y="4710"/>
                  <a:pt x="10714" y="4702"/>
                </a:cubicBezTo>
                <a:cubicBezTo>
                  <a:pt x="10463" y="4653"/>
                  <a:pt x="10282" y="4433"/>
                  <a:pt x="10282" y="4176"/>
                </a:cubicBezTo>
                <a:cubicBezTo>
                  <a:pt x="10282" y="4034"/>
                  <a:pt x="10339" y="3897"/>
                  <a:pt x="10439" y="3796"/>
                </a:cubicBezTo>
                <a:cubicBezTo>
                  <a:pt x="10543" y="3693"/>
                  <a:pt x="10681" y="3640"/>
                  <a:pt x="10819" y="3640"/>
                </a:cubicBezTo>
                <a:close/>
                <a:moveTo>
                  <a:pt x="8247" y="3290"/>
                </a:moveTo>
                <a:cubicBezTo>
                  <a:pt x="8262" y="3297"/>
                  <a:pt x="8274" y="3301"/>
                  <a:pt x="8288" y="3305"/>
                </a:cubicBezTo>
                <a:cubicBezTo>
                  <a:pt x="8310" y="3311"/>
                  <a:pt x="8329" y="3312"/>
                  <a:pt x="8350" y="3315"/>
                </a:cubicBezTo>
                <a:lnTo>
                  <a:pt x="8101" y="4244"/>
                </a:lnTo>
                <a:lnTo>
                  <a:pt x="7205" y="4762"/>
                </a:lnTo>
                <a:lnTo>
                  <a:pt x="6143" y="5374"/>
                </a:lnTo>
                <a:lnTo>
                  <a:pt x="5977" y="5996"/>
                </a:lnTo>
                <a:lnTo>
                  <a:pt x="5909" y="6064"/>
                </a:lnTo>
                <a:lnTo>
                  <a:pt x="5880" y="5953"/>
                </a:lnTo>
                <a:lnTo>
                  <a:pt x="6043" y="5339"/>
                </a:lnTo>
                <a:lnTo>
                  <a:pt x="7062" y="4752"/>
                </a:lnTo>
                <a:lnTo>
                  <a:pt x="8002" y="4207"/>
                </a:lnTo>
                <a:lnTo>
                  <a:pt x="8247" y="3290"/>
                </a:lnTo>
                <a:close/>
                <a:moveTo>
                  <a:pt x="6592" y="1397"/>
                </a:moveTo>
                <a:lnTo>
                  <a:pt x="6907" y="2573"/>
                </a:lnTo>
                <a:lnTo>
                  <a:pt x="6251" y="3705"/>
                </a:lnTo>
                <a:lnTo>
                  <a:pt x="5477" y="5048"/>
                </a:lnTo>
                <a:lnTo>
                  <a:pt x="5736" y="6013"/>
                </a:lnTo>
                <a:lnTo>
                  <a:pt x="5702" y="6143"/>
                </a:lnTo>
                <a:lnTo>
                  <a:pt x="5607" y="6049"/>
                </a:lnTo>
                <a:lnTo>
                  <a:pt x="5348" y="5072"/>
                </a:lnTo>
                <a:lnTo>
                  <a:pt x="6091" y="3787"/>
                </a:lnTo>
                <a:lnTo>
                  <a:pt x="6777" y="2596"/>
                </a:lnTo>
                <a:lnTo>
                  <a:pt x="6465" y="1436"/>
                </a:lnTo>
                <a:cubicBezTo>
                  <a:pt x="6484" y="1431"/>
                  <a:pt x="6500" y="1431"/>
                  <a:pt x="6519" y="1426"/>
                </a:cubicBezTo>
                <a:cubicBezTo>
                  <a:pt x="6543" y="1419"/>
                  <a:pt x="6568" y="1409"/>
                  <a:pt x="6592" y="1397"/>
                </a:cubicBezTo>
                <a:close/>
                <a:moveTo>
                  <a:pt x="4331" y="2683"/>
                </a:moveTo>
                <a:lnTo>
                  <a:pt x="5012" y="3363"/>
                </a:lnTo>
                <a:lnTo>
                  <a:pt x="5012" y="5624"/>
                </a:lnTo>
                <a:lnTo>
                  <a:pt x="5455" y="6066"/>
                </a:lnTo>
                <a:lnTo>
                  <a:pt x="5483" y="6176"/>
                </a:lnTo>
                <a:lnTo>
                  <a:pt x="5483" y="6176"/>
                </a:lnTo>
                <a:lnTo>
                  <a:pt x="5388" y="6150"/>
                </a:lnTo>
                <a:lnTo>
                  <a:pt x="4933" y="5693"/>
                </a:lnTo>
                <a:lnTo>
                  <a:pt x="4933" y="3430"/>
                </a:lnTo>
                <a:lnTo>
                  <a:pt x="4261" y="2758"/>
                </a:lnTo>
                <a:cubicBezTo>
                  <a:pt x="4271" y="2749"/>
                  <a:pt x="4282" y="2741"/>
                  <a:pt x="4293" y="2732"/>
                </a:cubicBezTo>
                <a:cubicBezTo>
                  <a:pt x="4307" y="2717"/>
                  <a:pt x="4319" y="2700"/>
                  <a:pt x="4331" y="2683"/>
                </a:cubicBezTo>
                <a:close/>
                <a:moveTo>
                  <a:pt x="10304" y="4619"/>
                </a:moveTo>
                <a:cubicBezTo>
                  <a:pt x="10315" y="4633"/>
                  <a:pt x="10325" y="4647"/>
                  <a:pt x="10336" y="4661"/>
                </a:cubicBezTo>
                <a:cubicBezTo>
                  <a:pt x="10354" y="4678"/>
                  <a:pt x="10374" y="4691"/>
                  <a:pt x="10395" y="4708"/>
                </a:cubicBezTo>
                <a:lnTo>
                  <a:pt x="9571" y="5532"/>
                </a:lnTo>
                <a:lnTo>
                  <a:pt x="8317" y="5531"/>
                </a:lnTo>
                <a:lnTo>
                  <a:pt x="6829" y="5531"/>
                </a:lnTo>
                <a:lnTo>
                  <a:pt x="6163" y="6200"/>
                </a:lnTo>
                <a:lnTo>
                  <a:pt x="6040" y="6232"/>
                </a:lnTo>
                <a:lnTo>
                  <a:pt x="6073" y="6109"/>
                </a:lnTo>
                <a:lnTo>
                  <a:pt x="6747" y="5435"/>
                </a:lnTo>
                <a:lnTo>
                  <a:pt x="8173" y="5435"/>
                </a:lnTo>
                <a:lnTo>
                  <a:pt x="9489" y="5433"/>
                </a:lnTo>
                <a:lnTo>
                  <a:pt x="10304" y="4619"/>
                </a:lnTo>
                <a:close/>
                <a:moveTo>
                  <a:pt x="1910" y="3341"/>
                </a:moveTo>
                <a:lnTo>
                  <a:pt x="3049" y="3647"/>
                </a:lnTo>
                <a:lnTo>
                  <a:pt x="3684" y="4748"/>
                </a:lnTo>
                <a:lnTo>
                  <a:pt x="4436" y="6050"/>
                </a:lnTo>
                <a:lnTo>
                  <a:pt x="5363" y="6297"/>
                </a:lnTo>
                <a:lnTo>
                  <a:pt x="5455" y="6389"/>
                </a:lnTo>
                <a:lnTo>
                  <a:pt x="5331" y="6423"/>
                </a:lnTo>
                <a:lnTo>
                  <a:pt x="4394" y="6173"/>
                </a:lnTo>
                <a:lnTo>
                  <a:pt x="3672" y="4923"/>
                </a:lnTo>
                <a:lnTo>
                  <a:pt x="3006" y="3768"/>
                </a:lnTo>
                <a:lnTo>
                  <a:pt x="1879" y="3466"/>
                </a:lnTo>
                <a:cubicBezTo>
                  <a:pt x="1885" y="3449"/>
                  <a:pt x="1893" y="3434"/>
                  <a:pt x="1899" y="3417"/>
                </a:cubicBezTo>
                <a:cubicBezTo>
                  <a:pt x="1903" y="3391"/>
                  <a:pt x="1907" y="3366"/>
                  <a:pt x="1910" y="3341"/>
                </a:cubicBezTo>
                <a:close/>
                <a:moveTo>
                  <a:pt x="1253" y="5608"/>
                </a:moveTo>
                <a:cubicBezTo>
                  <a:pt x="1330" y="5608"/>
                  <a:pt x="1406" y="5628"/>
                  <a:pt x="1474" y="5666"/>
                </a:cubicBezTo>
                <a:cubicBezTo>
                  <a:pt x="1684" y="5789"/>
                  <a:pt x="1756" y="6060"/>
                  <a:pt x="1636" y="6272"/>
                </a:cubicBezTo>
                <a:lnTo>
                  <a:pt x="1636" y="6273"/>
                </a:lnTo>
                <a:cubicBezTo>
                  <a:pt x="1552" y="6420"/>
                  <a:pt x="1402" y="6495"/>
                  <a:pt x="1251" y="6495"/>
                </a:cubicBezTo>
                <a:cubicBezTo>
                  <a:pt x="1120" y="6495"/>
                  <a:pt x="989" y="6438"/>
                  <a:pt x="900" y="6322"/>
                </a:cubicBezTo>
                <a:cubicBezTo>
                  <a:pt x="708" y="6073"/>
                  <a:pt x="830" y="5706"/>
                  <a:pt x="1135" y="5624"/>
                </a:cubicBezTo>
                <a:cubicBezTo>
                  <a:pt x="1174" y="5613"/>
                  <a:pt x="1213" y="5608"/>
                  <a:pt x="1253" y="5608"/>
                </a:cubicBezTo>
                <a:close/>
                <a:moveTo>
                  <a:pt x="5808" y="6421"/>
                </a:moveTo>
                <a:lnTo>
                  <a:pt x="5850" y="6464"/>
                </a:lnTo>
                <a:lnTo>
                  <a:pt x="5841" y="6499"/>
                </a:lnTo>
                <a:lnTo>
                  <a:pt x="5837" y="6523"/>
                </a:lnTo>
                <a:lnTo>
                  <a:pt x="5802" y="6533"/>
                </a:lnTo>
                <a:lnTo>
                  <a:pt x="5777" y="6538"/>
                </a:lnTo>
                <a:lnTo>
                  <a:pt x="5736" y="6496"/>
                </a:lnTo>
                <a:lnTo>
                  <a:pt x="5744" y="6461"/>
                </a:lnTo>
                <a:lnTo>
                  <a:pt x="5750" y="6438"/>
                </a:lnTo>
                <a:lnTo>
                  <a:pt x="5785" y="6428"/>
                </a:lnTo>
                <a:lnTo>
                  <a:pt x="5784" y="6428"/>
                </a:lnTo>
                <a:lnTo>
                  <a:pt x="5808" y="6421"/>
                </a:lnTo>
                <a:close/>
                <a:moveTo>
                  <a:pt x="2703" y="5598"/>
                </a:moveTo>
                <a:lnTo>
                  <a:pt x="3599" y="6116"/>
                </a:lnTo>
                <a:lnTo>
                  <a:pt x="4662" y="6729"/>
                </a:lnTo>
                <a:lnTo>
                  <a:pt x="5277" y="6564"/>
                </a:lnTo>
                <a:lnTo>
                  <a:pt x="5383" y="6592"/>
                </a:lnTo>
                <a:lnTo>
                  <a:pt x="5309" y="6665"/>
                </a:lnTo>
                <a:lnTo>
                  <a:pt x="4681" y="6833"/>
                </a:lnTo>
                <a:lnTo>
                  <a:pt x="3664" y="6245"/>
                </a:lnTo>
                <a:lnTo>
                  <a:pt x="2721" y="5702"/>
                </a:lnTo>
                <a:lnTo>
                  <a:pt x="1803" y="5948"/>
                </a:lnTo>
                <a:cubicBezTo>
                  <a:pt x="1801" y="5934"/>
                  <a:pt x="1800" y="5920"/>
                  <a:pt x="1797" y="5906"/>
                </a:cubicBezTo>
                <a:cubicBezTo>
                  <a:pt x="1790" y="5886"/>
                  <a:pt x="1783" y="5867"/>
                  <a:pt x="1774" y="5847"/>
                </a:cubicBezTo>
                <a:lnTo>
                  <a:pt x="2703" y="5598"/>
                </a:lnTo>
                <a:close/>
                <a:moveTo>
                  <a:pt x="10337" y="6465"/>
                </a:moveTo>
                <a:cubicBezTo>
                  <a:pt x="10411" y="6465"/>
                  <a:pt x="10487" y="6484"/>
                  <a:pt x="10556" y="6523"/>
                </a:cubicBezTo>
                <a:cubicBezTo>
                  <a:pt x="10659" y="6582"/>
                  <a:pt x="10733" y="6679"/>
                  <a:pt x="10764" y="6794"/>
                </a:cubicBezTo>
                <a:cubicBezTo>
                  <a:pt x="10826" y="7029"/>
                  <a:pt x="10686" y="7271"/>
                  <a:pt x="10450" y="7336"/>
                </a:cubicBezTo>
                <a:cubicBezTo>
                  <a:pt x="10412" y="7346"/>
                  <a:pt x="10373" y="7351"/>
                  <a:pt x="10335" y="7351"/>
                </a:cubicBezTo>
                <a:cubicBezTo>
                  <a:pt x="10139" y="7351"/>
                  <a:pt x="9960" y="7220"/>
                  <a:pt x="9907" y="7022"/>
                </a:cubicBezTo>
                <a:cubicBezTo>
                  <a:pt x="9876" y="6909"/>
                  <a:pt x="9893" y="6788"/>
                  <a:pt x="9952" y="6685"/>
                </a:cubicBezTo>
                <a:cubicBezTo>
                  <a:pt x="10035" y="6544"/>
                  <a:pt x="10184" y="6465"/>
                  <a:pt x="10337" y="6465"/>
                </a:cubicBezTo>
                <a:close/>
                <a:moveTo>
                  <a:pt x="6907" y="6128"/>
                </a:moveTo>
                <a:lnTo>
                  <a:pt x="7924" y="6715"/>
                </a:lnTo>
                <a:lnTo>
                  <a:pt x="8866" y="7258"/>
                </a:lnTo>
                <a:lnTo>
                  <a:pt x="9783" y="7012"/>
                </a:lnTo>
                <a:cubicBezTo>
                  <a:pt x="9786" y="7025"/>
                  <a:pt x="9786" y="7041"/>
                  <a:pt x="9790" y="7053"/>
                </a:cubicBezTo>
                <a:cubicBezTo>
                  <a:pt x="9795" y="7075"/>
                  <a:pt x="9804" y="7093"/>
                  <a:pt x="9811" y="7113"/>
                </a:cubicBezTo>
                <a:lnTo>
                  <a:pt x="8884" y="7361"/>
                </a:lnTo>
                <a:lnTo>
                  <a:pt x="7986" y="6843"/>
                </a:lnTo>
                <a:lnTo>
                  <a:pt x="6925" y="6231"/>
                </a:lnTo>
                <a:lnTo>
                  <a:pt x="6309" y="6397"/>
                </a:lnTo>
                <a:lnTo>
                  <a:pt x="6204" y="6368"/>
                </a:lnTo>
                <a:lnTo>
                  <a:pt x="6276" y="6297"/>
                </a:lnTo>
                <a:lnTo>
                  <a:pt x="6907" y="6128"/>
                </a:lnTo>
                <a:close/>
                <a:moveTo>
                  <a:pt x="5546" y="6726"/>
                </a:moveTo>
                <a:lnTo>
                  <a:pt x="5514" y="6850"/>
                </a:lnTo>
                <a:lnTo>
                  <a:pt x="4840" y="7525"/>
                </a:lnTo>
                <a:lnTo>
                  <a:pt x="3416" y="7525"/>
                </a:lnTo>
                <a:lnTo>
                  <a:pt x="2098" y="7523"/>
                </a:lnTo>
                <a:lnTo>
                  <a:pt x="1283" y="8339"/>
                </a:lnTo>
                <a:cubicBezTo>
                  <a:pt x="1274" y="8325"/>
                  <a:pt x="1264" y="8311"/>
                  <a:pt x="1251" y="8298"/>
                </a:cubicBezTo>
                <a:cubicBezTo>
                  <a:pt x="1233" y="8281"/>
                  <a:pt x="1214" y="8264"/>
                  <a:pt x="1193" y="8250"/>
                </a:cubicBezTo>
                <a:lnTo>
                  <a:pt x="2016" y="7426"/>
                </a:lnTo>
                <a:lnTo>
                  <a:pt x="4756" y="7426"/>
                </a:lnTo>
                <a:lnTo>
                  <a:pt x="5422" y="6758"/>
                </a:lnTo>
                <a:lnTo>
                  <a:pt x="5546" y="6726"/>
                </a:lnTo>
                <a:close/>
                <a:moveTo>
                  <a:pt x="768" y="8245"/>
                </a:moveTo>
                <a:cubicBezTo>
                  <a:pt x="905" y="8245"/>
                  <a:pt x="1042" y="8297"/>
                  <a:pt x="1146" y="8402"/>
                </a:cubicBezTo>
                <a:cubicBezTo>
                  <a:pt x="1358" y="8613"/>
                  <a:pt x="1358" y="8953"/>
                  <a:pt x="1146" y="9163"/>
                </a:cubicBezTo>
                <a:cubicBezTo>
                  <a:pt x="1043" y="9259"/>
                  <a:pt x="912" y="9307"/>
                  <a:pt x="780" y="9307"/>
                </a:cubicBezTo>
                <a:cubicBezTo>
                  <a:pt x="643" y="9307"/>
                  <a:pt x="505" y="9254"/>
                  <a:pt x="400" y="9149"/>
                </a:cubicBezTo>
                <a:cubicBezTo>
                  <a:pt x="195" y="8944"/>
                  <a:pt x="190" y="8614"/>
                  <a:pt x="389" y="8402"/>
                </a:cubicBezTo>
                <a:cubicBezTo>
                  <a:pt x="493" y="8297"/>
                  <a:pt x="630" y="8245"/>
                  <a:pt x="768" y="8245"/>
                </a:cubicBezTo>
                <a:close/>
                <a:moveTo>
                  <a:pt x="6258" y="6536"/>
                </a:moveTo>
                <a:lnTo>
                  <a:pt x="7193" y="6787"/>
                </a:lnTo>
                <a:lnTo>
                  <a:pt x="7914" y="8037"/>
                </a:lnTo>
                <a:lnTo>
                  <a:pt x="8580" y="9191"/>
                </a:lnTo>
                <a:lnTo>
                  <a:pt x="9708" y="9493"/>
                </a:lnTo>
                <a:cubicBezTo>
                  <a:pt x="9702" y="9512"/>
                  <a:pt x="9694" y="9524"/>
                  <a:pt x="9688" y="9543"/>
                </a:cubicBezTo>
                <a:cubicBezTo>
                  <a:pt x="9683" y="9568"/>
                  <a:pt x="9681" y="9592"/>
                  <a:pt x="9677" y="9617"/>
                </a:cubicBezTo>
                <a:lnTo>
                  <a:pt x="8538" y="9313"/>
                </a:lnTo>
                <a:lnTo>
                  <a:pt x="7903" y="8212"/>
                </a:lnTo>
                <a:lnTo>
                  <a:pt x="7151" y="6909"/>
                </a:lnTo>
                <a:lnTo>
                  <a:pt x="6224" y="6661"/>
                </a:lnTo>
                <a:lnTo>
                  <a:pt x="6132" y="6569"/>
                </a:lnTo>
                <a:lnTo>
                  <a:pt x="6258" y="6536"/>
                </a:lnTo>
                <a:close/>
                <a:moveTo>
                  <a:pt x="5676" y="6895"/>
                </a:moveTo>
                <a:lnTo>
                  <a:pt x="5707" y="7007"/>
                </a:lnTo>
                <a:lnTo>
                  <a:pt x="5542" y="7619"/>
                </a:lnTo>
                <a:lnTo>
                  <a:pt x="4525" y="8208"/>
                </a:lnTo>
                <a:lnTo>
                  <a:pt x="3584" y="8750"/>
                </a:lnTo>
                <a:lnTo>
                  <a:pt x="3338" y="9668"/>
                </a:lnTo>
                <a:cubicBezTo>
                  <a:pt x="3325" y="9664"/>
                  <a:pt x="3313" y="9657"/>
                  <a:pt x="3299" y="9654"/>
                </a:cubicBezTo>
                <a:cubicBezTo>
                  <a:pt x="3277" y="9649"/>
                  <a:pt x="3258" y="9646"/>
                  <a:pt x="3236" y="9643"/>
                </a:cubicBezTo>
                <a:lnTo>
                  <a:pt x="3485" y="8714"/>
                </a:lnTo>
                <a:lnTo>
                  <a:pt x="4382" y="8196"/>
                </a:lnTo>
                <a:lnTo>
                  <a:pt x="5443" y="7584"/>
                </a:lnTo>
                <a:lnTo>
                  <a:pt x="5610" y="6963"/>
                </a:lnTo>
                <a:lnTo>
                  <a:pt x="5676" y="6895"/>
                </a:lnTo>
                <a:close/>
                <a:moveTo>
                  <a:pt x="10358" y="9178"/>
                </a:moveTo>
                <a:cubicBezTo>
                  <a:pt x="10550" y="9178"/>
                  <a:pt x="10732" y="9281"/>
                  <a:pt x="10830" y="9450"/>
                </a:cubicBezTo>
                <a:cubicBezTo>
                  <a:pt x="10902" y="9575"/>
                  <a:pt x="10920" y="9723"/>
                  <a:pt x="10884" y="9862"/>
                </a:cubicBezTo>
                <a:cubicBezTo>
                  <a:pt x="10845" y="10003"/>
                  <a:pt x="10754" y="10121"/>
                  <a:pt x="10628" y="10192"/>
                </a:cubicBezTo>
                <a:cubicBezTo>
                  <a:pt x="10543" y="10241"/>
                  <a:pt x="10450" y="10264"/>
                  <a:pt x="10358" y="10264"/>
                </a:cubicBezTo>
                <a:cubicBezTo>
                  <a:pt x="10171" y="10264"/>
                  <a:pt x="9989" y="10167"/>
                  <a:pt x="9887" y="9993"/>
                </a:cubicBezTo>
                <a:cubicBezTo>
                  <a:pt x="9815" y="9869"/>
                  <a:pt x="9795" y="9720"/>
                  <a:pt x="9832" y="9581"/>
                </a:cubicBezTo>
                <a:lnTo>
                  <a:pt x="9834" y="9581"/>
                </a:lnTo>
                <a:cubicBezTo>
                  <a:pt x="9890" y="9369"/>
                  <a:pt x="10071" y="9212"/>
                  <a:pt x="10288" y="9183"/>
                </a:cubicBezTo>
                <a:cubicBezTo>
                  <a:pt x="10311" y="9180"/>
                  <a:pt x="10335" y="9178"/>
                  <a:pt x="10358" y="9178"/>
                </a:cubicBezTo>
                <a:close/>
                <a:moveTo>
                  <a:pt x="6105" y="6784"/>
                </a:moveTo>
                <a:lnTo>
                  <a:pt x="6198" y="6809"/>
                </a:lnTo>
                <a:lnTo>
                  <a:pt x="6657" y="7266"/>
                </a:lnTo>
                <a:lnTo>
                  <a:pt x="6657" y="9529"/>
                </a:lnTo>
                <a:lnTo>
                  <a:pt x="7329" y="10200"/>
                </a:lnTo>
                <a:cubicBezTo>
                  <a:pt x="7316" y="10210"/>
                  <a:pt x="7305" y="10217"/>
                  <a:pt x="7295" y="10227"/>
                </a:cubicBezTo>
                <a:cubicBezTo>
                  <a:pt x="7279" y="10243"/>
                  <a:pt x="7267" y="10258"/>
                  <a:pt x="7255" y="10276"/>
                </a:cubicBezTo>
                <a:lnTo>
                  <a:pt x="6575" y="9596"/>
                </a:lnTo>
                <a:lnTo>
                  <a:pt x="6575" y="7336"/>
                </a:lnTo>
                <a:lnTo>
                  <a:pt x="6134" y="6894"/>
                </a:lnTo>
                <a:lnTo>
                  <a:pt x="6105" y="6784"/>
                </a:lnTo>
                <a:close/>
                <a:moveTo>
                  <a:pt x="3151" y="9756"/>
                </a:moveTo>
                <a:cubicBezTo>
                  <a:pt x="3304" y="9756"/>
                  <a:pt x="3454" y="9835"/>
                  <a:pt x="3537" y="9976"/>
                </a:cubicBezTo>
                <a:cubicBezTo>
                  <a:pt x="3658" y="10189"/>
                  <a:pt x="3585" y="10460"/>
                  <a:pt x="3373" y="10583"/>
                </a:cubicBezTo>
                <a:cubicBezTo>
                  <a:pt x="3306" y="10622"/>
                  <a:pt x="3230" y="10642"/>
                  <a:pt x="3153" y="10642"/>
                </a:cubicBezTo>
                <a:cubicBezTo>
                  <a:pt x="3114" y="10642"/>
                  <a:pt x="3075" y="10637"/>
                  <a:pt x="3036" y="10626"/>
                </a:cubicBezTo>
                <a:cubicBezTo>
                  <a:pt x="2923" y="10595"/>
                  <a:pt x="2827" y="10522"/>
                  <a:pt x="2768" y="10420"/>
                </a:cubicBezTo>
                <a:cubicBezTo>
                  <a:pt x="2709" y="10319"/>
                  <a:pt x="2693" y="10197"/>
                  <a:pt x="2724" y="10085"/>
                </a:cubicBezTo>
                <a:cubicBezTo>
                  <a:pt x="2754" y="9970"/>
                  <a:pt x="2829" y="9874"/>
                  <a:pt x="2930" y="9815"/>
                </a:cubicBezTo>
                <a:cubicBezTo>
                  <a:pt x="3000" y="9775"/>
                  <a:pt x="3076" y="9756"/>
                  <a:pt x="3151" y="9756"/>
                </a:cubicBezTo>
                <a:close/>
                <a:moveTo>
                  <a:pt x="7697" y="10183"/>
                </a:moveTo>
                <a:cubicBezTo>
                  <a:pt x="7908" y="10183"/>
                  <a:pt x="8090" y="10332"/>
                  <a:pt x="8130" y="10539"/>
                </a:cubicBezTo>
                <a:cubicBezTo>
                  <a:pt x="8173" y="10746"/>
                  <a:pt x="8063" y="10955"/>
                  <a:pt x="7866" y="11037"/>
                </a:cubicBezTo>
                <a:cubicBezTo>
                  <a:pt x="7811" y="11060"/>
                  <a:pt x="7752" y="11072"/>
                  <a:pt x="7695" y="11072"/>
                </a:cubicBezTo>
                <a:cubicBezTo>
                  <a:pt x="7550" y="11072"/>
                  <a:pt x="7411" y="11001"/>
                  <a:pt x="7326" y="10875"/>
                </a:cubicBezTo>
                <a:cubicBezTo>
                  <a:pt x="7209" y="10698"/>
                  <a:pt x="7231" y="10464"/>
                  <a:pt x="7381" y="10313"/>
                </a:cubicBezTo>
                <a:cubicBezTo>
                  <a:pt x="7464" y="10230"/>
                  <a:pt x="7576" y="10183"/>
                  <a:pt x="7694" y="10183"/>
                </a:cubicBezTo>
                <a:cubicBezTo>
                  <a:pt x="7695" y="10183"/>
                  <a:pt x="7696" y="10183"/>
                  <a:pt x="7697" y="10183"/>
                </a:cubicBezTo>
                <a:close/>
                <a:moveTo>
                  <a:pt x="5884" y="6816"/>
                </a:moveTo>
                <a:lnTo>
                  <a:pt x="5978" y="6911"/>
                </a:lnTo>
                <a:lnTo>
                  <a:pt x="6239" y="7886"/>
                </a:lnTo>
                <a:lnTo>
                  <a:pt x="5497" y="9174"/>
                </a:lnTo>
                <a:lnTo>
                  <a:pt x="4810" y="10363"/>
                </a:lnTo>
                <a:lnTo>
                  <a:pt x="5120" y="11524"/>
                </a:lnTo>
                <a:cubicBezTo>
                  <a:pt x="5102" y="11525"/>
                  <a:pt x="5085" y="11528"/>
                  <a:pt x="5068" y="11532"/>
                </a:cubicBezTo>
                <a:cubicBezTo>
                  <a:pt x="5043" y="11539"/>
                  <a:pt x="5017" y="11548"/>
                  <a:pt x="4993" y="11559"/>
                </a:cubicBezTo>
                <a:lnTo>
                  <a:pt x="4679" y="10387"/>
                </a:lnTo>
                <a:lnTo>
                  <a:pt x="5335" y="9252"/>
                </a:lnTo>
                <a:lnTo>
                  <a:pt x="6108" y="7910"/>
                </a:lnTo>
                <a:lnTo>
                  <a:pt x="5848" y="6945"/>
                </a:lnTo>
                <a:lnTo>
                  <a:pt x="5884" y="6816"/>
                </a:lnTo>
                <a:close/>
                <a:moveTo>
                  <a:pt x="5254" y="11661"/>
                </a:moveTo>
                <a:cubicBezTo>
                  <a:pt x="5349" y="11661"/>
                  <a:pt x="5445" y="11686"/>
                  <a:pt x="5534" y="11737"/>
                </a:cubicBezTo>
                <a:cubicBezTo>
                  <a:pt x="5730" y="11850"/>
                  <a:pt x="5839" y="12070"/>
                  <a:pt x="5808" y="12296"/>
                </a:cubicBezTo>
                <a:cubicBezTo>
                  <a:pt x="5778" y="12520"/>
                  <a:pt x="5616" y="12705"/>
                  <a:pt x="5397" y="12763"/>
                </a:cubicBezTo>
                <a:cubicBezTo>
                  <a:pt x="5346" y="12776"/>
                  <a:pt x="5296" y="12783"/>
                  <a:pt x="5248" y="12783"/>
                </a:cubicBezTo>
                <a:cubicBezTo>
                  <a:pt x="4839" y="12783"/>
                  <a:pt x="4544" y="12328"/>
                  <a:pt x="4768" y="11942"/>
                </a:cubicBezTo>
                <a:cubicBezTo>
                  <a:pt x="4872" y="11762"/>
                  <a:pt x="5060" y="11661"/>
                  <a:pt x="5254" y="11661"/>
                </a:cubicBezTo>
                <a:close/>
                <a:moveTo>
                  <a:pt x="6333" y="0"/>
                </a:moveTo>
                <a:cubicBezTo>
                  <a:pt x="6267" y="0"/>
                  <a:pt x="6200" y="10"/>
                  <a:pt x="6134" y="29"/>
                </a:cubicBezTo>
                <a:cubicBezTo>
                  <a:pt x="5791" y="127"/>
                  <a:pt x="5570" y="460"/>
                  <a:pt x="5616" y="813"/>
                </a:cubicBezTo>
                <a:cubicBezTo>
                  <a:pt x="5659" y="1167"/>
                  <a:pt x="5954" y="1436"/>
                  <a:pt x="6311" y="1447"/>
                </a:cubicBezTo>
                <a:lnTo>
                  <a:pt x="6613" y="2573"/>
                </a:lnTo>
                <a:lnTo>
                  <a:pt x="5957" y="3709"/>
                </a:lnTo>
                <a:lnTo>
                  <a:pt x="5182" y="5050"/>
                </a:lnTo>
                <a:lnTo>
                  <a:pt x="5393" y="5831"/>
                </a:lnTo>
                <a:lnTo>
                  <a:pt x="5133" y="5573"/>
                </a:lnTo>
                <a:lnTo>
                  <a:pt x="5133" y="3312"/>
                </a:lnTo>
                <a:lnTo>
                  <a:pt x="4399" y="2577"/>
                </a:lnTo>
                <a:cubicBezTo>
                  <a:pt x="4437" y="2501"/>
                  <a:pt x="4458" y="2418"/>
                  <a:pt x="4458" y="2333"/>
                </a:cubicBezTo>
                <a:cubicBezTo>
                  <a:pt x="4460" y="2007"/>
                  <a:pt x="4193" y="1765"/>
                  <a:pt x="3893" y="1765"/>
                </a:cubicBezTo>
                <a:cubicBezTo>
                  <a:pt x="3822" y="1765"/>
                  <a:pt x="3749" y="1779"/>
                  <a:pt x="3677" y="1808"/>
                </a:cubicBezTo>
                <a:cubicBezTo>
                  <a:pt x="3304" y="1962"/>
                  <a:pt x="3208" y="2446"/>
                  <a:pt x="3493" y="2731"/>
                </a:cubicBezTo>
                <a:cubicBezTo>
                  <a:pt x="3601" y="2840"/>
                  <a:pt x="3746" y="2897"/>
                  <a:pt x="3892" y="2897"/>
                </a:cubicBezTo>
                <a:cubicBezTo>
                  <a:pt x="3982" y="2897"/>
                  <a:pt x="4073" y="2875"/>
                  <a:pt x="4157" y="2830"/>
                </a:cubicBezTo>
                <a:lnTo>
                  <a:pt x="4808" y="3482"/>
                </a:lnTo>
                <a:lnTo>
                  <a:pt x="4808" y="5742"/>
                </a:lnTo>
                <a:lnTo>
                  <a:pt x="5154" y="6087"/>
                </a:lnTo>
                <a:lnTo>
                  <a:pt x="4536" y="5922"/>
                </a:lnTo>
                <a:lnTo>
                  <a:pt x="3816" y="4673"/>
                </a:lnTo>
                <a:lnTo>
                  <a:pt x="3149" y="3517"/>
                </a:lnTo>
                <a:lnTo>
                  <a:pt x="1917" y="3188"/>
                </a:lnTo>
                <a:cubicBezTo>
                  <a:pt x="1894" y="2881"/>
                  <a:pt x="1670" y="2627"/>
                  <a:pt x="1368" y="2565"/>
                </a:cubicBezTo>
                <a:cubicBezTo>
                  <a:pt x="1321" y="2555"/>
                  <a:pt x="1275" y="2550"/>
                  <a:pt x="1228" y="2550"/>
                </a:cubicBezTo>
                <a:cubicBezTo>
                  <a:pt x="976" y="2550"/>
                  <a:pt x="739" y="2689"/>
                  <a:pt x="617" y="2919"/>
                </a:cubicBezTo>
                <a:cubicBezTo>
                  <a:pt x="475" y="3191"/>
                  <a:pt x="528" y="3526"/>
                  <a:pt x="751" y="3739"/>
                </a:cubicBezTo>
                <a:cubicBezTo>
                  <a:pt x="883" y="3865"/>
                  <a:pt x="1055" y="3930"/>
                  <a:pt x="1229" y="3930"/>
                </a:cubicBezTo>
                <a:cubicBezTo>
                  <a:pt x="1347" y="3930"/>
                  <a:pt x="1467" y="3900"/>
                  <a:pt x="1575" y="3837"/>
                </a:cubicBezTo>
                <a:cubicBezTo>
                  <a:pt x="1673" y="3781"/>
                  <a:pt x="1755" y="3700"/>
                  <a:pt x="1814" y="3603"/>
                </a:cubicBezTo>
                <a:lnTo>
                  <a:pt x="2908" y="3897"/>
                </a:lnTo>
                <a:lnTo>
                  <a:pt x="3543" y="4997"/>
                </a:lnTo>
                <a:lnTo>
                  <a:pt x="4295" y="6300"/>
                </a:lnTo>
                <a:lnTo>
                  <a:pt x="5043" y="6500"/>
                </a:lnTo>
                <a:lnTo>
                  <a:pt x="4677" y="6599"/>
                </a:lnTo>
                <a:lnTo>
                  <a:pt x="3661" y="6011"/>
                </a:lnTo>
                <a:lnTo>
                  <a:pt x="2720" y="5467"/>
                </a:lnTo>
                <a:lnTo>
                  <a:pt x="1717" y="5735"/>
                </a:lnTo>
                <a:cubicBezTo>
                  <a:pt x="1604" y="5569"/>
                  <a:pt x="1427" y="5487"/>
                  <a:pt x="1250" y="5487"/>
                </a:cubicBezTo>
                <a:cubicBezTo>
                  <a:pt x="1059" y="5487"/>
                  <a:pt x="869" y="5582"/>
                  <a:pt x="761" y="5769"/>
                </a:cubicBezTo>
                <a:cubicBezTo>
                  <a:pt x="605" y="6039"/>
                  <a:pt x="698" y="6385"/>
                  <a:pt x="969" y="6540"/>
                </a:cubicBezTo>
                <a:cubicBezTo>
                  <a:pt x="1058" y="6592"/>
                  <a:pt x="1155" y="6616"/>
                  <a:pt x="1251" y="6616"/>
                </a:cubicBezTo>
                <a:cubicBezTo>
                  <a:pt x="1446" y="6616"/>
                  <a:pt x="1636" y="6515"/>
                  <a:pt x="1741" y="6334"/>
                </a:cubicBezTo>
                <a:cubicBezTo>
                  <a:pt x="1786" y="6253"/>
                  <a:pt x="1810" y="6163"/>
                  <a:pt x="1813" y="6071"/>
                </a:cubicBezTo>
                <a:lnTo>
                  <a:pt x="2704" y="5833"/>
                </a:lnTo>
                <a:lnTo>
                  <a:pt x="3601" y="6351"/>
                </a:lnTo>
                <a:lnTo>
                  <a:pt x="4663" y="6963"/>
                </a:lnTo>
                <a:lnTo>
                  <a:pt x="5139" y="6836"/>
                </a:lnTo>
                <a:lnTo>
                  <a:pt x="4696" y="7279"/>
                </a:lnTo>
                <a:lnTo>
                  <a:pt x="1955" y="7279"/>
                </a:lnTo>
                <a:lnTo>
                  <a:pt x="1065" y="8170"/>
                </a:lnTo>
                <a:cubicBezTo>
                  <a:pt x="967" y="8122"/>
                  <a:pt x="866" y="8100"/>
                  <a:pt x="766" y="8100"/>
                </a:cubicBezTo>
                <a:cubicBezTo>
                  <a:pt x="460" y="8100"/>
                  <a:pt x="173" y="8308"/>
                  <a:pt x="99" y="8631"/>
                </a:cubicBezTo>
                <a:cubicBezTo>
                  <a:pt x="1" y="9059"/>
                  <a:pt x="325" y="9466"/>
                  <a:pt x="765" y="9466"/>
                </a:cubicBezTo>
                <a:cubicBezTo>
                  <a:pt x="765" y="9466"/>
                  <a:pt x="766" y="9466"/>
                  <a:pt x="767" y="9466"/>
                </a:cubicBezTo>
                <a:cubicBezTo>
                  <a:pt x="769" y="9466"/>
                  <a:pt x="771" y="9466"/>
                  <a:pt x="773" y="9466"/>
                </a:cubicBezTo>
                <a:cubicBezTo>
                  <a:pt x="1286" y="9466"/>
                  <a:pt x="1614" y="8916"/>
                  <a:pt x="1369" y="8463"/>
                </a:cubicBezTo>
                <a:lnTo>
                  <a:pt x="2160" y="7671"/>
                </a:lnTo>
                <a:lnTo>
                  <a:pt x="4900" y="7671"/>
                </a:lnTo>
                <a:lnTo>
                  <a:pt x="5438" y="7135"/>
                </a:lnTo>
                <a:lnTo>
                  <a:pt x="5438" y="7135"/>
                </a:lnTo>
                <a:lnTo>
                  <a:pt x="5339" y="7505"/>
                </a:lnTo>
                <a:lnTo>
                  <a:pt x="4320" y="8092"/>
                </a:lnTo>
                <a:lnTo>
                  <a:pt x="3380" y="8635"/>
                </a:lnTo>
                <a:lnTo>
                  <a:pt x="3111" y="9637"/>
                </a:lnTo>
                <a:cubicBezTo>
                  <a:pt x="2861" y="9657"/>
                  <a:pt x="2652" y="9839"/>
                  <a:pt x="2601" y="10085"/>
                </a:cubicBezTo>
                <a:cubicBezTo>
                  <a:pt x="2551" y="10330"/>
                  <a:pt x="2669" y="10581"/>
                  <a:pt x="2891" y="10698"/>
                </a:cubicBezTo>
                <a:cubicBezTo>
                  <a:pt x="2974" y="10742"/>
                  <a:pt x="3064" y="10763"/>
                  <a:pt x="3153" y="10763"/>
                </a:cubicBezTo>
                <a:cubicBezTo>
                  <a:pt x="3303" y="10763"/>
                  <a:pt x="3451" y="10703"/>
                  <a:pt x="3560" y="10590"/>
                </a:cubicBezTo>
                <a:cubicBezTo>
                  <a:pt x="3733" y="10408"/>
                  <a:pt x="3767" y="10134"/>
                  <a:pt x="3640" y="9917"/>
                </a:cubicBezTo>
                <a:cubicBezTo>
                  <a:pt x="3593" y="9838"/>
                  <a:pt x="3529" y="9770"/>
                  <a:pt x="3450" y="9722"/>
                </a:cubicBezTo>
                <a:lnTo>
                  <a:pt x="3688" y="8831"/>
                </a:lnTo>
                <a:lnTo>
                  <a:pt x="4585" y="8314"/>
                </a:lnTo>
                <a:lnTo>
                  <a:pt x="5647" y="7701"/>
                </a:lnTo>
                <a:lnTo>
                  <a:pt x="5769" y="7242"/>
                </a:lnTo>
                <a:lnTo>
                  <a:pt x="5943" y="7889"/>
                </a:lnTo>
                <a:lnTo>
                  <a:pt x="5201" y="9174"/>
                </a:lnTo>
                <a:lnTo>
                  <a:pt x="4514" y="10365"/>
                </a:lnTo>
                <a:lnTo>
                  <a:pt x="4854" y="11634"/>
                </a:lnTo>
                <a:cubicBezTo>
                  <a:pt x="4763" y="11692"/>
                  <a:pt x="4687" y="11771"/>
                  <a:pt x="4633" y="11864"/>
                </a:cubicBezTo>
                <a:cubicBezTo>
                  <a:pt x="4488" y="12114"/>
                  <a:pt x="4508" y="12427"/>
                  <a:pt x="4684" y="12657"/>
                </a:cubicBezTo>
                <a:cubicBezTo>
                  <a:pt x="4822" y="12836"/>
                  <a:pt x="5033" y="12937"/>
                  <a:pt x="5252" y="12937"/>
                </a:cubicBezTo>
                <a:cubicBezTo>
                  <a:pt x="5313" y="12937"/>
                  <a:pt x="5375" y="12929"/>
                  <a:pt x="5436" y="12912"/>
                </a:cubicBezTo>
                <a:cubicBezTo>
                  <a:pt x="5716" y="12838"/>
                  <a:pt x="5922" y="12602"/>
                  <a:pt x="5960" y="12316"/>
                </a:cubicBezTo>
                <a:cubicBezTo>
                  <a:pt x="5998" y="12028"/>
                  <a:pt x="5858" y="11747"/>
                  <a:pt x="5609" y="11603"/>
                </a:cubicBezTo>
                <a:cubicBezTo>
                  <a:pt x="5507" y="11545"/>
                  <a:pt x="5394" y="11514"/>
                  <a:pt x="5277" y="11511"/>
                </a:cubicBezTo>
                <a:lnTo>
                  <a:pt x="4975" y="10384"/>
                </a:lnTo>
                <a:lnTo>
                  <a:pt x="5630" y="9251"/>
                </a:lnTo>
                <a:lnTo>
                  <a:pt x="6404" y="7909"/>
                </a:lnTo>
                <a:lnTo>
                  <a:pt x="6196" y="7128"/>
                </a:lnTo>
                <a:lnTo>
                  <a:pt x="6454" y="7385"/>
                </a:lnTo>
                <a:lnTo>
                  <a:pt x="6454" y="9647"/>
                </a:lnTo>
                <a:lnTo>
                  <a:pt x="7188" y="10381"/>
                </a:lnTo>
                <a:cubicBezTo>
                  <a:pt x="7061" y="10635"/>
                  <a:pt x="7138" y="10944"/>
                  <a:pt x="7371" y="11108"/>
                </a:cubicBezTo>
                <a:cubicBezTo>
                  <a:pt x="7471" y="11178"/>
                  <a:pt x="7586" y="11213"/>
                  <a:pt x="7701" y="11213"/>
                </a:cubicBezTo>
                <a:cubicBezTo>
                  <a:pt x="7853" y="11213"/>
                  <a:pt x="8004" y="11153"/>
                  <a:pt x="8116" y="11037"/>
                </a:cubicBezTo>
                <a:cubicBezTo>
                  <a:pt x="8314" y="10834"/>
                  <a:pt x="8332" y="10516"/>
                  <a:pt x="8161" y="10291"/>
                </a:cubicBezTo>
                <a:cubicBezTo>
                  <a:pt x="8050" y="10142"/>
                  <a:pt x="7878" y="10062"/>
                  <a:pt x="7703" y="10062"/>
                </a:cubicBezTo>
                <a:cubicBezTo>
                  <a:pt x="7611" y="10062"/>
                  <a:pt x="7517" y="10084"/>
                  <a:pt x="7430" y="10131"/>
                </a:cubicBezTo>
                <a:lnTo>
                  <a:pt x="6777" y="9479"/>
                </a:lnTo>
                <a:lnTo>
                  <a:pt x="6777" y="7217"/>
                </a:lnTo>
                <a:lnTo>
                  <a:pt x="6433" y="6873"/>
                </a:lnTo>
                <a:lnTo>
                  <a:pt x="7051" y="7038"/>
                </a:lnTo>
                <a:lnTo>
                  <a:pt x="7772" y="8287"/>
                </a:lnTo>
                <a:lnTo>
                  <a:pt x="8438" y="9441"/>
                </a:lnTo>
                <a:lnTo>
                  <a:pt x="9670" y="9771"/>
                </a:lnTo>
                <a:cubicBezTo>
                  <a:pt x="9677" y="9876"/>
                  <a:pt x="9707" y="9977"/>
                  <a:pt x="9757" y="10068"/>
                </a:cubicBezTo>
                <a:cubicBezTo>
                  <a:pt x="9886" y="10290"/>
                  <a:pt x="10120" y="10415"/>
                  <a:pt x="10360" y="10415"/>
                </a:cubicBezTo>
                <a:cubicBezTo>
                  <a:pt x="10477" y="10415"/>
                  <a:pt x="10596" y="10385"/>
                  <a:pt x="10704" y="10323"/>
                </a:cubicBezTo>
                <a:cubicBezTo>
                  <a:pt x="11037" y="10131"/>
                  <a:pt x="11150" y="9706"/>
                  <a:pt x="10958" y="9375"/>
                </a:cubicBezTo>
                <a:cubicBezTo>
                  <a:pt x="10830" y="9153"/>
                  <a:pt x="10597" y="9029"/>
                  <a:pt x="10356" y="9029"/>
                </a:cubicBezTo>
                <a:cubicBezTo>
                  <a:pt x="10239" y="9029"/>
                  <a:pt x="10120" y="9058"/>
                  <a:pt x="10011" y="9121"/>
                </a:cubicBezTo>
                <a:cubicBezTo>
                  <a:pt x="9914" y="9179"/>
                  <a:pt x="9832" y="9259"/>
                  <a:pt x="9773" y="9356"/>
                </a:cubicBezTo>
                <a:lnTo>
                  <a:pt x="8679" y="9063"/>
                </a:lnTo>
                <a:lnTo>
                  <a:pt x="8044" y="7962"/>
                </a:lnTo>
                <a:lnTo>
                  <a:pt x="7292" y="6660"/>
                </a:lnTo>
                <a:lnTo>
                  <a:pt x="6544" y="6461"/>
                </a:lnTo>
                <a:lnTo>
                  <a:pt x="6907" y="6362"/>
                </a:lnTo>
                <a:lnTo>
                  <a:pt x="7926" y="6949"/>
                </a:lnTo>
                <a:lnTo>
                  <a:pt x="8866" y="7492"/>
                </a:lnTo>
                <a:lnTo>
                  <a:pt x="9869" y="7224"/>
                </a:lnTo>
                <a:cubicBezTo>
                  <a:pt x="9917" y="7295"/>
                  <a:pt x="9979" y="7354"/>
                  <a:pt x="10052" y="7399"/>
                </a:cubicBezTo>
                <a:cubicBezTo>
                  <a:pt x="10140" y="7450"/>
                  <a:pt x="10238" y="7475"/>
                  <a:pt x="10335" y="7475"/>
                </a:cubicBezTo>
                <a:cubicBezTo>
                  <a:pt x="10457" y="7475"/>
                  <a:pt x="10579" y="7436"/>
                  <a:pt x="10679" y="7358"/>
                </a:cubicBezTo>
                <a:cubicBezTo>
                  <a:pt x="10861" y="7218"/>
                  <a:pt x="10940" y="6983"/>
                  <a:pt x="10881" y="6763"/>
                </a:cubicBezTo>
                <a:cubicBezTo>
                  <a:pt x="10816" y="6512"/>
                  <a:pt x="10590" y="6340"/>
                  <a:pt x="10336" y="6340"/>
                </a:cubicBezTo>
                <a:cubicBezTo>
                  <a:pt x="10315" y="6340"/>
                  <a:pt x="10293" y="6341"/>
                  <a:pt x="10271" y="6344"/>
                </a:cubicBezTo>
                <a:cubicBezTo>
                  <a:pt x="9993" y="6376"/>
                  <a:pt x="9780" y="6609"/>
                  <a:pt x="9773" y="6890"/>
                </a:cubicBezTo>
                <a:lnTo>
                  <a:pt x="8882" y="7127"/>
                </a:lnTo>
                <a:lnTo>
                  <a:pt x="7985" y="6609"/>
                </a:lnTo>
                <a:lnTo>
                  <a:pt x="6924" y="5995"/>
                </a:lnTo>
                <a:lnTo>
                  <a:pt x="6448" y="6122"/>
                </a:lnTo>
                <a:lnTo>
                  <a:pt x="6448" y="6122"/>
                </a:lnTo>
                <a:lnTo>
                  <a:pt x="6891" y="5679"/>
                </a:lnTo>
                <a:lnTo>
                  <a:pt x="9632" y="5679"/>
                </a:lnTo>
                <a:lnTo>
                  <a:pt x="10522" y="4790"/>
                </a:lnTo>
                <a:cubicBezTo>
                  <a:pt x="10615" y="4835"/>
                  <a:pt x="10717" y="4860"/>
                  <a:pt x="10820" y="4862"/>
                </a:cubicBezTo>
                <a:cubicBezTo>
                  <a:pt x="11308" y="4862"/>
                  <a:pt x="11640" y="4367"/>
                  <a:pt x="11454" y="3915"/>
                </a:cubicBezTo>
                <a:cubicBezTo>
                  <a:pt x="11341" y="3642"/>
                  <a:pt x="11082" y="3491"/>
                  <a:pt x="10819" y="3491"/>
                </a:cubicBezTo>
                <a:cubicBezTo>
                  <a:pt x="10647" y="3491"/>
                  <a:pt x="10473" y="3555"/>
                  <a:pt x="10336" y="3692"/>
                </a:cubicBezTo>
                <a:cubicBezTo>
                  <a:pt x="10123" y="3904"/>
                  <a:pt x="10075" y="4231"/>
                  <a:pt x="10219" y="4495"/>
                </a:cubicBezTo>
                <a:lnTo>
                  <a:pt x="9427" y="5287"/>
                </a:lnTo>
                <a:lnTo>
                  <a:pt x="6687" y="5287"/>
                </a:lnTo>
                <a:lnTo>
                  <a:pt x="6149" y="5823"/>
                </a:lnTo>
                <a:lnTo>
                  <a:pt x="6248" y="5455"/>
                </a:lnTo>
                <a:lnTo>
                  <a:pt x="7265" y="4866"/>
                </a:lnTo>
                <a:lnTo>
                  <a:pt x="8207" y="4324"/>
                </a:lnTo>
                <a:lnTo>
                  <a:pt x="8476" y="3321"/>
                </a:lnTo>
                <a:cubicBezTo>
                  <a:pt x="8892" y="3293"/>
                  <a:pt x="9134" y="2837"/>
                  <a:pt x="8925" y="2477"/>
                </a:cubicBezTo>
                <a:cubicBezTo>
                  <a:pt x="8821" y="2295"/>
                  <a:pt x="8631" y="2194"/>
                  <a:pt x="8435" y="2194"/>
                </a:cubicBezTo>
                <a:cubicBezTo>
                  <a:pt x="8339" y="2194"/>
                  <a:pt x="8242" y="2218"/>
                  <a:pt x="8153" y="2270"/>
                </a:cubicBezTo>
                <a:cubicBezTo>
                  <a:pt x="7883" y="2425"/>
                  <a:pt x="7790" y="2772"/>
                  <a:pt x="7947" y="3041"/>
                </a:cubicBezTo>
                <a:cubicBezTo>
                  <a:pt x="7993" y="3122"/>
                  <a:pt x="8058" y="3188"/>
                  <a:pt x="8137" y="3236"/>
                </a:cubicBezTo>
                <a:lnTo>
                  <a:pt x="7899" y="4127"/>
                </a:lnTo>
                <a:lnTo>
                  <a:pt x="7001" y="4645"/>
                </a:lnTo>
                <a:lnTo>
                  <a:pt x="5939" y="5258"/>
                </a:lnTo>
                <a:lnTo>
                  <a:pt x="5817" y="5717"/>
                </a:lnTo>
                <a:lnTo>
                  <a:pt x="5644" y="5069"/>
                </a:lnTo>
                <a:lnTo>
                  <a:pt x="6386" y="3782"/>
                </a:lnTo>
                <a:lnTo>
                  <a:pt x="7075" y="2593"/>
                </a:lnTo>
                <a:lnTo>
                  <a:pt x="6735" y="1326"/>
                </a:lnTo>
                <a:cubicBezTo>
                  <a:pt x="7031" y="1127"/>
                  <a:pt x="7138" y="743"/>
                  <a:pt x="6989" y="420"/>
                </a:cubicBezTo>
                <a:cubicBezTo>
                  <a:pt x="6868" y="159"/>
                  <a:pt x="6608" y="0"/>
                  <a:pt x="6333" y="0"/>
                </a:cubicBez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2542;p59">
            <a:extLst>
              <a:ext uri="{FF2B5EF4-FFF2-40B4-BE49-F238E27FC236}">
                <a16:creationId xmlns:a16="http://schemas.microsoft.com/office/drawing/2014/main" id="{27145A5D-D2CD-050D-F3CD-894E788481A9}"/>
              </a:ext>
            </a:extLst>
          </p:cNvPr>
          <p:cNvGrpSpPr/>
          <p:nvPr/>
        </p:nvGrpSpPr>
        <p:grpSpPr>
          <a:xfrm rot="16200000">
            <a:off x="7741162" y="761152"/>
            <a:ext cx="1355674" cy="1421037"/>
            <a:chOff x="6240263" y="3403675"/>
            <a:chExt cx="242425" cy="305500"/>
          </a:xfrm>
          <a:solidFill>
            <a:schemeClr val="accent2">
              <a:lumMod val="75000"/>
            </a:schemeClr>
          </a:solidFill>
        </p:grpSpPr>
        <p:sp>
          <p:nvSpPr>
            <p:cNvPr id="78" name="Google Shape;2543;p59">
              <a:extLst>
                <a:ext uri="{FF2B5EF4-FFF2-40B4-BE49-F238E27FC236}">
                  <a16:creationId xmlns:a16="http://schemas.microsoft.com/office/drawing/2014/main" id="{48D31800-6EDB-86C5-1FB5-698ECC3FF6F2}"/>
                </a:ext>
              </a:extLst>
            </p:cNvPr>
            <p:cNvSpPr/>
            <p:nvPr/>
          </p:nvSpPr>
          <p:spPr>
            <a:xfrm>
              <a:off x="6240263" y="3403675"/>
              <a:ext cx="103325" cy="305475"/>
            </a:xfrm>
            <a:custGeom>
              <a:avLst/>
              <a:gdLst/>
              <a:ahLst/>
              <a:cxnLst/>
              <a:rect l="l" t="t" r="r" b="b"/>
              <a:pathLst>
                <a:path w="4133" h="12219" extrusionOk="0">
                  <a:moveTo>
                    <a:pt x="3690" y="213"/>
                  </a:moveTo>
                  <a:cubicBezTo>
                    <a:pt x="3741" y="213"/>
                    <a:pt x="3794" y="232"/>
                    <a:pt x="3836" y="274"/>
                  </a:cubicBezTo>
                  <a:cubicBezTo>
                    <a:pt x="3967" y="407"/>
                    <a:pt x="3876" y="633"/>
                    <a:pt x="3688" y="633"/>
                  </a:cubicBezTo>
                  <a:cubicBezTo>
                    <a:pt x="3574" y="633"/>
                    <a:pt x="3479" y="539"/>
                    <a:pt x="3479" y="424"/>
                  </a:cubicBezTo>
                  <a:cubicBezTo>
                    <a:pt x="3479" y="297"/>
                    <a:pt x="3583" y="213"/>
                    <a:pt x="3690" y="213"/>
                  </a:cubicBezTo>
                  <a:close/>
                  <a:moveTo>
                    <a:pt x="1135" y="11589"/>
                  </a:moveTo>
                  <a:cubicBezTo>
                    <a:pt x="1323" y="11590"/>
                    <a:pt x="1415" y="11816"/>
                    <a:pt x="1283" y="11947"/>
                  </a:cubicBezTo>
                  <a:cubicBezTo>
                    <a:pt x="1241" y="11989"/>
                    <a:pt x="1189" y="12008"/>
                    <a:pt x="1137" y="12008"/>
                  </a:cubicBezTo>
                  <a:cubicBezTo>
                    <a:pt x="1029" y="12008"/>
                    <a:pt x="925" y="11924"/>
                    <a:pt x="926" y="11798"/>
                  </a:cubicBezTo>
                  <a:cubicBezTo>
                    <a:pt x="926" y="11682"/>
                    <a:pt x="1019" y="11589"/>
                    <a:pt x="1135" y="11589"/>
                  </a:cubicBezTo>
                  <a:close/>
                  <a:moveTo>
                    <a:pt x="3688" y="0"/>
                  </a:moveTo>
                  <a:cubicBezTo>
                    <a:pt x="3476" y="0"/>
                    <a:pt x="3297" y="158"/>
                    <a:pt x="3270" y="369"/>
                  </a:cubicBezTo>
                  <a:cubicBezTo>
                    <a:pt x="3243" y="579"/>
                    <a:pt x="3378" y="776"/>
                    <a:pt x="3582" y="829"/>
                  </a:cubicBezTo>
                  <a:lnTo>
                    <a:pt x="3582" y="2817"/>
                  </a:lnTo>
                  <a:lnTo>
                    <a:pt x="32" y="6367"/>
                  </a:lnTo>
                  <a:cubicBezTo>
                    <a:pt x="12" y="6387"/>
                    <a:pt x="2" y="6414"/>
                    <a:pt x="1" y="6442"/>
                  </a:cubicBezTo>
                  <a:lnTo>
                    <a:pt x="1" y="10257"/>
                  </a:lnTo>
                  <a:cubicBezTo>
                    <a:pt x="2" y="10282"/>
                    <a:pt x="11" y="10306"/>
                    <a:pt x="27" y="10326"/>
                  </a:cubicBezTo>
                  <a:lnTo>
                    <a:pt x="967" y="11412"/>
                  </a:lnTo>
                  <a:cubicBezTo>
                    <a:pt x="778" y="11496"/>
                    <a:pt x="677" y="11704"/>
                    <a:pt x="729" y="11905"/>
                  </a:cubicBezTo>
                  <a:cubicBezTo>
                    <a:pt x="779" y="12092"/>
                    <a:pt x="947" y="12219"/>
                    <a:pt x="1137" y="12219"/>
                  </a:cubicBezTo>
                  <a:cubicBezTo>
                    <a:pt x="1150" y="12219"/>
                    <a:pt x="1164" y="12218"/>
                    <a:pt x="1178" y="12217"/>
                  </a:cubicBezTo>
                  <a:cubicBezTo>
                    <a:pt x="1384" y="12196"/>
                    <a:pt x="1544" y="12028"/>
                    <a:pt x="1556" y="11822"/>
                  </a:cubicBezTo>
                  <a:cubicBezTo>
                    <a:pt x="1567" y="11614"/>
                    <a:pt x="1427" y="11431"/>
                    <a:pt x="1224" y="11387"/>
                  </a:cubicBezTo>
                  <a:lnTo>
                    <a:pt x="212" y="10216"/>
                  </a:lnTo>
                  <a:lnTo>
                    <a:pt x="212" y="6486"/>
                  </a:lnTo>
                  <a:lnTo>
                    <a:pt x="3763" y="2936"/>
                  </a:lnTo>
                  <a:cubicBezTo>
                    <a:pt x="3783" y="2916"/>
                    <a:pt x="3794" y="2888"/>
                    <a:pt x="3794" y="2859"/>
                  </a:cubicBezTo>
                  <a:lnTo>
                    <a:pt x="3794" y="829"/>
                  </a:lnTo>
                  <a:cubicBezTo>
                    <a:pt x="3998" y="776"/>
                    <a:pt x="4133" y="579"/>
                    <a:pt x="4106" y="369"/>
                  </a:cubicBezTo>
                  <a:cubicBezTo>
                    <a:pt x="4079" y="158"/>
                    <a:pt x="3900" y="0"/>
                    <a:pt x="3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544;p59">
              <a:extLst>
                <a:ext uri="{FF2B5EF4-FFF2-40B4-BE49-F238E27FC236}">
                  <a16:creationId xmlns:a16="http://schemas.microsoft.com/office/drawing/2014/main" id="{12961961-A338-61FF-CB5E-5B162D02EA2B}"/>
                </a:ext>
              </a:extLst>
            </p:cNvPr>
            <p:cNvSpPr/>
            <p:nvPr/>
          </p:nvSpPr>
          <p:spPr>
            <a:xfrm>
              <a:off x="6255213" y="3420300"/>
              <a:ext cx="94875" cy="273100"/>
            </a:xfrm>
            <a:custGeom>
              <a:avLst/>
              <a:gdLst/>
              <a:ahLst/>
              <a:cxnLst/>
              <a:rect l="l" t="t" r="r" b="b"/>
              <a:pathLst>
                <a:path w="3795" h="10924" extrusionOk="0">
                  <a:moveTo>
                    <a:pt x="3688" y="0"/>
                  </a:moveTo>
                  <a:cubicBezTo>
                    <a:pt x="3629" y="0"/>
                    <a:pt x="3582" y="48"/>
                    <a:pt x="3582" y="106"/>
                  </a:cubicBezTo>
                  <a:lnTo>
                    <a:pt x="3582" y="2152"/>
                  </a:lnTo>
                  <a:lnTo>
                    <a:pt x="32" y="5702"/>
                  </a:lnTo>
                  <a:cubicBezTo>
                    <a:pt x="12" y="5722"/>
                    <a:pt x="1" y="5750"/>
                    <a:pt x="1" y="5779"/>
                  </a:cubicBezTo>
                  <a:lnTo>
                    <a:pt x="1" y="9592"/>
                  </a:lnTo>
                  <a:cubicBezTo>
                    <a:pt x="1" y="9617"/>
                    <a:pt x="9" y="9641"/>
                    <a:pt x="26" y="9661"/>
                  </a:cubicBezTo>
                  <a:lnTo>
                    <a:pt x="1088" y="10888"/>
                  </a:lnTo>
                  <a:cubicBezTo>
                    <a:pt x="1107" y="10911"/>
                    <a:pt x="1137" y="10924"/>
                    <a:pt x="1168" y="10924"/>
                  </a:cubicBezTo>
                  <a:cubicBezTo>
                    <a:pt x="1257" y="10924"/>
                    <a:pt x="1306" y="10818"/>
                    <a:pt x="1247" y="10750"/>
                  </a:cubicBezTo>
                  <a:lnTo>
                    <a:pt x="1247" y="10749"/>
                  </a:lnTo>
                  <a:lnTo>
                    <a:pt x="213" y="9551"/>
                  </a:lnTo>
                  <a:lnTo>
                    <a:pt x="213" y="5821"/>
                  </a:lnTo>
                  <a:lnTo>
                    <a:pt x="3763" y="2271"/>
                  </a:lnTo>
                  <a:cubicBezTo>
                    <a:pt x="3781" y="2251"/>
                    <a:pt x="3793" y="2223"/>
                    <a:pt x="3794" y="2194"/>
                  </a:cubicBezTo>
                  <a:lnTo>
                    <a:pt x="3794" y="106"/>
                  </a:lnTo>
                  <a:cubicBezTo>
                    <a:pt x="3794" y="48"/>
                    <a:pt x="3746" y="0"/>
                    <a:pt x="3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545;p59">
              <a:extLst>
                <a:ext uri="{FF2B5EF4-FFF2-40B4-BE49-F238E27FC236}">
                  <a16:creationId xmlns:a16="http://schemas.microsoft.com/office/drawing/2014/main" id="{3EEC3A0A-F824-6717-595C-FD522B5F038B}"/>
                </a:ext>
              </a:extLst>
            </p:cNvPr>
            <p:cNvSpPr/>
            <p:nvPr/>
          </p:nvSpPr>
          <p:spPr>
            <a:xfrm>
              <a:off x="6284788" y="3464650"/>
              <a:ext cx="176425" cy="102750"/>
            </a:xfrm>
            <a:custGeom>
              <a:avLst/>
              <a:gdLst/>
              <a:ahLst/>
              <a:cxnLst/>
              <a:rect l="l" t="t" r="r" b="b"/>
              <a:pathLst>
                <a:path w="7057" h="4110" extrusionOk="0">
                  <a:moveTo>
                    <a:pt x="6635" y="213"/>
                  </a:moveTo>
                  <a:cubicBezTo>
                    <a:pt x="6820" y="213"/>
                    <a:pt x="6913" y="438"/>
                    <a:pt x="6781" y="570"/>
                  </a:cubicBezTo>
                  <a:cubicBezTo>
                    <a:pt x="6739" y="612"/>
                    <a:pt x="6687" y="631"/>
                    <a:pt x="6635" y="631"/>
                  </a:cubicBezTo>
                  <a:cubicBezTo>
                    <a:pt x="6528" y="631"/>
                    <a:pt x="6424" y="547"/>
                    <a:pt x="6424" y="420"/>
                  </a:cubicBezTo>
                  <a:cubicBezTo>
                    <a:pt x="6424" y="306"/>
                    <a:pt x="6517" y="213"/>
                    <a:pt x="6633" y="213"/>
                  </a:cubicBezTo>
                  <a:cubicBezTo>
                    <a:pt x="6634" y="213"/>
                    <a:pt x="6634" y="213"/>
                    <a:pt x="6635" y="213"/>
                  </a:cubicBezTo>
                  <a:close/>
                  <a:moveTo>
                    <a:pt x="6634" y="1"/>
                  </a:moveTo>
                  <a:cubicBezTo>
                    <a:pt x="6445" y="1"/>
                    <a:pt x="6276" y="128"/>
                    <a:pt x="6228" y="316"/>
                  </a:cubicBezTo>
                  <a:lnTo>
                    <a:pt x="3698" y="316"/>
                  </a:lnTo>
                  <a:cubicBezTo>
                    <a:pt x="3670" y="316"/>
                    <a:pt x="3643" y="327"/>
                    <a:pt x="3624" y="347"/>
                  </a:cubicBezTo>
                  <a:lnTo>
                    <a:pt x="3623" y="347"/>
                  </a:lnTo>
                  <a:lnTo>
                    <a:pt x="43" y="3927"/>
                  </a:lnTo>
                  <a:cubicBezTo>
                    <a:pt x="1" y="3969"/>
                    <a:pt x="1" y="4036"/>
                    <a:pt x="43" y="4078"/>
                  </a:cubicBezTo>
                  <a:cubicBezTo>
                    <a:pt x="63" y="4098"/>
                    <a:pt x="89" y="4109"/>
                    <a:pt x="116" y="4109"/>
                  </a:cubicBezTo>
                  <a:cubicBezTo>
                    <a:pt x="144" y="4108"/>
                    <a:pt x="173" y="4098"/>
                    <a:pt x="192" y="4078"/>
                  </a:cubicBezTo>
                  <a:lnTo>
                    <a:pt x="3743" y="528"/>
                  </a:lnTo>
                  <a:lnTo>
                    <a:pt x="6228" y="528"/>
                  </a:lnTo>
                  <a:cubicBezTo>
                    <a:pt x="6276" y="715"/>
                    <a:pt x="6445" y="843"/>
                    <a:pt x="6635" y="843"/>
                  </a:cubicBezTo>
                  <a:cubicBezTo>
                    <a:pt x="6652" y="843"/>
                    <a:pt x="6670" y="842"/>
                    <a:pt x="6688" y="839"/>
                  </a:cubicBezTo>
                  <a:cubicBezTo>
                    <a:pt x="6898" y="813"/>
                    <a:pt x="7056" y="633"/>
                    <a:pt x="7056" y="422"/>
                  </a:cubicBezTo>
                  <a:cubicBezTo>
                    <a:pt x="7056" y="210"/>
                    <a:pt x="6898" y="31"/>
                    <a:pt x="6688" y="4"/>
                  </a:cubicBezTo>
                  <a:cubicBezTo>
                    <a:pt x="6670" y="2"/>
                    <a:pt x="6652" y="1"/>
                    <a:pt x="66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546;p59">
              <a:extLst>
                <a:ext uri="{FF2B5EF4-FFF2-40B4-BE49-F238E27FC236}">
                  <a16:creationId xmlns:a16="http://schemas.microsoft.com/office/drawing/2014/main" id="{15FC85E0-5ACF-F722-26B2-1A2A0E670864}"/>
                </a:ext>
              </a:extLst>
            </p:cNvPr>
            <p:cNvSpPr/>
            <p:nvPr/>
          </p:nvSpPr>
          <p:spPr>
            <a:xfrm>
              <a:off x="6294238" y="3485800"/>
              <a:ext cx="188450" cy="97525"/>
            </a:xfrm>
            <a:custGeom>
              <a:avLst/>
              <a:gdLst/>
              <a:ahLst/>
              <a:cxnLst/>
              <a:rect l="l" t="t" r="r" b="b"/>
              <a:pathLst>
                <a:path w="7538" h="3901" extrusionOk="0">
                  <a:moveTo>
                    <a:pt x="435" y="3263"/>
                  </a:moveTo>
                  <a:cubicBezTo>
                    <a:pt x="551" y="3263"/>
                    <a:pt x="644" y="3358"/>
                    <a:pt x="644" y="3473"/>
                  </a:cubicBezTo>
                  <a:cubicBezTo>
                    <a:pt x="643" y="3598"/>
                    <a:pt x="541" y="3680"/>
                    <a:pt x="434" y="3680"/>
                  </a:cubicBezTo>
                  <a:cubicBezTo>
                    <a:pt x="382" y="3680"/>
                    <a:pt x="330" y="3661"/>
                    <a:pt x="287" y="3619"/>
                  </a:cubicBezTo>
                  <a:cubicBezTo>
                    <a:pt x="156" y="3487"/>
                    <a:pt x="249" y="3263"/>
                    <a:pt x="435" y="3263"/>
                  </a:cubicBezTo>
                  <a:close/>
                  <a:moveTo>
                    <a:pt x="3486" y="1"/>
                  </a:moveTo>
                  <a:cubicBezTo>
                    <a:pt x="3457" y="1"/>
                    <a:pt x="3430" y="12"/>
                    <a:pt x="3410" y="33"/>
                  </a:cubicBezTo>
                  <a:lnTo>
                    <a:pt x="386" y="3057"/>
                  </a:lnTo>
                  <a:cubicBezTo>
                    <a:pt x="179" y="3080"/>
                    <a:pt x="19" y="3250"/>
                    <a:pt x="11" y="3459"/>
                  </a:cubicBezTo>
                  <a:cubicBezTo>
                    <a:pt x="1" y="3668"/>
                    <a:pt x="146" y="3852"/>
                    <a:pt x="351" y="3892"/>
                  </a:cubicBezTo>
                  <a:cubicBezTo>
                    <a:pt x="378" y="3898"/>
                    <a:pt x="406" y="3901"/>
                    <a:pt x="433" y="3901"/>
                  </a:cubicBezTo>
                  <a:cubicBezTo>
                    <a:pt x="608" y="3901"/>
                    <a:pt x="769" y="3791"/>
                    <a:pt x="830" y="3622"/>
                  </a:cubicBezTo>
                  <a:cubicBezTo>
                    <a:pt x="902" y="3425"/>
                    <a:pt x="819" y="3207"/>
                    <a:pt x="636" y="3106"/>
                  </a:cubicBezTo>
                  <a:lnTo>
                    <a:pt x="3529" y="212"/>
                  </a:lnTo>
                  <a:lnTo>
                    <a:pt x="7432" y="212"/>
                  </a:lnTo>
                  <a:cubicBezTo>
                    <a:pt x="7490" y="212"/>
                    <a:pt x="7538" y="166"/>
                    <a:pt x="7538" y="106"/>
                  </a:cubicBezTo>
                  <a:cubicBezTo>
                    <a:pt x="7538" y="47"/>
                    <a:pt x="7490" y="1"/>
                    <a:pt x="74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547;p59">
              <a:extLst>
                <a:ext uri="{FF2B5EF4-FFF2-40B4-BE49-F238E27FC236}">
                  <a16:creationId xmlns:a16="http://schemas.microsoft.com/office/drawing/2014/main" id="{ABE01D81-1090-88EF-48CA-0FBE4E2DA3A3}"/>
                </a:ext>
              </a:extLst>
            </p:cNvPr>
            <p:cNvSpPr/>
            <p:nvPr/>
          </p:nvSpPr>
          <p:spPr>
            <a:xfrm>
              <a:off x="6328563" y="3494225"/>
              <a:ext cx="142800" cy="75700"/>
            </a:xfrm>
            <a:custGeom>
              <a:avLst/>
              <a:gdLst/>
              <a:ahLst/>
              <a:cxnLst/>
              <a:rect l="l" t="t" r="r" b="b"/>
              <a:pathLst>
                <a:path w="5712" h="3028" extrusionOk="0">
                  <a:moveTo>
                    <a:pt x="5288" y="211"/>
                  </a:moveTo>
                  <a:cubicBezTo>
                    <a:pt x="5475" y="212"/>
                    <a:pt x="5568" y="437"/>
                    <a:pt x="5437" y="569"/>
                  </a:cubicBezTo>
                  <a:cubicBezTo>
                    <a:pt x="5394" y="612"/>
                    <a:pt x="5341" y="631"/>
                    <a:pt x="5290" y="631"/>
                  </a:cubicBezTo>
                  <a:cubicBezTo>
                    <a:pt x="5182" y="631"/>
                    <a:pt x="5080" y="547"/>
                    <a:pt x="5080" y="421"/>
                  </a:cubicBezTo>
                  <a:cubicBezTo>
                    <a:pt x="5078" y="306"/>
                    <a:pt x="5173" y="211"/>
                    <a:pt x="5288" y="211"/>
                  </a:cubicBezTo>
                  <a:close/>
                  <a:moveTo>
                    <a:pt x="438" y="2395"/>
                  </a:moveTo>
                  <a:cubicBezTo>
                    <a:pt x="546" y="2395"/>
                    <a:pt x="650" y="2478"/>
                    <a:pt x="650" y="2604"/>
                  </a:cubicBezTo>
                  <a:cubicBezTo>
                    <a:pt x="650" y="2720"/>
                    <a:pt x="557" y="2813"/>
                    <a:pt x="441" y="2815"/>
                  </a:cubicBezTo>
                  <a:cubicBezTo>
                    <a:pt x="255" y="2815"/>
                    <a:pt x="160" y="2589"/>
                    <a:pt x="291" y="2456"/>
                  </a:cubicBezTo>
                  <a:cubicBezTo>
                    <a:pt x="334" y="2414"/>
                    <a:pt x="386" y="2395"/>
                    <a:pt x="438" y="2395"/>
                  </a:cubicBezTo>
                  <a:close/>
                  <a:moveTo>
                    <a:pt x="5289" y="0"/>
                  </a:moveTo>
                  <a:cubicBezTo>
                    <a:pt x="5100" y="0"/>
                    <a:pt x="4931" y="127"/>
                    <a:pt x="4883" y="315"/>
                  </a:cubicBezTo>
                  <a:lnTo>
                    <a:pt x="2350" y="315"/>
                  </a:lnTo>
                  <a:cubicBezTo>
                    <a:pt x="2322" y="315"/>
                    <a:pt x="2295" y="327"/>
                    <a:pt x="2276" y="347"/>
                  </a:cubicBezTo>
                  <a:lnTo>
                    <a:pt x="426" y="2185"/>
                  </a:lnTo>
                  <a:cubicBezTo>
                    <a:pt x="217" y="2194"/>
                    <a:pt x="46" y="2353"/>
                    <a:pt x="23" y="2561"/>
                  </a:cubicBezTo>
                  <a:cubicBezTo>
                    <a:pt x="1" y="2768"/>
                    <a:pt x="133" y="2960"/>
                    <a:pt x="335" y="3014"/>
                  </a:cubicBezTo>
                  <a:cubicBezTo>
                    <a:pt x="370" y="3023"/>
                    <a:pt x="406" y="3027"/>
                    <a:pt x="441" y="3027"/>
                  </a:cubicBezTo>
                  <a:cubicBezTo>
                    <a:pt x="607" y="3027"/>
                    <a:pt x="762" y="2929"/>
                    <a:pt x="829" y="2771"/>
                  </a:cubicBezTo>
                  <a:cubicBezTo>
                    <a:pt x="911" y="2579"/>
                    <a:pt x="839" y="2357"/>
                    <a:pt x="663" y="2247"/>
                  </a:cubicBezTo>
                  <a:lnTo>
                    <a:pt x="2393" y="527"/>
                  </a:lnTo>
                  <a:lnTo>
                    <a:pt x="4883" y="527"/>
                  </a:lnTo>
                  <a:cubicBezTo>
                    <a:pt x="4931" y="714"/>
                    <a:pt x="5100" y="842"/>
                    <a:pt x="5290" y="842"/>
                  </a:cubicBezTo>
                  <a:cubicBezTo>
                    <a:pt x="5308" y="842"/>
                    <a:pt x="5325" y="841"/>
                    <a:pt x="5343" y="839"/>
                  </a:cubicBezTo>
                  <a:cubicBezTo>
                    <a:pt x="5554" y="812"/>
                    <a:pt x="5712" y="633"/>
                    <a:pt x="5712" y="421"/>
                  </a:cubicBezTo>
                  <a:cubicBezTo>
                    <a:pt x="5712" y="210"/>
                    <a:pt x="5554" y="30"/>
                    <a:pt x="5343" y="4"/>
                  </a:cubicBezTo>
                  <a:cubicBezTo>
                    <a:pt x="5325" y="1"/>
                    <a:pt x="5307" y="0"/>
                    <a:pt x="52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548;p59">
              <a:extLst>
                <a:ext uri="{FF2B5EF4-FFF2-40B4-BE49-F238E27FC236}">
                  <a16:creationId xmlns:a16="http://schemas.microsoft.com/office/drawing/2014/main" id="{72D2B506-5C27-855B-C9A5-DD958B90F43E}"/>
                </a:ext>
              </a:extLst>
            </p:cNvPr>
            <p:cNvSpPr/>
            <p:nvPr/>
          </p:nvSpPr>
          <p:spPr>
            <a:xfrm>
              <a:off x="6270113" y="3420300"/>
              <a:ext cx="94850" cy="288875"/>
            </a:xfrm>
            <a:custGeom>
              <a:avLst/>
              <a:gdLst/>
              <a:ahLst/>
              <a:cxnLst/>
              <a:rect l="l" t="t" r="r" b="b"/>
              <a:pathLst>
                <a:path w="3794" h="11555" extrusionOk="0">
                  <a:moveTo>
                    <a:pt x="1402" y="10924"/>
                  </a:moveTo>
                  <a:cubicBezTo>
                    <a:pt x="1587" y="10924"/>
                    <a:pt x="1681" y="11149"/>
                    <a:pt x="1549" y="11281"/>
                  </a:cubicBezTo>
                  <a:cubicBezTo>
                    <a:pt x="1506" y="11324"/>
                    <a:pt x="1454" y="11343"/>
                    <a:pt x="1403" y="11343"/>
                  </a:cubicBezTo>
                  <a:cubicBezTo>
                    <a:pt x="1295" y="11343"/>
                    <a:pt x="1191" y="11259"/>
                    <a:pt x="1191" y="11133"/>
                  </a:cubicBezTo>
                  <a:cubicBezTo>
                    <a:pt x="1191" y="11017"/>
                    <a:pt x="1285" y="10924"/>
                    <a:pt x="1400" y="10924"/>
                  </a:cubicBezTo>
                  <a:cubicBezTo>
                    <a:pt x="1401" y="10924"/>
                    <a:pt x="1402" y="10924"/>
                    <a:pt x="1402" y="10924"/>
                  </a:cubicBezTo>
                  <a:close/>
                  <a:moveTo>
                    <a:pt x="3688" y="0"/>
                  </a:moveTo>
                  <a:cubicBezTo>
                    <a:pt x="3630" y="0"/>
                    <a:pt x="3582" y="48"/>
                    <a:pt x="3582" y="106"/>
                  </a:cubicBezTo>
                  <a:lnTo>
                    <a:pt x="3582" y="2152"/>
                  </a:lnTo>
                  <a:lnTo>
                    <a:pt x="32" y="5702"/>
                  </a:lnTo>
                  <a:cubicBezTo>
                    <a:pt x="12" y="5722"/>
                    <a:pt x="2" y="5750"/>
                    <a:pt x="0" y="5779"/>
                  </a:cubicBezTo>
                  <a:lnTo>
                    <a:pt x="0" y="9592"/>
                  </a:lnTo>
                  <a:cubicBezTo>
                    <a:pt x="0" y="9617"/>
                    <a:pt x="10" y="9641"/>
                    <a:pt x="27" y="9661"/>
                  </a:cubicBezTo>
                  <a:lnTo>
                    <a:pt x="1074" y="10872"/>
                  </a:lnTo>
                  <a:cubicBezTo>
                    <a:pt x="1014" y="10945"/>
                    <a:pt x="980" y="11038"/>
                    <a:pt x="980" y="11133"/>
                  </a:cubicBezTo>
                  <a:cubicBezTo>
                    <a:pt x="980" y="11365"/>
                    <a:pt x="1168" y="11555"/>
                    <a:pt x="1400" y="11555"/>
                  </a:cubicBezTo>
                  <a:lnTo>
                    <a:pt x="1400" y="11553"/>
                  </a:lnTo>
                  <a:cubicBezTo>
                    <a:pt x="1401" y="11553"/>
                    <a:pt x="1402" y="11553"/>
                    <a:pt x="1403" y="11553"/>
                  </a:cubicBezTo>
                  <a:cubicBezTo>
                    <a:pt x="1667" y="11553"/>
                    <a:pt x="1864" y="11312"/>
                    <a:pt x="1814" y="11052"/>
                  </a:cubicBezTo>
                  <a:cubicBezTo>
                    <a:pt x="1775" y="10847"/>
                    <a:pt x="1595" y="10711"/>
                    <a:pt x="1401" y="10711"/>
                  </a:cubicBezTo>
                  <a:cubicBezTo>
                    <a:pt x="1349" y="10711"/>
                    <a:pt x="1296" y="10721"/>
                    <a:pt x="1244" y="10742"/>
                  </a:cubicBezTo>
                  <a:lnTo>
                    <a:pt x="212" y="9552"/>
                  </a:lnTo>
                  <a:lnTo>
                    <a:pt x="212" y="5821"/>
                  </a:lnTo>
                  <a:lnTo>
                    <a:pt x="3763" y="2271"/>
                  </a:lnTo>
                  <a:cubicBezTo>
                    <a:pt x="3782" y="2251"/>
                    <a:pt x="3794" y="2223"/>
                    <a:pt x="3794" y="2194"/>
                  </a:cubicBezTo>
                  <a:lnTo>
                    <a:pt x="3794" y="106"/>
                  </a:lnTo>
                  <a:cubicBezTo>
                    <a:pt x="3794" y="48"/>
                    <a:pt x="3747" y="0"/>
                    <a:pt x="3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51341EDE-D511-86FD-714B-19FBA5B5FBC1}"/>
              </a:ext>
            </a:extLst>
          </p:cNvPr>
          <p:cNvSpPr txBox="1"/>
          <p:nvPr/>
        </p:nvSpPr>
        <p:spPr>
          <a:xfrm>
            <a:off x="742458" y="299988"/>
            <a:ext cx="7439875" cy="1569660"/>
          </a:xfrm>
          <a:prstGeom prst="rect">
            <a:avLst/>
          </a:prstGeom>
          <a:noFill/>
        </p:spPr>
        <p:txBody>
          <a:bodyPr wrap="square">
            <a:spAutoFit/>
          </a:bodyPr>
          <a:lstStyle/>
          <a:p>
            <a:pPr algn="just"/>
            <a:r>
              <a:rPr lang="es-ES" sz="2400" dirty="0">
                <a:solidFill>
                  <a:schemeClr val="bg1"/>
                </a:solidFill>
              </a:rPr>
              <a:t>Las wavelets (también llamadas </a:t>
            </a:r>
            <a:r>
              <a:rPr lang="es-ES" sz="2400" dirty="0" err="1">
                <a:solidFill>
                  <a:schemeClr val="bg1"/>
                </a:solidFill>
              </a:rPr>
              <a:t>ondelettes</a:t>
            </a:r>
            <a:r>
              <a:rPr lang="es-ES" sz="2400" dirty="0">
                <a:solidFill>
                  <a:schemeClr val="bg1"/>
                </a:solidFill>
              </a:rPr>
              <a:t> u onditas) son funciones que satisfacen ciertos requerimientos matemáticos y son utilizadas para la representación de datos o de otras funciones.</a:t>
            </a:r>
            <a:endParaRPr lang="en-US" sz="2400" dirty="0">
              <a:solidFill>
                <a:schemeClr val="bg1"/>
              </a:solidFill>
            </a:endParaRPr>
          </a:p>
        </p:txBody>
      </p:sp>
      <p:pic>
        <p:nvPicPr>
          <p:cNvPr id="5" name="Picture 4">
            <a:extLst>
              <a:ext uri="{FF2B5EF4-FFF2-40B4-BE49-F238E27FC236}">
                <a16:creationId xmlns:a16="http://schemas.microsoft.com/office/drawing/2014/main" id="{1C23DE50-1B92-C111-1DB9-611FEE338057}"/>
              </a:ext>
            </a:extLst>
          </p:cNvPr>
          <p:cNvPicPr>
            <a:picLocks noChangeAspect="1"/>
          </p:cNvPicPr>
          <p:nvPr/>
        </p:nvPicPr>
        <p:blipFill>
          <a:blip r:embed="rId3"/>
          <a:stretch>
            <a:fillRect/>
          </a:stretch>
        </p:blipFill>
        <p:spPr>
          <a:xfrm>
            <a:off x="1593560" y="1847672"/>
            <a:ext cx="5725785" cy="313234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grpSp>
        <p:nvGrpSpPr>
          <p:cNvPr id="2726" name="Google Shape;2726;p34"/>
          <p:cNvGrpSpPr/>
          <p:nvPr/>
        </p:nvGrpSpPr>
        <p:grpSpPr>
          <a:xfrm>
            <a:off x="7699434" y="503522"/>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726;p34">
            <a:extLst>
              <a:ext uri="{FF2B5EF4-FFF2-40B4-BE49-F238E27FC236}">
                <a16:creationId xmlns:a16="http://schemas.microsoft.com/office/drawing/2014/main" id="{7C466503-7620-DF19-7E4F-8D93210E3CCE}"/>
              </a:ext>
            </a:extLst>
          </p:cNvPr>
          <p:cNvGrpSpPr/>
          <p:nvPr/>
        </p:nvGrpSpPr>
        <p:grpSpPr>
          <a:xfrm>
            <a:off x="8246256" y="4188322"/>
            <a:ext cx="883262" cy="242091"/>
            <a:chOff x="2300350" y="2601250"/>
            <a:chExt cx="2275275" cy="623625"/>
          </a:xfrm>
        </p:grpSpPr>
        <p:sp>
          <p:nvSpPr>
            <p:cNvPr id="26" name="Google Shape;2727;p34">
              <a:extLst>
                <a:ext uri="{FF2B5EF4-FFF2-40B4-BE49-F238E27FC236}">
                  <a16:creationId xmlns:a16="http://schemas.microsoft.com/office/drawing/2014/main" id="{36D66411-C866-F58E-C952-B8E47F7D6426}"/>
                </a:ext>
              </a:extLst>
            </p:cNvPr>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28;p34">
              <a:extLst>
                <a:ext uri="{FF2B5EF4-FFF2-40B4-BE49-F238E27FC236}">
                  <a16:creationId xmlns:a16="http://schemas.microsoft.com/office/drawing/2014/main" id="{36B70120-AC91-2675-A558-3A12F25A47C0}"/>
                </a:ext>
              </a:extLst>
            </p:cNvPr>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29;p34">
              <a:extLst>
                <a:ext uri="{FF2B5EF4-FFF2-40B4-BE49-F238E27FC236}">
                  <a16:creationId xmlns:a16="http://schemas.microsoft.com/office/drawing/2014/main" id="{FFBDE38C-7BCF-7B30-31B4-BAB74163C90E}"/>
                </a:ext>
              </a:extLst>
            </p:cNvPr>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30;p34">
              <a:extLst>
                <a:ext uri="{FF2B5EF4-FFF2-40B4-BE49-F238E27FC236}">
                  <a16:creationId xmlns:a16="http://schemas.microsoft.com/office/drawing/2014/main" id="{695BCDE4-8B4F-5269-AA5B-916FD8443352}"/>
                </a:ext>
              </a:extLst>
            </p:cNvPr>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31;p34">
              <a:extLst>
                <a:ext uri="{FF2B5EF4-FFF2-40B4-BE49-F238E27FC236}">
                  <a16:creationId xmlns:a16="http://schemas.microsoft.com/office/drawing/2014/main" id="{B20A0345-E4F7-CA50-0C31-B2C651CCFD8E}"/>
                </a:ext>
              </a:extLst>
            </p:cNvPr>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32;p34">
              <a:extLst>
                <a:ext uri="{FF2B5EF4-FFF2-40B4-BE49-F238E27FC236}">
                  <a16:creationId xmlns:a16="http://schemas.microsoft.com/office/drawing/2014/main" id="{368AB615-32B8-033E-6E82-3DF8E056819D}"/>
                </a:ext>
              </a:extLst>
            </p:cNvPr>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175;p44">
            <a:extLst>
              <a:ext uri="{FF2B5EF4-FFF2-40B4-BE49-F238E27FC236}">
                <a16:creationId xmlns:a16="http://schemas.microsoft.com/office/drawing/2014/main" id="{031BE74C-8BF8-8D7B-BA38-C554C83CCA05}"/>
              </a:ext>
            </a:extLst>
          </p:cNvPr>
          <p:cNvGrpSpPr/>
          <p:nvPr/>
        </p:nvGrpSpPr>
        <p:grpSpPr>
          <a:xfrm>
            <a:off x="3284417" y="4506010"/>
            <a:ext cx="1105976" cy="133969"/>
            <a:chOff x="8183182" y="663852"/>
            <a:chExt cx="1475028" cy="178673"/>
          </a:xfrm>
        </p:grpSpPr>
        <p:grpSp>
          <p:nvGrpSpPr>
            <p:cNvPr id="33" name="Google Shape;3176;p44">
              <a:extLst>
                <a:ext uri="{FF2B5EF4-FFF2-40B4-BE49-F238E27FC236}">
                  <a16:creationId xmlns:a16="http://schemas.microsoft.com/office/drawing/2014/main" id="{DDD7F72D-4B83-4EC4-1A68-15F4368FFC46}"/>
                </a:ext>
              </a:extLst>
            </p:cNvPr>
            <p:cNvGrpSpPr/>
            <p:nvPr/>
          </p:nvGrpSpPr>
          <p:grpSpPr>
            <a:xfrm>
              <a:off x="8183182" y="774425"/>
              <a:ext cx="1178025" cy="68100"/>
              <a:chOff x="2024450" y="204150"/>
              <a:chExt cx="1178025" cy="68100"/>
            </a:xfrm>
          </p:grpSpPr>
          <p:sp>
            <p:nvSpPr>
              <p:cNvPr id="45" name="Google Shape;3177;p44">
                <a:extLst>
                  <a:ext uri="{FF2B5EF4-FFF2-40B4-BE49-F238E27FC236}">
                    <a16:creationId xmlns:a16="http://schemas.microsoft.com/office/drawing/2014/main" id="{C238A768-5B0D-7A7C-CC0A-F9EA735B5D1B}"/>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78;p44">
                <a:extLst>
                  <a:ext uri="{FF2B5EF4-FFF2-40B4-BE49-F238E27FC236}">
                    <a16:creationId xmlns:a16="http://schemas.microsoft.com/office/drawing/2014/main" id="{8D2B6E1F-6556-D5D2-9D01-3A1917B91716}"/>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179;p44">
                <a:extLst>
                  <a:ext uri="{FF2B5EF4-FFF2-40B4-BE49-F238E27FC236}">
                    <a16:creationId xmlns:a16="http://schemas.microsoft.com/office/drawing/2014/main" id="{FBF70EA6-9F33-9B3F-3A38-0E8D14A5E2C8}"/>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80;p44">
                <a:extLst>
                  <a:ext uri="{FF2B5EF4-FFF2-40B4-BE49-F238E27FC236}">
                    <a16:creationId xmlns:a16="http://schemas.microsoft.com/office/drawing/2014/main" id="{AD824EAB-BDC5-F8D8-83F9-3090558A6064}"/>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81;p44">
                <a:extLst>
                  <a:ext uri="{FF2B5EF4-FFF2-40B4-BE49-F238E27FC236}">
                    <a16:creationId xmlns:a16="http://schemas.microsoft.com/office/drawing/2014/main" id="{7E4BF382-5191-4AE5-5552-81F44667E620}"/>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182;p44">
                <a:extLst>
                  <a:ext uri="{FF2B5EF4-FFF2-40B4-BE49-F238E27FC236}">
                    <a16:creationId xmlns:a16="http://schemas.microsoft.com/office/drawing/2014/main" id="{F37EA9BC-11BC-CCB2-C9E4-7FE93891C3E5}"/>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183;p44">
                <a:extLst>
                  <a:ext uri="{FF2B5EF4-FFF2-40B4-BE49-F238E27FC236}">
                    <a16:creationId xmlns:a16="http://schemas.microsoft.com/office/drawing/2014/main" id="{C06F1EC8-8DDC-CF0E-3670-3AE740A7D763}"/>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184;p44">
                <a:extLst>
                  <a:ext uri="{FF2B5EF4-FFF2-40B4-BE49-F238E27FC236}">
                    <a16:creationId xmlns:a16="http://schemas.microsoft.com/office/drawing/2014/main" id="{AC354F39-0D08-8A18-B547-BB392A2A6D0C}"/>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185;p44">
                <a:extLst>
                  <a:ext uri="{FF2B5EF4-FFF2-40B4-BE49-F238E27FC236}">
                    <a16:creationId xmlns:a16="http://schemas.microsoft.com/office/drawing/2014/main" id="{EB418EAE-DEA4-1883-FCA8-C22D41598F85}"/>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186;p44">
                <a:extLst>
                  <a:ext uri="{FF2B5EF4-FFF2-40B4-BE49-F238E27FC236}">
                    <a16:creationId xmlns:a16="http://schemas.microsoft.com/office/drawing/2014/main" id="{A9223D37-28FD-9FA5-D4AD-3FBCAC352481}"/>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187;p44">
              <a:extLst>
                <a:ext uri="{FF2B5EF4-FFF2-40B4-BE49-F238E27FC236}">
                  <a16:creationId xmlns:a16="http://schemas.microsoft.com/office/drawing/2014/main" id="{F47D65A0-4145-8072-0C3D-782B66BE724A}"/>
                </a:ext>
              </a:extLst>
            </p:cNvPr>
            <p:cNvGrpSpPr/>
            <p:nvPr/>
          </p:nvGrpSpPr>
          <p:grpSpPr>
            <a:xfrm>
              <a:off x="8480185" y="663852"/>
              <a:ext cx="1178025" cy="68100"/>
              <a:chOff x="2024450" y="204150"/>
              <a:chExt cx="1178025" cy="68100"/>
            </a:xfrm>
          </p:grpSpPr>
          <p:sp>
            <p:nvSpPr>
              <p:cNvPr id="35" name="Google Shape;3188;p44">
                <a:extLst>
                  <a:ext uri="{FF2B5EF4-FFF2-40B4-BE49-F238E27FC236}">
                    <a16:creationId xmlns:a16="http://schemas.microsoft.com/office/drawing/2014/main" id="{C0958A11-48D3-B1AF-9C7A-4CD542626D8F}"/>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89;p44">
                <a:extLst>
                  <a:ext uri="{FF2B5EF4-FFF2-40B4-BE49-F238E27FC236}">
                    <a16:creationId xmlns:a16="http://schemas.microsoft.com/office/drawing/2014/main" id="{D8982C06-A1F7-CAB5-2760-05FA157E9485}"/>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90;p44">
                <a:extLst>
                  <a:ext uri="{FF2B5EF4-FFF2-40B4-BE49-F238E27FC236}">
                    <a16:creationId xmlns:a16="http://schemas.microsoft.com/office/drawing/2014/main" id="{B38D4E3B-062E-CA18-5B80-FAD217E7D60B}"/>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91;p44">
                <a:extLst>
                  <a:ext uri="{FF2B5EF4-FFF2-40B4-BE49-F238E27FC236}">
                    <a16:creationId xmlns:a16="http://schemas.microsoft.com/office/drawing/2014/main" id="{4DCC0933-3BC6-B655-2E51-19F1741348D1}"/>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92;p44">
                <a:extLst>
                  <a:ext uri="{FF2B5EF4-FFF2-40B4-BE49-F238E27FC236}">
                    <a16:creationId xmlns:a16="http://schemas.microsoft.com/office/drawing/2014/main" id="{3B65789B-476E-365E-FCF4-22AB99A50150}"/>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93;p44">
                <a:extLst>
                  <a:ext uri="{FF2B5EF4-FFF2-40B4-BE49-F238E27FC236}">
                    <a16:creationId xmlns:a16="http://schemas.microsoft.com/office/drawing/2014/main" id="{C8F2FD51-70F6-68DD-B0B8-9D1B8C7EA0A3}"/>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194;p44">
                <a:extLst>
                  <a:ext uri="{FF2B5EF4-FFF2-40B4-BE49-F238E27FC236}">
                    <a16:creationId xmlns:a16="http://schemas.microsoft.com/office/drawing/2014/main" id="{535286B1-D9E3-444E-8C0C-F4B4FA546D95}"/>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95;p44">
                <a:extLst>
                  <a:ext uri="{FF2B5EF4-FFF2-40B4-BE49-F238E27FC236}">
                    <a16:creationId xmlns:a16="http://schemas.microsoft.com/office/drawing/2014/main" id="{2259A8C9-3E74-9395-476E-13939251DBAF}"/>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196;p44">
                <a:extLst>
                  <a:ext uri="{FF2B5EF4-FFF2-40B4-BE49-F238E27FC236}">
                    <a16:creationId xmlns:a16="http://schemas.microsoft.com/office/drawing/2014/main" id="{7928E20E-86CD-E4CB-2B41-49C8F64FAA53}"/>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97;p44">
                <a:extLst>
                  <a:ext uri="{FF2B5EF4-FFF2-40B4-BE49-F238E27FC236}">
                    <a16:creationId xmlns:a16="http://schemas.microsoft.com/office/drawing/2014/main" id="{67537E01-FF87-AD1E-A29A-BD87ADD26B37}"/>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 name="Google Shape;2893;p38">
            <a:extLst>
              <a:ext uri="{FF2B5EF4-FFF2-40B4-BE49-F238E27FC236}">
                <a16:creationId xmlns:a16="http://schemas.microsoft.com/office/drawing/2014/main" id="{33B31957-175C-6FD4-4533-79A41034CEA9}"/>
              </a:ext>
            </a:extLst>
          </p:cNvPr>
          <p:cNvGrpSpPr/>
          <p:nvPr/>
        </p:nvGrpSpPr>
        <p:grpSpPr>
          <a:xfrm rot="5400000">
            <a:off x="686333" y="4098133"/>
            <a:ext cx="199294" cy="1100830"/>
            <a:chOff x="4898850" y="4820550"/>
            <a:chExt cx="98902" cy="553090"/>
          </a:xfrm>
        </p:grpSpPr>
        <p:sp>
          <p:nvSpPr>
            <p:cNvPr id="56" name="Google Shape;2894;p38">
              <a:extLst>
                <a:ext uri="{FF2B5EF4-FFF2-40B4-BE49-F238E27FC236}">
                  <a16:creationId xmlns:a16="http://schemas.microsoft.com/office/drawing/2014/main" id="{56988E1F-826A-602A-CA7E-F4203C35C818}"/>
                </a:ext>
              </a:extLst>
            </p:cNvPr>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95;p38">
              <a:extLst>
                <a:ext uri="{FF2B5EF4-FFF2-40B4-BE49-F238E27FC236}">
                  <a16:creationId xmlns:a16="http://schemas.microsoft.com/office/drawing/2014/main" id="{591D47F0-FD2B-5F7A-889A-34F88145FB91}"/>
                </a:ext>
              </a:extLst>
            </p:cNvPr>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96;p38">
              <a:extLst>
                <a:ext uri="{FF2B5EF4-FFF2-40B4-BE49-F238E27FC236}">
                  <a16:creationId xmlns:a16="http://schemas.microsoft.com/office/drawing/2014/main" id="{35359930-C758-A32D-0B77-7C6DB4A444F4}"/>
                </a:ext>
              </a:extLst>
            </p:cNvPr>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97;p38">
              <a:extLst>
                <a:ext uri="{FF2B5EF4-FFF2-40B4-BE49-F238E27FC236}">
                  <a16:creationId xmlns:a16="http://schemas.microsoft.com/office/drawing/2014/main" id="{B5DC0540-6B0E-2622-8965-2D13B637C7E2}"/>
                </a:ext>
              </a:extLst>
            </p:cNvPr>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98;p38">
              <a:extLst>
                <a:ext uri="{FF2B5EF4-FFF2-40B4-BE49-F238E27FC236}">
                  <a16:creationId xmlns:a16="http://schemas.microsoft.com/office/drawing/2014/main" id="{92551896-E1A8-F90D-37FD-B7BB745D8FA7}"/>
                </a:ext>
              </a:extLst>
            </p:cNvPr>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2893;p38">
            <a:extLst>
              <a:ext uri="{FF2B5EF4-FFF2-40B4-BE49-F238E27FC236}">
                <a16:creationId xmlns:a16="http://schemas.microsoft.com/office/drawing/2014/main" id="{F30FF581-6A8F-CC62-7B9F-E58D7E88EF18}"/>
              </a:ext>
            </a:extLst>
          </p:cNvPr>
          <p:cNvGrpSpPr/>
          <p:nvPr/>
        </p:nvGrpSpPr>
        <p:grpSpPr>
          <a:xfrm rot="5400000">
            <a:off x="9033464" y="3396291"/>
            <a:ext cx="199294" cy="1100830"/>
            <a:chOff x="4898850" y="4820550"/>
            <a:chExt cx="98902" cy="553090"/>
          </a:xfrm>
        </p:grpSpPr>
        <p:sp>
          <p:nvSpPr>
            <p:cNvPr id="62" name="Google Shape;2894;p38">
              <a:extLst>
                <a:ext uri="{FF2B5EF4-FFF2-40B4-BE49-F238E27FC236}">
                  <a16:creationId xmlns:a16="http://schemas.microsoft.com/office/drawing/2014/main" id="{2DBA7BD1-45F3-3B65-A4FD-970AD0EABA55}"/>
                </a:ext>
              </a:extLst>
            </p:cNvPr>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95;p38">
              <a:extLst>
                <a:ext uri="{FF2B5EF4-FFF2-40B4-BE49-F238E27FC236}">
                  <a16:creationId xmlns:a16="http://schemas.microsoft.com/office/drawing/2014/main" id="{13BE103D-75A6-1B0E-971D-78B20D63D658}"/>
                </a:ext>
              </a:extLst>
            </p:cNvPr>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896;p38">
              <a:extLst>
                <a:ext uri="{FF2B5EF4-FFF2-40B4-BE49-F238E27FC236}">
                  <a16:creationId xmlns:a16="http://schemas.microsoft.com/office/drawing/2014/main" id="{E8BD789C-6976-9E76-1131-A60E9C4F11C4}"/>
                </a:ext>
              </a:extLst>
            </p:cNvPr>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897;p38">
              <a:extLst>
                <a:ext uri="{FF2B5EF4-FFF2-40B4-BE49-F238E27FC236}">
                  <a16:creationId xmlns:a16="http://schemas.microsoft.com/office/drawing/2014/main" id="{3C7660BB-FC14-9415-21EE-7582DED49BFF}"/>
                </a:ext>
              </a:extLst>
            </p:cNvPr>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898;p38">
              <a:extLst>
                <a:ext uri="{FF2B5EF4-FFF2-40B4-BE49-F238E27FC236}">
                  <a16:creationId xmlns:a16="http://schemas.microsoft.com/office/drawing/2014/main" id="{BFA5E557-1B65-5FC3-28B3-E35A51B7346D}"/>
                </a:ext>
              </a:extLst>
            </p:cNvPr>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2668;p33">
            <a:extLst>
              <a:ext uri="{FF2B5EF4-FFF2-40B4-BE49-F238E27FC236}">
                <a16:creationId xmlns:a16="http://schemas.microsoft.com/office/drawing/2014/main" id="{86F31A71-CD58-5E21-84FF-3CF9E343C7D2}"/>
              </a:ext>
            </a:extLst>
          </p:cNvPr>
          <p:cNvGrpSpPr/>
          <p:nvPr/>
        </p:nvGrpSpPr>
        <p:grpSpPr>
          <a:xfrm flipH="1">
            <a:off x="-545227" y="2275107"/>
            <a:ext cx="1823016" cy="296643"/>
            <a:chOff x="7857346" y="3902355"/>
            <a:chExt cx="1823016" cy="296643"/>
          </a:xfrm>
        </p:grpSpPr>
        <p:sp>
          <p:nvSpPr>
            <p:cNvPr id="68" name="Google Shape;2669;p33">
              <a:extLst>
                <a:ext uri="{FF2B5EF4-FFF2-40B4-BE49-F238E27FC236}">
                  <a16:creationId xmlns:a16="http://schemas.microsoft.com/office/drawing/2014/main" id="{F059ADF5-473F-3C9A-1CF0-41D1F75C190B}"/>
                </a:ext>
              </a:extLst>
            </p:cNvPr>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670;p33">
              <a:extLst>
                <a:ext uri="{FF2B5EF4-FFF2-40B4-BE49-F238E27FC236}">
                  <a16:creationId xmlns:a16="http://schemas.microsoft.com/office/drawing/2014/main" id="{273F291E-C9DA-A040-8165-3ECDECAB86F7}"/>
                </a:ext>
              </a:extLst>
            </p:cNvPr>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671;p33">
              <a:extLst>
                <a:ext uri="{FF2B5EF4-FFF2-40B4-BE49-F238E27FC236}">
                  <a16:creationId xmlns:a16="http://schemas.microsoft.com/office/drawing/2014/main" id="{73E00BFE-511D-1601-713C-69379BA7FD94}"/>
                </a:ext>
              </a:extLst>
            </p:cNvPr>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672;p33">
              <a:extLst>
                <a:ext uri="{FF2B5EF4-FFF2-40B4-BE49-F238E27FC236}">
                  <a16:creationId xmlns:a16="http://schemas.microsoft.com/office/drawing/2014/main" id="{029EE05C-0112-554F-9C20-7D4E34831B43}"/>
                </a:ext>
              </a:extLst>
            </p:cNvPr>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673;p33">
              <a:extLst>
                <a:ext uri="{FF2B5EF4-FFF2-40B4-BE49-F238E27FC236}">
                  <a16:creationId xmlns:a16="http://schemas.microsoft.com/office/drawing/2014/main" id="{105AD710-A557-9DD6-34D1-EB31EBB8E8FC}"/>
                </a:ext>
              </a:extLst>
            </p:cNvPr>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674;p33">
              <a:extLst>
                <a:ext uri="{FF2B5EF4-FFF2-40B4-BE49-F238E27FC236}">
                  <a16:creationId xmlns:a16="http://schemas.microsoft.com/office/drawing/2014/main" id="{8B420376-CA20-0613-63E3-DCD5A673C7C1}"/>
                </a:ext>
              </a:extLst>
            </p:cNvPr>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3013;p59">
            <a:extLst>
              <a:ext uri="{FF2B5EF4-FFF2-40B4-BE49-F238E27FC236}">
                <a16:creationId xmlns:a16="http://schemas.microsoft.com/office/drawing/2014/main" id="{37D6EEEC-310A-6610-8CA4-6A76E5714D86}"/>
              </a:ext>
            </a:extLst>
          </p:cNvPr>
          <p:cNvSpPr/>
          <p:nvPr/>
        </p:nvSpPr>
        <p:spPr>
          <a:xfrm rot="1877941">
            <a:off x="8462184" y="2370133"/>
            <a:ext cx="1334668" cy="1506231"/>
          </a:xfrm>
          <a:custGeom>
            <a:avLst/>
            <a:gdLst/>
            <a:ahLst/>
            <a:cxnLst/>
            <a:rect l="l" t="t" r="r" b="b"/>
            <a:pathLst>
              <a:path w="11640" h="12937" extrusionOk="0">
                <a:moveTo>
                  <a:pt x="6333" y="177"/>
                </a:moveTo>
                <a:cubicBezTo>
                  <a:pt x="6503" y="177"/>
                  <a:pt x="6668" y="254"/>
                  <a:pt x="6777" y="397"/>
                </a:cubicBezTo>
                <a:cubicBezTo>
                  <a:pt x="6941" y="609"/>
                  <a:pt x="6931" y="906"/>
                  <a:pt x="6754" y="1107"/>
                </a:cubicBezTo>
                <a:cubicBezTo>
                  <a:pt x="6645" y="1231"/>
                  <a:pt x="6490" y="1297"/>
                  <a:pt x="6333" y="1297"/>
                </a:cubicBezTo>
                <a:cubicBezTo>
                  <a:pt x="6237" y="1297"/>
                  <a:pt x="6141" y="1273"/>
                  <a:pt x="6053" y="1223"/>
                </a:cubicBezTo>
                <a:cubicBezTo>
                  <a:pt x="5925" y="1148"/>
                  <a:pt x="5832" y="1025"/>
                  <a:pt x="5792" y="882"/>
                </a:cubicBezTo>
                <a:cubicBezTo>
                  <a:pt x="5723" y="624"/>
                  <a:pt x="5846" y="353"/>
                  <a:pt x="6086" y="235"/>
                </a:cubicBezTo>
                <a:cubicBezTo>
                  <a:pt x="6165" y="196"/>
                  <a:pt x="6249" y="177"/>
                  <a:pt x="6333" y="177"/>
                </a:cubicBezTo>
                <a:close/>
                <a:moveTo>
                  <a:pt x="3898" y="1890"/>
                </a:moveTo>
                <a:cubicBezTo>
                  <a:pt x="4013" y="1890"/>
                  <a:pt x="4124" y="1936"/>
                  <a:pt x="4206" y="2018"/>
                </a:cubicBezTo>
                <a:cubicBezTo>
                  <a:pt x="4289" y="2102"/>
                  <a:pt x="4336" y="2215"/>
                  <a:pt x="4337" y="2333"/>
                </a:cubicBezTo>
                <a:cubicBezTo>
                  <a:pt x="4336" y="2577"/>
                  <a:pt x="4138" y="2775"/>
                  <a:pt x="3893" y="2775"/>
                </a:cubicBezTo>
                <a:cubicBezTo>
                  <a:pt x="3648" y="2775"/>
                  <a:pt x="3450" y="2577"/>
                  <a:pt x="3450" y="2333"/>
                </a:cubicBezTo>
                <a:cubicBezTo>
                  <a:pt x="3450" y="2088"/>
                  <a:pt x="3648" y="1890"/>
                  <a:pt x="3893" y="1890"/>
                </a:cubicBezTo>
                <a:cubicBezTo>
                  <a:pt x="3894" y="1890"/>
                  <a:pt x="3896" y="1890"/>
                  <a:pt x="3898" y="1890"/>
                </a:cubicBezTo>
                <a:close/>
                <a:moveTo>
                  <a:pt x="8434" y="2316"/>
                </a:moveTo>
                <a:cubicBezTo>
                  <a:pt x="8587" y="2316"/>
                  <a:pt x="8737" y="2396"/>
                  <a:pt x="8819" y="2538"/>
                </a:cubicBezTo>
                <a:cubicBezTo>
                  <a:pt x="8946" y="2751"/>
                  <a:pt x="8875" y="3027"/>
                  <a:pt x="8660" y="3150"/>
                </a:cubicBezTo>
                <a:cubicBezTo>
                  <a:pt x="8590" y="3191"/>
                  <a:pt x="8514" y="3210"/>
                  <a:pt x="8439" y="3210"/>
                </a:cubicBezTo>
                <a:cubicBezTo>
                  <a:pt x="8283" y="3210"/>
                  <a:pt x="8132" y="3127"/>
                  <a:pt x="8051" y="2981"/>
                </a:cubicBezTo>
                <a:cubicBezTo>
                  <a:pt x="7929" y="2769"/>
                  <a:pt x="8001" y="2498"/>
                  <a:pt x="8214" y="2375"/>
                </a:cubicBezTo>
                <a:cubicBezTo>
                  <a:pt x="8283" y="2335"/>
                  <a:pt x="8359" y="2316"/>
                  <a:pt x="8434" y="2316"/>
                </a:cubicBezTo>
                <a:close/>
                <a:moveTo>
                  <a:pt x="1230" y="2694"/>
                </a:moveTo>
                <a:cubicBezTo>
                  <a:pt x="1419" y="2694"/>
                  <a:pt x="1600" y="2794"/>
                  <a:pt x="1700" y="2965"/>
                </a:cubicBezTo>
                <a:cubicBezTo>
                  <a:pt x="1772" y="3091"/>
                  <a:pt x="1791" y="3239"/>
                  <a:pt x="1753" y="3379"/>
                </a:cubicBezTo>
                <a:cubicBezTo>
                  <a:pt x="1689" y="3617"/>
                  <a:pt x="1473" y="3779"/>
                  <a:pt x="1229" y="3779"/>
                </a:cubicBezTo>
                <a:cubicBezTo>
                  <a:pt x="1217" y="3779"/>
                  <a:pt x="1205" y="3779"/>
                  <a:pt x="1193" y="3778"/>
                </a:cubicBezTo>
                <a:cubicBezTo>
                  <a:pt x="935" y="3760"/>
                  <a:pt x="726" y="3564"/>
                  <a:pt x="692" y="3307"/>
                </a:cubicBezTo>
                <a:cubicBezTo>
                  <a:pt x="658" y="3050"/>
                  <a:pt x="811" y="2806"/>
                  <a:pt x="1056" y="2723"/>
                </a:cubicBezTo>
                <a:cubicBezTo>
                  <a:pt x="1113" y="2703"/>
                  <a:pt x="1172" y="2694"/>
                  <a:pt x="1230" y="2694"/>
                </a:cubicBezTo>
                <a:close/>
                <a:moveTo>
                  <a:pt x="10819" y="3640"/>
                </a:moveTo>
                <a:cubicBezTo>
                  <a:pt x="10923" y="3640"/>
                  <a:pt x="11027" y="3669"/>
                  <a:pt x="11118" y="3730"/>
                </a:cubicBezTo>
                <a:cubicBezTo>
                  <a:pt x="11331" y="3871"/>
                  <a:pt x="11413" y="4145"/>
                  <a:pt x="11315" y="4381"/>
                </a:cubicBezTo>
                <a:cubicBezTo>
                  <a:pt x="11230" y="4584"/>
                  <a:pt x="11033" y="4713"/>
                  <a:pt x="10820" y="4713"/>
                </a:cubicBezTo>
                <a:cubicBezTo>
                  <a:pt x="10785" y="4713"/>
                  <a:pt x="10750" y="4710"/>
                  <a:pt x="10714" y="4702"/>
                </a:cubicBezTo>
                <a:cubicBezTo>
                  <a:pt x="10463" y="4653"/>
                  <a:pt x="10282" y="4433"/>
                  <a:pt x="10282" y="4176"/>
                </a:cubicBezTo>
                <a:cubicBezTo>
                  <a:pt x="10282" y="4034"/>
                  <a:pt x="10339" y="3897"/>
                  <a:pt x="10439" y="3796"/>
                </a:cubicBezTo>
                <a:cubicBezTo>
                  <a:pt x="10543" y="3693"/>
                  <a:pt x="10681" y="3640"/>
                  <a:pt x="10819" y="3640"/>
                </a:cubicBezTo>
                <a:close/>
                <a:moveTo>
                  <a:pt x="8247" y="3290"/>
                </a:moveTo>
                <a:cubicBezTo>
                  <a:pt x="8262" y="3297"/>
                  <a:pt x="8274" y="3301"/>
                  <a:pt x="8288" y="3305"/>
                </a:cubicBezTo>
                <a:cubicBezTo>
                  <a:pt x="8310" y="3311"/>
                  <a:pt x="8329" y="3312"/>
                  <a:pt x="8350" y="3315"/>
                </a:cubicBezTo>
                <a:lnTo>
                  <a:pt x="8101" y="4244"/>
                </a:lnTo>
                <a:lnTo>
                  <a:pt x="7205" y="4762"/>
                </a:lnTo>
                <a:lnTo>
                  <a:pt x="6143" y="5374"/>
                </a:lnTo>
                <a:lnTo>
                  <a:pt x="5977" y="5996"/>
                </a:lnTo>
                <a:lnTo>
                  <a:pt x="5909" y="6064"/>
                </a:lnTo>
                <a:lnTo>
                  <a:pt x="5880" y="5953"/>
                </a:lnTo>
                <a:lnTo>
                  <a:pt x="6043" y="5339"/>
                </a:lnTo>
                <a:lnTo>
                  <a:pt x="7062" y="4752"/>
                </a:lnTo>
                <a:lnTo>
                  <a:pt x="8002" y="4207"/>
                </a:lnTo>
                <a:lnTo>
                  <a:pt x="8247" y="3290"/>
                </a:lnTo>
                <a:close/>
                <a:moveTo>
                  <a:pt x="6592" y="1397"/>
                </a:moveTo>
                <a:lnTo>
                  <a:pt x="6907" y="2573"/>
                </a:lnTo>
                <a:lnTo>
                  <a:pt x="6251" y="3705"/>
                </a:lnTo>
                <a:lnTo>
                  <a:pt x="5477" y="5048"/>
                </a:lnTo>
                <a:lnTo>
                  <a:pt x="5736" y="6013"/>
                </a:lnTo>
                <a:lnTo>
                  <a:pt x="5702" y="6143"/>
                </a:lnTo>
                <a:lnTo>
                  <a:pt x="5607" y="6049"/>
                </a:lnTo>
                <a:lnTo>
                  <a:pt x="5348" y="5072"/>
                </a:lnTo>
                <a:lnTo>
                  <a:pt x="6091" y="3787"/>
                </a:lnTo>
                <a:lnTo>
                  <a:pt x="6777" y="2596"/>
                </a:lnTo>
                <a:lnTo>
                  <a:pt x="6465" y="1436"/>
                </a:lnTo>
                <a:cubicBezTo>
                  <a:pt x="6484" y="1431"/>
                  <a:pt x="6500" y="1431"/>
                  <a:pt x="6519" y="1426"/>
                </a:cubicBezTo>
                <a:cubicBezTo>
                  <a:pt x="6543" y="1419"/>
                  <a:pt x="6568" y="1409"/>
                  <a:pt x="6592" y="1397"/>
                </a:cubicBezTo>
                <a:close/>
                <a:moveTo>
                  <a:pt x="4331" y="2683"/>
                </a:moveTo>
                <a:lnTo>
                  <a:pt x="5012" y="3363"/>
                </a:lnTo>
                <a:lnTo>
                  <a:pt x="5012" y="5624"/>
                </a:lnTo>
                <a:lnTo>
                  <a:pt x="5455" y="6066"/>
                </a:lnTo>
                <a:lnTo>
                  <a:pt x="5483" y="6176"/>
                </a:lnTo>
                <a:lnTo>
                  <a:pt x="5483" y="6176"/>
                </a:lnTo>
                <a:lnTo>
                  <a:pt x="5388" y="6150"/>
                </a:lnTo>
                <a:lnTo>
                  <a:pt x="4933" y="5693"/>
                </a:lnTo>
                <a:lnTo>
                  <a:pt x="4933" y="3430"/>
                </a:lnTo>
                <a:lnTo>
                  <a:pt x="4261" y="2758"/>
                </a:lnTo>
                <a:cubicBezTo>
                  <a:pt x="4271" y="2749"/>
                  <a:pt x="4282" y="2741"/>
                  <a:pt x="4293" y="2732"/>
                </a:cubicBezTo>
                <a:cubicBezTo>
                  <a:pt x="4307" y="2717"/>
                  <a:pt x="4319" y="2700"/>
                  <a:pt x="4331" y="2683"/>
                </a:cubicBezTo>
                <a:close/>
                <a:moveTo>
                  <a:pt x="10304" y="4619"/>
                </a:moveTo>
                <a:cubicBezTo>
                  <a:pt x="10315" y="4633"/>
                  <a:pt x="10325" y="4647"/>
                  <a:pt x="10336" y="4661"/>
                </a:cubicBezTo>
                <a:cubicBezTo>
                  <a:pt x="10354" y="4678"/>
                  <a:pt x="10374" y="4691"/>
                  <a:pt x="10395" y="4708"/>
                </a:cubicBezTo>
                <a:lnTo>
                  <a:pt x="9571" y="5532"/>
                </a:lnTo>
                <a:lnTo>
                  <a:pt x="8317" y="5531"/>
                </a:lnTo>
                <a:lnTo>
                  <a:pt x="6829" y="5531"/>
                </a:lnTo>
                <a:lnTo>
                  <a:pt x="6163" y="6200"/>
                </a:lnTo>
                <a:lnTo>
                  <a:pt x="6040" y="6232"/>
                </a:lnTo>
                <a:lnTo>
                  <a:pt x="6073" y="6109"/>
                </a:lnTo>
                <a:lnTo>
                  <a:pt x="6747" y="5435"/>
                </a:lnTo>
                <a:lnTo>
                  <a:pt x="8173" y="5435"/>
                </a:lnTo>
                <a:lnTo>
                  <a:pt x="9489" y="5433"/>
                </a:lnTo>
                <a:lnTo>
                  <a:pt x="10304" y="4619"/>
                </a:lnTo>
                <a:close/>
                <a:moveTo>
                  <a:pt x="1910" y="3341"/>
                </a:moveTo>
                <a:lnTo>
                  <a:pt x="3049" y="3647"/>
                </a:lnTo>
                <a:lnTo>
                  <a:pt x="3684" y="4748"/>
                </a:lnTo>
                <a:lnTo>
                  <a:pt x="4436" y="6050"/>
                </a:lnTo>
                <a:lnTo>
                  <a:pt x="5363" y="6297"/>
                </a:lnTo>
                <a:lnTo>
                  <a:pt x="5455" y="6389"/>
                </a:lnTo>
                <a:lnTo>
                  <a:pt x="5331" y="6423"/>
                </a:lnTo>
                <a:lnTo>
                  <a:pt x="4394" y="6173"/>
                </a:lnTo>
                <a:lnTo>
                  <a:pt x="3672" y="4923"/>
                </a:lnTo>
                <a:lnTo>
                  <a:pt x="3006" y="3768"/>
                </a:lnTo>
                <a:lnTo>
                  <a:pt x="1879" y="3466"/>
                </a:lnTo>
                <a:cubicBezTo>
                  <a:pt x="1885" y="3449"/>
                  <a:pt x="1893" y="3434"/>
                  <a:pt x="1899" y="3417"/>
                </a:cubicBezTo>
                <a:cubicBezTo>
                  <a:pt x="1903" y="3391"/>
                  <a:pt x="1907" y="3366"/>
                  <a:pt x="1910" y="3341"/>
                </a:cubicBezTo>
                <a:close/>
                <a:moveTo>
                  <a:pt x="1253" y="5608"/>
                </a:moveTo>
                <a:cubicBezTo>
                  <a:pt x="1330" y="5608"/>
                  <a:pt x="1406" y="5628"/>
                  <a:pt x="1474" y="5666"/>
                </a:cubicBezTo>
                <a:cubicBezTo>
                  <a:pt x="1684" y="5789"/>
                  <a:pt x="1756" y="6060"/>
                  <a:pt x="1636" y="6272"/>
                </a:cubicBezTo>
                <a:lnTo>
                  <a:pt x="1636" y="6273"/>
                </a:lnTo>
                <a:cubicBezTo>
                  <a:pt x="1552" y="6420"/>
                  <a:pt x="1402" y="6495"/>
                  <a:pt x="1251" y="6495"/>
                </a:cubicBezTo>
                <a:cubicBezTo>
                  <a:pt x="1120" y="6495"/>
                  <a:pt x="989" y="6438"/>
                  <a:pt x="900" y="6322"/>
                </a:cubicBezTo>
                <a:cubicBezTo>
                  <a:pt x="708" y="6073"/>
                  <a:pt x="830" y="5706"/>
                  <a:pt x="1135" y="5624"/>
                </a:cubicBezTo>
                <a:cubicBezTo>
                  <a:pt x="1174" y="5613"/>
                  <a:pt x="1213" y="5608"/>
                  <a:pt x="1253" y="5608"/>
                </a:cubicBezTo>
                <a:close/>
                <a:moveTo>
                  <a:pt x="5808" y="6421"/>
                </a:moveTo>
                <a:lnTo>
                  <a:pt x="5850" y="6464"/>
                </a:lnTo>
                <a:lnTo>
                  <a:pt x="5841" y="6499"/>
                </a:lnTo>
                <a:lnTo>
                  <a:pt x="5837" y="6523"/>
                </a:lnTo>
                <a:lnTo>
                  <a:pt x="5802" y="6533"/>
                </a:lnTo>
                <a:lnTo>
                  <a:pt x="5777" y="6538"/>
                </a:lnTo>
                <a:lnTo>
                  <a:pt x="5736" y="6496"/>
                </a:lnTo>
                <a:lnTo>
                  <a:pt x="5744" y="6461"/>
                </a:lnTo>
                <a:lnTo>
                  <a:pt x="5750" y="6438"/>
                </a:lnTo>
                <a:lnTo>
                  <a:pt x="5785" y="6428"/>
                </a:lnTo>
                <a:lnTo>
                  <a:pt x="5784" y="6428"/>
                </a:lnTo>
                <a:lnTo>
                  <a:pt x="5808" y="6421"/>
                </a:lnTo>
                <a:close/>
                <a:moveTo>
                  <a:pt x="2703" y="5598"/>
                </a:moveTo>
                <a:lnTo>
                  <a:pt x="3599" y="6116"/>
                </a:lnTo>
                <a:lnTo>
                  <a:pt x="4662" y="6729"/>
                </a:lnTo>
                <a:lnTo>
                  <a:pt x="5277" y="6564"/>
                </a:lnTo>
                <a:lnTo>
                  <a:pt x="5383" y="6592"/>
                </a:lnTo>
                <a:lnTo>
                  <a:pt x="5309" y="6665"/>
                </a:lnTo>
                <a:lnTo>
                  <a:pt x="4681" y="6833"/>
                </a:lnTo>
                <a:lnTo>
                  <a:pt x="3664" y="6245"/>
                </a:lnTo>
                <a:lnTo>
                  <a:pt x="2721" y="5702"/>
                </a:lnTo>
                <a:lnTo>
                  <a:pt x="1803" y="5948"/>
                </a:lnTo>
                <a:cubicBezTo>
                  <a:pt x="1801" y="5934"/>
                  <a:pt x="1800" y="5920"/>
                  <a:pt x="1797" y="5906"/>
                </a:cubicBezTo>
                <a:cubicBezTo>
                  <a:pt x="1790" y="5886"/>
                  <a:pt x="1783" y="5867"/>
                  <a:pt x="1774" y="5847"/>
                </a:cubicBezTo>
                <a:lnTo>
                  <a:pt x="2703" y="5598"/>
                </a:lnTo>
                <a:close/>
                <a:moveTo>
                  <a:pt x="10337" y="6465"/>
                </a:moveTo>
                <a:cubicBezTo>
                  <a:pt x="10411" y="6465"/>
                  <a:pt x="10487" y="6484"/>
                  <a:pt x="10556" y="6523"/>
                </a:cubicBezTo>
                <a:cubicBezTo>
                  <a:pt x="10659" y="6582"/>
                  <a:pt x="10733" y="6679"/>
                  <a:pt x="10764" y="6794"/>
                </a:cubicBezTo>
                <a:cubicBezTo>
                  <a:pt x="10826" y="7029"/>
                  <a:pt x="10686" y="7271"/>
                  <a:pt x="10450" y="7336"/>
                </a:cubicBezTo>
                <a:cubicBezTo>
                  <a:pt x="10412" y="7346"/>
                  <a:pt x="10373" y="7351"/>
                  <a:pt x="10335" y="7351"/>
                </a:cubicBezTo>
                <a:cubicBezTo>
                  <a:pt x="10139" y="7351"/>
                  <a:pt x="9960" y="7220"/>
                  <a:pt x="9907" y="7022"/>
                </a:cubicBezTo>
                <a:cubicBezTo>
                  <a:pt x="9876" y="6909"/>
                  <a:pt x="9893" y="6788"/>
                  <a:pt x="9952" y="6685"/>
                </a:cubicBezTo>
                <a:cubicBezTo>
                  <a:pt x="10035" y="6544"/>
                  <a:pt x="10184" y="6465"/>
                  <a:pt x="10337" y="6465"/>
                </a:cubicBezTo>
                <a:close/>
                <a:moveTo>
                  <a:pt x="6907" y="6128"/>
                </a:moveTo>
                <a:lnTo>
                  <a:pt x="7924" y="6715"/>
                </a:lnTo>
                <a:lnTo>
                  <a:pt x="8866" y="7258"/>
                </a:lnTo>
                <a:lnTo>
                  <a:pt x="9783" y="7012"/>
                </a:lnTo>
                <a:cubicBezTo>
                  <a:pt x="9786" y="7025"/>
                  <a:pt x="9786" y="7041"/>
                  <a:pt x="9790" y="7053"/>
                </a:cubicBezTo>
                <a:cubicBezTo>
                  <a:pt x="9795" y="7075"/>
                  <a:pt x="9804" y="7093"/>
                  <a:pt x="9811" y="7113"/>
                </a:cubicBezTo>
                <a:lnTo>
                  <a:pt x="8884" y="7361"/>
                </a:lnTo>
                <a:lnTo>
                  <a:pt x="7986" y="6843"/>
                </a:lnTo>
                <a:lnTo>
                  <a:pt x="6925" y="6231"/>
                </a:lnTo>
                <a:lnTo>
                  <a:pt x="6309" y="6397"/>
                </a:lnTo>
                <a:lnTo>
                  <a:pt x="6204" y="6368"/>
                </a:lnTo>
                <a:lnTo>
                  <a:pt x="6276" y="6297"/>
                </a:lnTo>
                <a:lnTo>
                  <a:pt x="6907" y="6128"/>
                </a:lnTo>
                <a:close/>
                <a:moveTo>
                  <a:pt x="5546" y="6726"/>
                </a:moveTo>
                <a:lnTo>
                  <a:pt x="5514" y="6850"/>
                </a:lnTo>
                <a:lnTo>
                  <a:pt x="4840" y="7525"/>
                </a:lnTo>
                <a:lnTo>
                  <a:pt x="3416" y="7525"/>
                </a:lnTo>
                <a:lnTo>
                  <a:pt x="2098" y="7523"/>
                </a:lnTo>
                <a:lnTo>
                  <a:pt x="1283" y="8339"/>
                </a:lnTo>
                <a:cubicBezTo>
                  <a:pt x="1274" y="8325"/>
                  <a:pt x="1264" y="8311"/>
                  <a:pt x="1251" y="8298"/>
                </a:cubicBezTo>
                <a:cubicBezTo>
                  <a:pt x="1233" y="8281"/>
                  <a:pt x="1214" y="8264"/>
                  <a:pt x="1193" y="8250"/>
                </a:cubicBezTo>
                <a:lnTo>
                  <a:pt x="2016" y="7426"/>
                </a:lnTo>
                <a:lnTo>
                  <a:pt x="4756" y="7426"/>
                </a:lnTo>
                <a:lnTo>
                  <a:pt x="5422" y="6758"/>
                </a:lnTo>
                <a:lnTo>
                  <a:pt x="5546" y="6726"/>
                </a:lnTo>
                <a:close/>
                <a:moveTo>
                  <a:pt x="768" y="8245"/>
                </a:moveTo>
                <a:cubicBezTo>
                  <a:pt x="905" y="8245"/>
                  <a:pt x="1042" y="8297"/>
                  <a:pt x="1146" y="8402"/>
                </a:cubicBezTo>
                <a:cubicBezTo>
                  <a:pt x="1358" y="8613"/>
                  <a:pt x="1358" y="8953"/>
                  <a:pt x="1146" y="9163"/>
                </a:cubicBezTo>
                <a:cubicBezTo>
                  <a:pt x="1043" y="9259"/>
                  <a:pt x="912" y="9307"/>
                  <a:pt x="780" y="9307"/>
                </a:cubicBezTo>
                <a:cubicBezTo>
                  <a:pt x="643" y="9307"/>
                  <a:pt x="505" y="9254"/>
                  <a:pt x="400" y="9149"/>
                </a:cubicBezTo>
                <a:cubicBezTo>
                  <a:pt x="195" y="8944"/>
                  <a:pt x="190" y="8614"/>
                  <a:pt x="389" y="8402"/>
                </a:cubicBezTo>
                <a:cubicBezTo>
                  <a:pt x="493" y="8297"/>
                  <a:pt x="630" y="8245"/>
                  <a:pt x="768" y="8245"/>
                </a:cubicBezTo>
                <a:close/>
                <a:moveTo>
                  <a:pt x="6258" y="6536"/>
                </a:moveTo>
                <a:lnTo>
                  <a:pt x="7193" y="6787"/>
                </a:lnTo>
                <a:lnTo>
                  <a:pt x="7914" y="8037"/>
                </a:lnTo>
                <a:lnTo>
                  <a:pt x="8580" y="9191"/>
                </a:lnTo>
                <a:lnTo>
                  <a:pt x="9708" y="9493"/>
                </a:lnTo>
                <a:cubicBezTo>
                  <a:pt x="9702" y="9512"/>
                  <a:pt x="9694" y="9524"/>
                  <a:pt x="9688" y="9543"/>
                </a:cubicBezTo>
                <a:cubicBezTo>
                  <a:pt x="9683" y="9568"/>
                  <a:pt x="9681" y="9592"/>
                  <a:pt x="9677" y="9617"/>
                </a:cubicBezTo>
                <a:lnTo>
                  <a:pt x="8538" y="9313"/>
                </a:lnTo>
                <a:lnTo>
                  <a:pt x="7903" y="8212"/>
                </a:lnTo>
                <a:lnTo>
                  <a:pt x="7151" y="6909"/>
                </a:lnTo>
                <a:lnTo>
                  <a:pt x="6224" y="6661"/>
                </a:lnTo>
                <a:lnTo>
                  <a:pt x="6132" y="6569"/>
                </a:lnTo>
                <a:lnTo>
                  <a:pt x="6258" y="6536"/>
                </a:lnTo>
                <a:close/>
                <a:moveTo>
                  <a:pt x="5676" y="6895"/>
                </a:moveTo>
                <a:lnTo>
                  <a:pt x="5707" y="7007"/>
                </a:lnTo>
                <a:lnTo>
                  <a:pt x="5542" y="7619"/>
                </a:lnTo>
                <a:lnTo>
                  <a:pt x="4525" y="8208"/>
                </a:lnTo>
                <a:lnTo>
                  <a:pt x="3584" y="8750"/>
                </a:lnTo>
                <a:lnTo>
                  <a:pt x="3338" y="9668"/>
                </a:lnTo>
                <a:cubicBezTo>
                  <a:pt x="3325" y="9664"/>
                  <a:pt x="3313" y="9657"/>
                  <a:pt x="3299" y="9654"/>
                </a:cubicBezTo>
                <a:cubicBezTo>
                  <a:pt x="3277" y="9649"/>
                  <a:pt x="3258" y="9646"/>
                  <a:pt x="3236" y="9643"/>
                </a:cubicBezTo>
                <a:lnTo>
                  <a:pt x="3485" y="8714"/>
                </a:lnTo>
                <a:lnTo>
                  <a:pt x="4382" y="8196"/>
                </a:lnTo>
                <a:lnTo>
                  <a:pt x="5443" y="7584"/>
                </a:lnTo>
                <a:lnTo>
                  <a:pt x="5610" y="6963"/>
                </a:lnTo>
                <a:lnTo>
                  <a:pt x="5676" y="6895"/>
                </a:lnTo>
                <a:close/>
                <a:moveTo>
                  <a:pt x="10358" y="9178"/>
                </a:moveTo>
                <a:cubicBezTo>
                  <a:pt x="10550" y="9178"/>
                  <a:pt x="10732" y="9281"/>
                  <a:pt x="10830" y="9450"/>
                </a:cubicBezTo>
                <a:cubicBezTo>
                  <a:pt x="10902" y="9575"/>
                  <a:pt x="10920" y="9723"/>
                  <a:pt x="10884" y="9862"/>
                </a:cubicBezTo>
                <a:cubicBezTo>
                  <a:pt x="10845" y="10003"/>
                  <a:pt x="10754" y="10121"/>
                  <a:pt x="10628" y="10192"/>
                </a:cubicBezTo>
                <a:cubicBezTo>
                  <a:pt x="10543" y="10241"/>
                  <a:pt x="10450" y="10264"/>
                  <a:pt x="10358" y="10264"/>
                </a:cubicBezTo>
                <a:cubicBezTo>
                  <a:pt x="10171" y="10264"/>
                  <a:pt x="9989" y="10167"/>
                  <a:pt x="9887" y="9993"/>
                </a:cubicBezTo>
                <a:cubicBezTo>
                  <a:pt x="9815" y="9869"/>
                  <a:pt x="9795" y="9720"/>
                  <a:pt x="9832" y="9581"/>
                </a:cubicBezTo>
                <a:lnTo>
                  <a:pt x="9834" y="9581"/>
                </a:lnTo>
                <a:cubicBezTo>
                  <a:pt x="9890" y="9369"/>
                  <a:pt x="10071" y="9212"/>
                  <a:pt x="10288" y="9183"/>
                </a:cubicBezTo>
                <a:cubicBezTo>
                  <a:pt x="10311" y="9180"/>
                  <a:pt x="10335" y="9178"/>
                  <a:pt x="10358" y="9178"/>
                </a:cubicBezTo>
                <a:close/>
                <a:moveTo>
                  <a:pt x="6105" y="6784"/>
                </a:moveTo>
                <a:lnTo>
                  <a:pt x="6198" y="6809"/>
                </a:lnTo>
                <a:lnTo>
                  <a:pt x="6657" y="7266"/>
                </a:lnTo>
                <a:lnTo>
                  <a:pt x="6657" y="9529"/>
                </a:lnTo>
                <a:lnTo>
                  <a:pt x="7329" y="10200"/>
                </a:lnTo>
                <a:cubicBezTo>
                  <a:pt x="7316" y="10210"/>
                  <a:pt x="7305" y="10217"/>
                  <a:pt x="7295" y="10227"/>
                </a:cubicBezTo>
                <a:cubicBezTo>
                  <a:pt x="7279" y="10243"/>
                  <a:pt x="7267" y="10258"/>
                  <a:pt x="7255" y="10276"/>
                </a:cubicBezTo>
                <a:lnTo>
                  <a:pt x="6575" y="9596"/>
                </a:lnTo>
                <a:lnTo>
                  <a:pt x="6575" y="7336"/>
                </a:lnTo>
                <a:lnTo>
                  <a:pt x="6134" y="6894"/>
                </a:lnTo>
                <a:lnTo>
                  <a:pt x="6105" y="6784"/>
                </a:lnTo>
                <a:close/>
                <a:moveTo>
                  <a:pt x="3151" y="9756"/>
                </a:moveTo>
                <a:cubicBezTo>
                  <a:pt x="3304" y="9756"/>
                  <a:pt x="3454" y="9835"/>
                  <a:pt x="3537" y="9976"/>
                </a:cubicBezTo>
                <a:cubicBezTo>
                  <a:pt x="3658" y="10189"/>
                  <a:pt x="3585" y="10460"/>
                  <a:pt x="3373" y="10583"/>
                </a:cubicBezTo>
                <a:cubicBezTo>
                  <a:pt x="3306" y="10622"/>
                  <a:pt x="3230" y="10642"/>
                  <a:pt x="3153" y="10642"/>
                </a:cubicBezTo>
                <a:cubicBezTo>
                  <a:pt x="3114" y="10642"/>
                  <a:pt x="3075" y="10637"/>
                  <a:pt x="3036" y="10626"/>
                </a:cubicBezTo>
                <a:cubicBezTo>
                  <a:pt x="2923" y="10595"/>
                  <a:pt x="2827" y="10522"/>
                  <a:pt x="2768" y="10420"/>
                </a:cubicBezTo>
                <a:cubicBezTo>
                  <a:pt x="2709" y="10319"/>
                  <a:pt x="2693" y="10197"/>
                  <a:pt x="2724" y="10085"/>
                </a:cubicBezTo>
                <a:cubicBezTo>
                  <a:pt x="2754" y="9970"/>
                  <a:pt x="2829" y="9874"/>
                  <a:pt x="2930" y="9815"/>
                </a:cubicBezTo>
                <a:cubicBezTo>
                  <a:pt x="3000" y="9775"/>
                  <a:pt x="3076" y="9756"/>
                  <a:pt x="3151" y="9756"/>
                </a:cubicBezTo>
                <a:close/>
                <a:moveTo>
                  <a:pt x="7697" y="10183"/>
                </a:moveTo>
                <a:cubicBezTo>
                  <a:pt x="7908" y="10183"/>
                  <a:pt x="8090" y="10332"/>
                  <a:pt x="8130" y="10539"/>
                </a:cubicBezTo>
                <a:cubicBezTo>
                  <a:pt x="8173" y="10746"/>
                  <a:pt x="8063" y="10955"/>
                  <a:pt x="7866" y="11037"/>
                </a:cubicBezTo>
                <a:cubicBezTo>
                  <a:pt x="7811" y="11060"/>
                  <a:pt x="7752" y="11072"/>
                  <a:pt x="7695" y="11072"/>
                </a:cubicBezTo>
                <a:cubicBezTo>
                  <a:pt x="7550" y="11072"/>
                  <a:pt x="7411" y="11001"/>
                  <a:pt x="7326" y="10875"/>
                </a:cubicBezTo>
                <a:cubicBezTo>
                  <a:pt x="7209" y="10698"/>
                  <a:pt x="7231" y="10464"/>
                  <a:pt x="7381" y="10313"/>
                </a:cubicBezTo>
                <a:cubicBezTo>
                  <a:pt x="7464" y="10230"/>
                  <a:pt x="7576" y="10183"/>
                  <a:pt x="7694" y="10183"/>
                </a:cubicBezTo>
                <a:cubicBezTo>
                  <a:pt x="7695" y="10183"/>
                  <a:pt x="7696" y="10183"/>
                  <a:pt x="7697" y="10183"/>
                </a:cubicBezTo>
                <a:close/>
                <a:moveTo>
                  <a:pt x="5884" y="6816"/>
                </a:moveTo>
                <a:lnTo>
                  <a:pt x="5978" y="6911"/>
                </a:lnTo>
                <a:lnTo>
                  <a:pt x="6239" y="7886"/>
                </a:lnTo>
                <a:lnTo>
                  <a:pt x="5497" y="9174"/>
                </a:lnTo>
                <a:lnTo>
                  <a:pt x="4810" y="10363"/>
                </a:lnTo>
                <a:lnTo>
                  <a:pt x="5120" y="11524"/>
                </a:lnTo>
                <a:cubicBezTo>
                  <a:pt x="5102" y="11525"/>
                  <a:pt x="5085" y="11528"/>
                  <a:pt x="5068" y="11532"/>
                </a:cubicBezTo>
                <a:cubicBezTo>
                  <a:pt x="5043" y="11539"/>
                  <a:pt x="5017" y="11548"/>
                  <a:pt x="4993" y="11559"/>
                </a:cubicBezTo>
                <a:lnTo>
                  <a:pt x="4679" y="10387"/>
                </a:lnTo>
                <a:lnTo>
                  <a:pt x="5335" y="9252"/>
                </a:lnTo>
                <a:lnTo>
                  <a:pt x="6108" y="7910"/>
                </a:lnTo>
                <a:lnTo>
                  <a:pt x="5848" y="6945"/>
                </a:lnTo>
                <a:lnTo>
                  <a:pt x="5884" y="6816"/>
                </a:lnTo>
                <a:close/>
                <a:moveTo>
                  <a:pt x="5254" y="11661"/>
                </a:moveTo>
                <a:cubicBezTo>
                  <a:pt x="5349" y="11661"/>
                  <a:pt x="5445" y="11686"/>
                  <a:pt x="5534" y="11737"/>
                </a:cubicBezTo>
                <a:cubicBezTo>
                  <a:pt x="5730" y="11850"/>
                  <a:pt x="5839" y="12070"/>
                  <a:pt x="5808" y="12296"/>
                </a:cubicBezTo>
                <a:cubicBezTo>
                  <a:pt x="5778" y="12520"/>
                  <a:pt x="5616" y="12705"/>
                  <a:pt x="5397" y="12763"/>
                </a:cubicBezTo>
                <a:cubicBezTo>
                  <a:pt x="5346" y="12776"/>
                  <a:pt x="5296" y="12783"/>
                  <a:pt x="5248" y="12783"/>
                </a:cubicBezTo>
                <a:cubicBezTo>
                  <a:pt x="4839" y="12783"/>
                  <a:pt x="4544" y="12328"/>
                  <a:pt x="4768" y="11942"/>
                </a:cubicBezTo>
                <a:cubicBezTo>
                  <a:pt x="4872" y="11762"/>
                  <a:pt x="5060" y="11661"/>
                  <a:pt x="5254" y="11661"/>
                </a:cubicBezTo>
                <a:close/>
                <a:moveTo>
                  <a:pt x="6333" y="0"/>
                </a:moveTo>
                <a:cubicBezTo>
                  <a:pt x="6267" y="0"/>
                  <a:pt x="6200" y="10"/>
                  <a:pt x="6134" y="29"/>
                </a:cubicBezTo>
                <a:cubicBezTo>
                  <a:pt x="5791" y="127"/>
                  <a:pt x="5570" y="460"/>
                  <a:pt x="5616" y="813"/>
                </a:cubicBezTo>
                <a:cubicBezTo>
                  <a:pt x="5659" y="1167"/>
                  <a:pt x="5954" y="1436"/>
                  <a:pt x="6311" y="1447"/>
                </a:cubicBezTo>
                <a:lnTo>
                  <a:pt x="6613" y="2573"/>
                </a:lnTo>
                <a:lnTo>
                  <a:pt x="5957" y="3709"/>
                </a:lnTo>
                <a:lnTo>
                  <a:pt x="5182" y="5050"/>
                </a:lnTo>
                <a:lnTo>
                  <a:pt x="5393" y="5831"/>
                </a:lnTo>
                <a:lnTo>
                  <a:pt x="5133" y="5573"/>
                </a:lnTo>
                <a:lnTo>
                  <a:pt x="5133" y="3312"/>
                </a:lnTo>
                <a:lnTo>
                  <a:pt x="4399" y="2577"/>
                </a:lnTo>
                <a:cubicBezTo>
                  <a:pt x="4437" y="2501"/>
                  <a:pt x="4458" y="2418"/>
                  <a:pt x="4458" y="2333"/>
                </a:cubicBezTo>
                <a:cubicBezTo>
                  <a:pt x="4460" y="2007"/>
                  <a:pt x="4193" y="1765"/>
                  <a:pt x="3893" y="1765"/>
                </a:cubicBezTo>
                <a:cubicBezTo>
                  <a:pt x="3822" y="1765"/>
                  <a:pt x="3749" y="1779"/>
                  <a:pt x="3677" y="1808"/>
                </a:cubicBezTo>
                <a:cubicBezTo>
                  <a:pt x="3304" y="1962"/>
                  <a:pt x="3208" y="2446"/>
                  <a:pt x="3493" y="2731"/>
                </a:cubicBezTo>
                <a:cubicBezTo>
                  <a:pt x="3601" y="2840"/>
                  <a:pt x="3746" y="2897"/>
                  <a:pt x="3892" y="2897"/>
                </a:cubicBezTo>
                <a:cubicBezTo>
                  <a:pt x="3982" y="2897"/>
                  <a:pt x="4073" y="2875"/>
                  <a:pt x="4157" y="2830"/>
                </a:cubicBezTo>
                <a:lnTo>
                  <a:pt x="4808" y="3482"/>
                </a:lnTo>
                <a:lnTo>
                  <a:pt x="4808" y="5742"/>
                </a:lnTo>
                <a:lnTo>
                  <a:pt x="5154" y="6087"/>
                </a:lnTo>
                <a:lnTo>
                  <a:pt x="4536" y="5922"/>
                </a:lnTo>
                <a:lnTo>
                  <a:pt x="3816" y="4673"/>
                </a:lnTo>
                <a:lnTo>
                  <a:pt x="3149" y="3517"/>
                </a:lnTo>
                <a:lnTo>
                  <a:pt x="1917" y="3188"/>
                </a:lnTo>
                <a:cubicBezTo>
                  <a:pt x="1894" y="2881"/>
                  <a:pt x="1670" y="2627"/>
                  <a:pt x="1368" y="2565"/>
                </a:cubicBezTo>
                <a:cubicBezTo>
                  <a:pt x="1321" y="2555"/>
                  <a:pt x="1275" y="2550"/>
                  <a:pt x="1228" y="2550"/>
                </a:cubicBezTo>
                <a:cubicBezTo>
                  <a:pt x="976" y="2550"/>
                  <a:pt x="739" y="2689"/>
                  <a:pt x="617" y="2919"/>
                </a:cubicBezTo>
                <a:cubicBezTo>
                  <a:pt x="475" y="3191"/>
                  <a:pt x="528" y="3526"/>
                  <a:pt x="751" y="3739"/>
                </a:cubicBezTo>
                <a:cubicBezTo>
                  <a:pt x="883" y="3865"/>
                  <a:pt x="1055" y="3930"/>
                  <a:pt x="1229" y="3930"/>
                </a:cubicBezTo>
                <a:cubicBezTo>
                  <a:pt x="1347" y="3930"/>
                  <a:pt x="1467" y="3900"/>
                  <a:pt x="1575" y="3837"/>
                </a:cubicBezTo>
                <a:cubicBezTo>
                  <a:pt x="1673" y="3781"/>
                  <a:pt x="1755" y="3700"/>
                  <a:pt x="1814" y="3603"/>
                </a:cubicBezTo>
                <a:lnTo>
                  <a:pt x="2908" y="3897"/>
                </a:lnTo>
                <a:lnTo>
                  <a:pt x="3543" y="4997"/>
                </a:lnTo>
                <a:lnTo>
                  <a:pt x="4295" y="6300"/>
                </a:lnTo>
                <a:lnTo>
                  <a:pt x="5043" y="6500"/>
                </a:lnTo>
                <a:lnTo>
                  <a:pt x="4677" y="6599"/>
                </a:lnTo>
                <a:lnTo>
                  <a:pt x="3661" y="6011"/>
                </a:lnTo>
                <a:lnTo>
                  <a:pt x="2720" y="5467"/>
                </a:lnTo>
                <a:lnTo>
                  <a:pt x="1717" y="5735"/>
                </a:lnTo>
                <a:cubicBezTo>
                  <a:pt x="1604" y="5569"/>
                  <a:pt x="1427" y="5487"/>
                  <a:pt x="1250" y="5487"/>
                </a:cubicBezTo>
                <a:cubicBezTo>
                  <a:pt x="1059" y="5487"/>
                  <a:pt x="869" y="5582"/>
                  <a:pt x="761" y="5769"/>
                </a:cubicBezTo>
                <a:cubicBezTo>
                  <a:pt x="605" y="6039"/>
                  <a:pt x="698" y="6385"/>
                  <a:pt x="969" y="6540"/>
                </a:cubicBezTo>
                <a:cubicBezTo>
                  <a:pt x="1058" y="6592"/>
                  <a:pt x="1155" y="6616"/>
                  <a:pt x="1251" y="6616"/>
                </a:cubicBezTo>
                <a:cubicBezTo>
                  <a:pt x="1446" y="6616"/>
                  <a:pt x="1636" y="6515"/>
                  <a:pt x="1741" y="6334"/>
                </a:cubicBezTo>
                <a:cubicBezTo>
                  <a:pt x="1786" y="6253"/>
                  <a:pt x="1810" y="6163"/>
                  <a:pt x="1813" y="6071"/>
                </a:cubicBezTo>
                <a:lnTo>
                  <a:pt x="2704" y="5833"/>
                </a:lnTo>
                <a:lnTo>
                  <a:pt x="3601" y="6351"/>
                </a:lnTo>
                <a:lnTo>
                  <a:pt x="4663" y="6963"/>
                </a:lnTo>
                <a:lnTo>
                  <a:pt x="5139" y="6836"/>
                </a:lnTo>
                <a:lnTo>
                  <a:pt x="4696" y="7279"/>
                </a:lnTo>
                <a:lnTo>
                  <a:pt x="1955" y="7279"/>
                </a:lnTo>
                <a:lnTo>
                  <a:pt x="1065" y="8170"/>
                </a:lnTo>
                <a:cubicBezTo>
                  <a:pt x="967" y="8122"/>
                  <a:pt x="866" y="8100"/>
                  <a:pt x="766" y="8100"/>
                </a:cubicBezTo>
                <a:cubicBezTo>
                  <a:pt x="460" y="8100"/>
                  <a:pt x="173" y="8308"/>
                  <a:pt x="99" y="8631"/>
                </a:cubicBezTo>
                <a:cubicBezTo>
                  <a:pt x="1" y="9059"/>
                  <a:pt x="325" y="9466"/>
                  <a:pt x="765" y="9466"/>
                </a:cubicBezTo>
                <a:cubicBezTo>
                  <a:pt x="765" y="9466"/>
                  <a:pt x="766" y="9466"/>
                  <a:pt x="767" y="9466"/>
                </a:cubicBezTo>
                <a:cubicBezTo>
                  <a:pt x="769" y="9466"/>
                  <a:pt x="771" y="9466"/>
                  <a:pt x="773" y="9466"/>
                </a:cubicBezTo>
                <a:cubicBezTo>
                  <a:pt x="1286" y="9466"/>
                  <a:pt x="1614" y="8916"/>
                  <a:pt x="1369" y="8463"/>
                </a:cubicBezTo>
                <a:lnTo>
                  <a:pt x="2160" y="7671"/>
                </a:lnTo>
                <a:lnTo>
                  <a:pt x="4900" y="7671"/>
                </a:lnTo>
                <a:lnTo>
                  <a:pt x="5438" y="7135"/>
                </a:lnTo>
                <a:lnTo>
                  <a:pt x="5438" y="7135"/>
                </a:lnTo>
                <a:lnTo>
                  <a:pt x="5339" y="7505"/>
                </a:lnTo>
                <a:lnTo>
                  <a:pt x="4320" y="8092"/>
                </a:lnTo>
                <a:lnTo>
                  <a:pt x="3380" y="8635"/>
                </a:lnTo>
                <a:lnTo>
                  <a:pt x="3111" y="9637"/>
                </a:lnTo>
                <a:cubicBezTo>
                  <a:pt x="2861" y="9657"/>
                  <a:pt x="2652" y="9839"/>
                  <a:pt x="2601" y="10085"/>
                </a:cubicBezTo>
                <a:cubicBezTo>
                  <a:pt x="2551" y="10330"/>
                  <a:pt x="2669" y="10581"/>
                  <a:pt x="2891" y="10698"/>
                </a:cubicBezTo>
                <a:cubicBezTo>
                  <a:pt x="2974" y="10742"/>
                  <a:pt x="3064" y="10763"/>
                  <a:pt x="3153" y="10763"/>
                </a:cubicBezTo>
                <a:cubicBezTo>
                  <a:pt x="3303" y="10763"/>
                  <a:pt x="3451" y="10703"/>
                  <a:pt x="3560" y="10590"/>
                </a:cubicBezTo>
                <a:cubicBezTo>
                  <a:pt x="3733" y="10408"/>
                  <a:pt x="3767" y="10134"/>
                  <a:pt x="3640" y="9917"/>
                </a:cubicBezTo>
                <a:cubicBezTo>
                  <a:pt x="3593" y="9838"/>
                  <a:pt x="3529" y="9770"/>
                  <a:pt x="3450" y="9722"/>
                </a:cubicBezTo>
                <a:lnTo>
                  <a:pt x="3688" y="8831"/>
                </a:lnTo>
                <a:lnTo>
                  <a:pt x="4585" y="8314"/>
                </a:lnTo>
                <a:lnTo>
                  <a:pt x="5647" y="7701"/>
                </a:lnTo>
                <a:lnTo>
                  <a:pt x="5769" y="7242"/>
                </a:lnTo>
                <a:lnTo>
                  <a:pt x="5943" y="7889"/>
                </a:lnTo>
                <a:lnTo>
                  <a:pt x="5201" y="9174"/>
                </a:lnTo>
                <a:lnTo>
                  <a:pt x="4514" y="10365"/>
                </a:lnTo>
                <a:lnTo>
                  <a:pt x="4854" y="11634"/>
                </a:lnTo>
                <a:cubicBezTo>
                  <a:pt x="4763" y="11692"/>
                  <a:pt x="4687" y="11771"/>
                  <a:pt x="4633" y="11864"/>
                </a:cubicBezTo>
                <a:cubicBezTo>
                  <a:pt x="4488" y="12114"/>
                  <a:pt x="4508" y="12427"/>
                  <a:pt x="4684" y="12657"/>
                </a:cubicBezTo>
                <a:cubicBezTo>
                  <a:pt x="4822" y="12836"/>
                  <a:pt x="5033" y="12937"/>
                  <a:pt x="5252" y="12937"/>
                </a:cubicBezTo>
                <a:cubicBezTo>
                  <a:pt x="5313" y="12937"/>
                  <a:pt x="5375" y="12929"/>
                  <a:pt x="5436" y="12912"/>
                </a:cubicBezTo>
                <a:cubicBezTo>
                  <a:pt x="5716" y="12838"/>
                  <a:pt x="5922" y="12602"/>
                  <a:pt x="5960" y="12316"/>
                </a:cubicBezTo>
                <a:cubicBezTo>
                  <a:pt x="5998" y="12028"/>
                  <a:pt x="5858" y="11747"/>
                  <a:pt x="5609" y="11603"/>
                </a:cubicBezTo>
                <a:cubicBezTo>
                  <a:pt x="5507" y="11545"/>
                  <a:pt x="5394" y="11514"/>
                  <a:pt x="5277" y="11511"/>
                </a:cubicBezTo>
                <a:lnTo>
                  <a:pt x="4975" y="10384"/>
                </a:lnTo>
                <a:lnTo>
                  <a:pt x="5630" y="9251"/>
                </a:lnTo>
                <a:lnTo>
                  <a:pt x="6404" y="7909"/>
                </a:lnTo>
                <a:lnTo>
                  <a:pt x="6196" y="7128"/>
                </a:lnTo>
                <a:lnTo>
                  <a:pt x="6454" y="7385"/>
                </a:lnTo>
                <a:lnTo>
                  <a:pt x="6454" y="9647"/>
                </a:lnTo>
                <a:lnTo>
                  <a:pt x="7188" y="10381"/>
                </a:lnTo>
                <a:cubicBezTo>
                  <a:pt x="7061" y="10635"/>
                  <a:pt x="7138" y="10944"/>
                  <a:pt x="7371" y="11108"/>
                </a:cubicBezTo>
                <a:cubicBezTo>
                  <a:pt x="7471" y="11178"/>
                  <a:pt x="7586" y="11213"/>
                  <a:pt x="7701" y="11213"/>
                </a:cubicBezTo>
                <a:cubicBezTo>
                  <a:pt x="7853" y="11213"/>
                  <a:pt x="8004" y="11153"/>
                  <a:pt x="8116" y="11037"/>
                </a:cubicBezTo>
                <a:cubicBezTo>
                  <a:pt x="8314" y="10834"/>
                  <a:pt x="8332" y="10516"/>
                  <a:pt x="8161" y="10291"/>
                </a:cubicBezTo>
                <a:cubicBezTo>
                  <a:pt x="8050" y="10142"/>
                  <a:pt x="7878" y="10062"/>
                  <a:pt x="7703" y="10062"/>
                </a:cubicBezTo>
                <a:cubicBezTo>
                  <a:pt x="7611" y="10062"/>
                  <a:pt x="7517" y="10084"/>
                  <a:pt x="7430" y="10131"/>
                </a:cubicBezTo>
                <a:lnTo>
                  <a:pt x="6777" y="9479"/>
                </a:lnTo>
                <a:lnTo>
                  <a:pt x="6777" y="7217"/>
                </a:lnTo>
                <a:lnTo>
                  <a:pt x="6433" y="6873"/>
                </a:lnTo>
                <a:lnTo>
                  <a:pt x="7051" y="7038"/>
                </a:lnTo>
                <a:lnTo>
                  <a:pt x="7772" y="8287"/>
                </a:lnTo>
                <a:lnTo>
                  <a:pt x="8438" y="9441"/>
                </a:lnTo>
                <a:lnTo>
                  <a:pt x="9670" y="9771"/>
                </a:lnTo>
                <a:cubicBezTo>
                  <a:pt x="9677" y="9876"/>
                  <a:pt x="9707" y="9977"/>
                  <a:pt x="9757" y="10068"/>
                </a:cubicBezTo>
                <a:cubicBezTo>
                  <a:pt x="9886" y="10290"/>
                  <a:pt x="10120" y="10415"/>
                  <a:pt x="10360" y="10415"/>
                </a:cubicBezTo>
                <a:cubicBezTo>
                  <a:pt x="10477" y="10415"/>
                  <a:pt x="10596" y="10385"/>
                  <a:pt x="10704" y="10323"/>
                </a:cubicBezTo>
                <a:cubicBezTo>
                  <a:pt x="11037" y="10131"/>
                  <a:pt x="11150" y="9706"/>
                  <a:pt x="10958" y="9375"/>
                </a:cubicBezTo>
                <a:cubicBezTo>
                  <a:pt x="10830" y="9153"/>
                  <a:pt x="10597" y="9029"/>
                  <a:pt x="10356" y="9029"/>
                </a:cubicBezTo>
                <a:cubicBezTo>
                  <a:pt x="10239" y="9029"/>
                  <a:pt x="10120" y="9058"/>
                  <a:pt x="10011" y="9121"/>
                </a:cubicBezTo>
                <a:cubicBezTo>
                  <a:pt x="9914" y="9179"/>
                  <a:pt x="9832" y="9259"/>
                  <a:pt x="9773" y="9356"/>
                </a:cubicBezTo>
                <a:lnTo>
                  <a:pt x="8679" y="9063"/>
                </a:lnTo>
                <a:lnTo>
                  <a:pt x="8044" y="7962"/>
                </a:lnTo>
                <a:lnTo>
                  <a:pt x="7292" y="6660"/>
                </a:lnTo>
                <a:lnTo>
                  <a:pt x="6544" y="6461"/>
                </a:lnTo>
                <a:lnTo>
                  <a:pt x="6907" y="6362"/>
                </a:lnTo>
                <a:lnTo>
                  <a:pt x="7926" y="6949"/>
                </a:lnTo>
                <a:lnTo>
                  <a:pt x="8866" y="7492"/>
                </a:lnTo>
                <a:lnTo>
                  <a:pt x="9869" y="7224"/>
                </a:lnTo>
                <a:cubicBezTo>
                  <a:pt x="9917" y="7295"/>
                  <a:pt x="9979" y="7354"/>
                  <a:pt x="10052" y="7399"/>
                </a:cubicBezTo>
                <a:cubicBezTo>
                  <a:pt x="10140" y="7450"/>
                  <a:pt x="10238" y="7475"/>
                  <a:pt x="10335" y="7475"/>
                </a:cubicBezTo>
                <a:cubicBezTo>
                  <a:pt x="10457" y="7475"/>
                  <a:pt x="10579" y="7436"/>
                  <a:pt x="10679" y="7358"/>
                </a:cubicBezTo>
                <a:cubicBezTo>
                  <a:pt x="10861" y="7218"/>
                  <a:pt x="10940" y="6983"/>
                  <a:pt x="10881" y="6763"/>
                </a:cubicBezTo>
                <a:cubicBezTo>
                  <a:pt x="10816" y="6512"/>
                  <a:pt x="10590" y="6340"/>
                  <a:pt x="10336" y="6340"/>
                </a:cubicBezTo>
                <a:cubicBezTo>
                  <a:pt x="10315" y="6340"/>
                  <a:pt x="10293" y="6341"/>
                  <a:pt x="10271" y="6344"/>
                </a:cubicBezTo>
                <a:cubicBezTo>
                  <a:pt x="9993" y="6376"/>
                  <a:pt x="9780" y="6609"/>
                  <a:pt x="9773" y="6890"/>
                </a:cubicBezTo>
                <a:lnTo>
                  <a:pt x="8882" y="7127"/>
                </a:lnTo>
                <a:lnTo>
                  <a:pt x="7985" y="6609"/>
                </a:lnTo>
                <a:lnTo>
                  <a:pt x="6924" y="5995"/>
                </a:lnTo>
                <a:lnTo>
                  <a:pt x="6448" y="6122"/>
                </a:lnTo>
                <a:lnTo>
                  <a:pt x="6448" y="6122"/>
                </a:lnTo>
                <a:lnTo>
                  <a:pt x="6891" y="5679"/>
                </a:lnTo>
                <a:lnTo>
                  <a:pt x="9632" y="5679"/>
                </a:lnTo>
                <a:lnTo>
                  <a:pt x="10522" y="4790"/>
                </a:lnTo>
                <a:cubicBezTo>
                  <a:pt x="10615" y="4835"/>
                  <a:pt x="10717" y="4860"/>
                  <a:pt x="10820" y="4862"/>
                </a:cubicBezTo>
                <a:cubicBezTo>
                  <a:pt x="11308" y="4862"/>
                  <a:pt x="11640" y="4367"/>
                  <a:pt x="11454" y="3915"/>
                </a:cubicBezTo>
                <a:cubicBezTo>
                  <a:pt x="11341" y="3642"/>
                  <a:pt x="11082" y="3491"/>
                  <a:pt x="10819" y="3491"/>
                </a:cubicBezTo>
                <a:cubicBezTo>
                  <a:pt x="10647" y="3491"/>
                  <a:pt x="10473" y="3555"/>
                  <a:pt x="10336" y="3692"/>
                </a:cubicBezTo>
                <a:cubicBezTo>
                  <a:pt x="10123" y="3904"/>
                  <a:pt x="10075" y="4231"/>
                  <a:pt x="10219" y="4495"/>
                </a:cubicBezTo>
                <a:lnTo>
                  <a:pt x="9427" y="5287"/>
                </a:lnTo>
                <a:lnTo>
                  <a:pt x="6687" y="5287"/>
                </a:lnTo>
                <a:lnTo>
                  <a:pt x="6149" y="5823"/>
                </a:lnTo>
                <a:lnTo>
                  <a:pt x="6248" y="5455"/>
                </a:lnTo>
                <a:lnTo>
                  <a:pt x="7265" y="4866"/>
                </a:lnTo>
                <a:lnTo>
                  <a:pt x="8207" y="4324"/>
                </a:lnTo>
                <a:lnTo>
                  <a:pt x="8476" y="3321"/>
                </a:lnTo>
                <a:cubicBezTo>
                  <a:pt x="8892" y="3293"/>
                  <a:pt x="9134" y="2837"/>
                  <a:pt x="8925" y="2477"/>
                </a:cubicBezTo>
                <a:cubicBezTo>
                  <a:pt x="8821" y="2295"/>
                  <a:pt x="8631" y="2194"/>
                  <a:pt x="8435" y="2194"/>
                </a:cubicBezTo>
                <a:cubicBezTo>
                  <a:pt x="8339" y="2194"/>
                  <a:pt x="8242" y="2218"/>
                  <a:pt x="8153" y="2270"/>
                </a:cubicBezTo>
                <a:cubicBezTo>
                  <a:pt x="7883" y="2425"/>
                  <a:pt x="7790" y="2772"/>
                  <a:pt x="7947" y="3041"/>
                </a:cubicBezTo>
                <a:cubicBezTo>
                  <a:pt x="7993" y="3122"/>
                  <a:pt x="8058" y="3188"/>
                  <a:pt x="8137" y="3236"/>
                </a:cubicBezTo>
                <a:lnTo>
                  <a:pt x="7899" y="4127"/>
                </a:lnTo>
                <a:lnTo>
                  <a:pt x="7001" y="4645"/>
                </a:lnTo>
                <a:lnTo>
                  <a:pt x="5939" y="5258"/>
                </a:lnTo>
                <a:lnTo>
                  <a:pt x="5817" y="5717"/>
                </a:lnTo>
                <a:lnTo>
                  <a:pt x="5644" y="5069"/>
                </a:lnTo>
                <a:lnTo>
                  <a:pt x="6386" y="3782"/>
                </a:lnTo>
                <a:lnTo>
                  <a:pt x="7075" y="2593"/>
                </a:lnTo>
                <a:lnTo>
                  <a:pt x="6735" y="1326"/>
                </a:lnTo>
                <a:cubicBezTo>
                  <a:pt x="7031" y="1127"/>
                  <a:pt x="7138" y="743"/>
                  <a:pt x="6989" y="420"/>
                </a:cubicBezTo>
                <a:cubicBezTo>
                  <a:pt x="6868" y="159"/>
                  <a:pt x="6608" y="0"/>
                  <a:pt x="6333" y="0"/>
                </a:cubicBez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2542;p59">
            <a:extLst>
              <a:ext uri="{FF2B5EF4-FFF2-40B4-BE49-F238E27FC236}">
                <a16:creationId xmlns:a16="http://schemas.microsoft.com/office/drawing/2014/main" id="{27145A5D-D2CD-050D-F3CD-894E788481A9}"/>
              </a:ext>
            </a:extLst>
          </p:cNvPr>
          <p:cNvGrpSpPr/>
          <p:nvPr/>
        </p:nvGrpSpPr>
        <p:grpSpPr>
          <a:xfrm rot="16200000">
            <a:off x="7741162" y="761152"/>
            <a:ext cx="1355674" cy="1421037"/>
            <a:chOff x="6240263" y="3403675"/>
            <a:chExt cx="242425" cy="305500"/>
          </a:xfrm>
          <a:solidFill>
            <a:schemeClr val="accent2">
              <a:lumMod val="75000"/>
            </a:schemeClr>
          </a:solidFill>
        </p:grpSpPr>
        <p:sp>
          <p:nvSpPr>
            <p:cNvPr id="78" name="Google Shape;2543;p59">
              <a:extLst>
                <a:ext uri="{FF2B5EF4-FFF2-40B4-BE49-F238E27FC236}">
                  <a16:creationId xmlns:a16="http://schemas.microsoft.com/office/drawing/2014/main" id="{48D31800-6EDB-86C5-1FB5-698ECC3FF6F2}"/>
                </a:ext>
              </a:extLst>
            </p:cNvPr>
            <p:cNvSpPr/>
            <p:nvPr/>
          </p:nvSpPr>
          <p:spPr>
            <a:xfrm>
              <a:off x="6240263" y="3403675"/>
              <a:ext cx="103325" cy="305475"/>
            </a:xfrm>
            <a:custGeom>
              <a:avLst/>
              <a:gdLst/>
              <a:ahLst/>
              <a:cxnLst/>
              <a:rect l="l" t="t" r="r" b="b"/>
              <a:pathLst>
                <a:path w="4133" h="12219" extrusionOk="0">
                  <a:moveTo>
                    <a:pt x="3690" y="213"/>
                  </a:moveTo>
                  <a:cubicBezTo>
                    <a:pt x="3741" y="213"/>
                    <a:pt x="3794" y="232"/>
                    <a:pt x="3836" y="274"/>
                  </a:cubicBezTo>
                  <a:cubicBezTo>
                    <a:pt x="3967" y="407"/>
                    <a:pt x="3876" y="633"/>
                    <a:pt x="3688" y="633"/>
                  </a:cubicBezTo>
                  <a:cubicBezTo>
                    <a:pt x="3574" y="633"/>
                    <a:pt x="3479" y="539"/>
                    <a:pt x="3479" y="424"/>
                  </a:cubicBezTo>
                  <a:cubicBezTo>
                    <a:pt x="3479" y="297"/>
                    <a:pt x="3583" y="213"/>
                    <a:pt x="3690" y="213"/>
                  </a:cubicBezTo>
                  <a:close/>
                  <a:moveTo>
                    <a:pt x="1135" y="11589"/>
                  </a:moveTo>
                  <a:cubicBezTo>
                    <a:pt x="1323" y="11590"/>
                    <a:pt x="1415" y="11816"/>
                    <a:pt x="1283" y="11947"/>
                  </a:cubicBezTo>
                  <a:cubicBezTo>
                    <a:pt x="1241" y="11989"/>
                    <a:pt x="1189" y="12008"/>
                    <a:pt x="1137" y="12008"/>
                  </a:cubicBezTo>
                  <a:cubicBezTo>
                    <a:pt x="1029" y="12008"/>
                    <a:pt x="925" y="11924"/>
                    <a:pt x="926" y="11798"/>
                  </a:cubicBezTo>
                  <a:cubicBezTo>
                    <a:pt x="926" y="11682"/>
                    <a:pt x="1019" y="11589"/>
                    <a:pt x="1135" y="11589"/>
                  </a:cubicBezTo>
                  <a:close/>
                  <a:moveTo>
                    <a:pt x="3688" y="0"/>
                  </a:moveTo>
                  <a:cubicBezTo>
                    <a:pt x="3476" y="0"/>
                    <a:pt x="3297" y="158"/>
                    <a:pt x="3270" y="369"/>
                  </a:cubicBezTo>
                  <a:cubicBezTo>
                    <a:pt x="3243" y="579"/>
                    <a:pt x="3378" y="776"/>
                    <a:pt x="3582" y="829"/>
                  </a:cubicBezTo>
                  <a:lnTo>
                    <a:pt x="3582" y="2817"/>
                  </a:lnTo>
                  <a:lnTo>
                    <a:pt x="32" y="6367"/>
                  </a:lnTo>
                  <a:cubicBezTo>
                    <a:pt x="12" y="6387"/>
                    <a:pt x="2" y="6414"/>
                    <a:pt x="1" y="6442"/>
                  </a:cubicBezTo>
                  <a:lnTo>
                    <a:pt x="1" y="10257"/>
                  </a:lnTo>
                  <a:cubicBezTo>
                    <a:pt x="2" y="10282"/>
                    <a:pt x="11" y="10306"/>
                    <a:pt x="27" y="10326"/>
                  </a:cubicBezTo>
                  <a:lnTo>
                    <a:pt x="967" y="11412"/>
                  </a:lnTo>
                  <a:cubicBezTo>
                    <a:pt x="778" y="11496"/>
                    <a:pt x="677" y="11704"/>
                    <a:pt x="729" y="11905"/>
                  </a:cubicBezTo>
                  <a:cubicBezTo>
                    <a:pt x="779" y="12092"/>
                    <a:pt x="947" y="12219"/>
                    <a:pt x="1137" y="12219"/>
                  </a:cubicBezTo>
                  <a:cubicBezTo>
                    <a:pt x="1150" y="12219"/>
                    <a:pt x="1164" y="12218"/>
                    <a:pt x="1178" y="12217"/>
                  </a:cubicBezTo>
                  <a:cubicBezTo>
                    <a:pt x="1384" y="12196"/>
                    <a:pt x="1544" y="12028"/>
                    <a:pt x="1556" y="11822"/>
                  </a:cubicBezTo>
                  <a:cubicBezTo>
                    <a:pt x="1567" y="11614"/>
                    <a:pt x="1427" y="11431"/>
                    <a:pt x="1224" y="11387"/>
                  </a:cubicBezTo>
                  <a:lnTo>
                    <a:pt x="212" y="10216"/>
                  </a:lnTo>
                  <a:lnTo>
                    <a:pt x="212" y="6486"/>
                  </a:lnTo>
                  <a:lnTo>
                    <a:pt x="3763" y="2936"/>
                  </a:lnTo>
                  <a:cubicBezTo>
                    <a:pt x="3783" y="2916"/>
                    <a:pt x="3794" y="2888"/>
                    <a:pt x="3794" y="2859"/>
                  </a:cubicBezTo>
                  <a:lnTo>
                    <a:pt x="3794" y="829"/>
                  </a:lnTo>
                  <a:cubicBezTo>
                    <a:pt x="3998" y="776"/>
                    <a:pt x="4133" y="579"/>
                    <a:pt x="4106" y="369"/>
                  </a:cubicBezTo>
                  <a:cubicBezTo>
                    <a:pt x="4079" y="158"/>
                    <a:pt x="3900" y="0"/>
                    <a:pt x="3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544;p59">
              <a:extLst>
                <a:ext uri="{FF2B5EF4-FFF2-40B4-BE49-F238E27FC236}">
                  <a16:creationId xmlns:a16="http://schemas.microsoft.com/office/drawing/2014/main" id="{12961961-A338-61FF-CB5E-5B162D02EA2B}"/>
                </a:ext>
              </a:extLst>
            </p:cNvPr>
            <p:cNvSpPr/>
            <p:nvPr/>
          </p:nvSpPr>
          <p:spPr>
            <a:xfrm>
              <a:off x="6255213" y="3420300"/>
              <a:ext cx="94875" cy="273100"/>
            </a:xfrm>
            <a:custGeom>
              <a:avLst/>
              <a:gdLst/>
              <a:ahLst/>
              <a:cxnLst/>
              <a:rect l="l" t="t" r="r" b="b"/>
              <a:pathLst>
                <a:path w="3795" h="10924" extrusionOk="0">
                  <a:moveTo>
                    <a:pt x="3688" y="0"/>
                  </a:moveTo>
                  <a:cubicBezTo>
                    <a:pt x="3629" y="0"/>
                    <a:pt x="3582" y="48"/>
                    <a:pt x="3582" y="106"/>
                  </a:cubicBezTo>
                  <a:lnTo>
                    <a:pt x="3582" y="2152"/>
                  </a:lnTo>
                  <a:lnTo>
                    <a:pt x="32" y="5702"/>
                  </a:lnTo>
                  <a:cubicBezTo>
                    <a:pt x="12" y="5722"/>
                    <a:pt x="1" y="5750"/>
                    <a:pt x="1" y="5779"/>
                  </a:cubicBezTo>
                  <a:lnTo>
                    <a:pt x="1" y="9592"/>
                  </a:lnTo>
                  <a:cubicBezTo>
                    <a:pt x="1" y="9617"/>
                    <a:pt x="9" y="9641"/>
                    <a:pt x="26" y="9661"/>
                  </a:cubicBezTo>
                  <a:lnTo>
                    <a:pt x="1088" y="10888"/>
                  </a:lnTo>
                  <a:cubicBezTo>
                    <a:pt x="1107" y="10911"/>
                    <a:pt x="1137" y="10924"/>
                    <a:pt x="1168" y="10924"/>
                  </a:cubicBezTo>
                  <a:cubicBezTo>
                    <a:pt x="1257" y="10924"/>
                    <a:pt x="1306" y="10818"/>
                    <a:pt x="1247" y="10750"/>
                  </a:cubicBezTo>
                  <a:lnTo>
                    <a:pt x="1247" y="10749"/>
                  </a:lnTo>
                  <a:lnTo>
                    <a:pt x="213" y="9551"/>
                  </a:lnTo>
                  <a:lnTo>
                    <a:pt x="213" y="5821"/>
                  </a:lnTo>
                  <a:lnTo>
                    <a:pt x="3763" y="2271"/>
                  </a:lnTo>
                  <a:cubicBezTo>
                    <a:pt x="3781" y="2251"/>
                    <a:pt x="3793" y="2223"/>
                    <a:pt x="3794" y="2194"/>
                  </a:cubicBezTo>
                  <a:lnTo>
                    <a:pt x="3794" y="106"/>
                  </a:lnTo>
                  <a:cubicBezTo>
                    <a:pt x="3794" y="48"/>
                    <a:pt x="3746" y="0"/>
                    <a:pt x="3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545;p59">
              <a:extLst>
                <a:ext uri="{FF2B5EF4-FFF2-40B4-BE49-F238E27FC236}">
                  <a16:creationId xmlns:a16="http://schemas.microsoft.com/office/drawing/2014/main" id="{3EEC3A0A-F824-6717-595C-FD522B5F038B}"/>
                </a:ext>
              </a:extLst>
            </p:cNvPr>
            <p:cNvSpPr/>
            <p:nvPr/>
          </p:nvSpPr>
          <p:spPr>
            <a:xfrm>
              <a:off x="6284788" y="3464650"/>
              <a:ext cx="176425" cy="102750"/>
            </a:xfrm>
            <a:custGeom>
              <a:avLst/>
              <a:gdLst/>
              <a:ahLst/>
              <a:cxnLst/>
              <a:rect l="l" t="t" r="r" b="b"/>
              <a:pathLst>
                <a:path w="7057" h="4110" extrusionOk="0">
                  <a:moveTo>
                    <a:pt x="6635" y="213"/>
                  </a:moveTo>
                  <a:cubicBezTo>
                    <a:pt x="6820" y="213"/>
                    <a:pt x="6913" y="438"/>
                    <a:pt x="6781" y="570"/>
                  </a:cubicBezTo>
                  <a:cubicBezTo>
                    <a:pt x="6739" y="612"/>
                    <a:pt x="6687" y="631"/>
                    <a:pt x="6635" y="631"/>
                  </a:cubicBezTo>
                  <a:cubicBezTo>
                    <a:pt x="6528" y="631"/>
                    <a:pt x="6424" y="547"/>
                    <a:pt x="6424" y="420"/>
                  </a:cubicBezTo>
                  <a:cubicBezTo>
                    <a:pt x="6424" y="306"/>
                    <a:pt x="6517" y="213"/>
                    <a:pt x="6633" y="213"/>
                  </a:cubicBezTo>
                  <a:cubicBezTo>
                    <a:pt x="6634" y="213"/>
                    <a:pt x="6634" y="213"/>
                    <a:pt x="6635" y="213"/>
                  </a:cubicBezTo>
                  <a:close/>
                  <a:moveTo>
                    <a:pt x="6634" y="1"/>
                  </a:moveTo>
                  <a:cubicBezTo>
                    <a:pt x="6445" y="1"/>
                    <a:pt x="6276" y="128"/>
                    <a:pt x="6228" y="316"/>
                  </a:cubicBezTo>
                  <a:lnTo>
                    <a:pt x="3698" y="316"/>
                  </a:lnTo>
                  <a:cubicBezTo>
                    <a:pt x="3670" y="316"/>
                    <a:pt x="3643" y="327"/>
                    <a:pt x="3624" y="347"/>
                  </a:cubicBezTo>
                  <a:lnTo>
                    <a:pt x="3623" y="347"/>
                  </a:lnTo>
                  <a:lnTo>
                    <a:pt x="43" y="3927"/>
                  </a:lnTo>
                  <a:cubicBezTo>
                    <a:pt x="1" y="3969"/>
                    <a:pt x="1" y="4036"/>
                    <a:pt x="43" y="4078"/>
                  </a:cubicBezTo>
                  <a:cubicBezTo>
                    <a:pt x="63" y="4098"/>
                    <a:pt x="89" y="4109"/>
                    <a:pt x="116" y="4109"/>
                  </a:cubicBezTo>
                  <a:cubicBezTo>
                    <a:pt x="144" y="4108"/>
                    <a:pt x="173" y="4098"/>
                    <a:pt x="192" y="4078"/>
                  </a:cubicBezTo>
                  <a:lnTo>
                    <a:pt x="3743" y="528"/>
                  </a:lnTo>
                  <a:lnTo>
                    <a:pt x="6228" y="528"/>
                  </a:lnTo>
                  <a:cubicBezTo>
                    <a:pt x="6276" y="715"/>
                    <a:pt x="6445" y="843"/>
                    <a:pt x="6635" y="843"/>
                  </a:cubicBezTo>
                  <a:cubicBezTo>
                    <a:pt x="6652" y="843"/>
                    <a:pt x="6670" y="842"/>
                    <a:pt x="6688" y="839"/>
                  </a:cubicBezTo>
                  <a:cubicBezTo>
                    <a:pt x="6898" y="813"/>
                    <a:pt x="7056" y="633"/>
                    <a:pt x="7056" y="422"/>
                  </a:cubicBezTo>
                  <a:cubicBezTo>
                    <a:pt x="7056" y="210"/>
                    <a:pt x="6898" y="31"/>
                    <a:pt x="6688" y="4"/>
                  </a:cubicBezTo>
                  <a:cubicBezTo>
                    <a:pt x="6670" y="2"/>
                    <a:pt x="6652" y="1"/>
                    <a:pt x="66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546;p59">
              <a:extLst>
                <a:ext uri="{FF2B5EF4-FFF2-40B4-BE49-F238E27FC236}">
                  <a16:creationId xmlns:a16="http://schemas.microsoft.com/office/drawing/2014/main" id="{15FC85E0-5ACF-F722-26B2-1A2A0E670864}"/>
                </a:ext>
              </a:extLst>
            </p:cNvPr>
            <p:cNvSpPr/>
            <p:nvPr/>
          </p:nvSpPr>
          <p:spPr>
            <a:xfrm>
              <a:off x="6294238" y="3485800"/>
              <a:ext cx="188450" cy="97525"/>
            </a:xfrm>
            <a:custGeom>
              <a:avLst/>
              <a:gdLst/>
              <a:ahLst/>
              <a:cxnLst/>
              <a:rect l="l" t="t" r="r" b="b"/>
              <a:pathLst>
                <a:path w="7538" h="3901" extrusionOk="0">
                  <a:moveTo>
                    <a:pt x="435" y="3263"/>
                  </a:moveTo>
                  <a:cubicBezTo>
                    <a:pt x="551" y="3263"/>
                    <a:pt x="644" y="3358"/>
                    <a:pt x="644" y="3473"/>
                  </a:cubicBezTo>
                  <a:cubicBezTo>
                    <a:pt x="643" y="3598"/>
                    <a:pt x="541" y="3680"/>
                    <a:pt x="434" y="3680"/>
                  </a:cubicBezTo>
                  <a:cubicBezTo>
                    <a:pt x="382" y="3680"/>
                    <a:pt x="330" y="3661"/>
                    <a:pt x="287" y="3619"/>
                  </a:cubicBezTo>
                  <a:cubicBezTo>
                    <a:pt x="156" y="3487"/>
                    <a:pt x="249" y="3263"/>
                    <a:pt x="435" y="3263"/>
                  </a:cubicBezTo>
                  <a:close/>
                  <a:moveTo>
                    <a:pt x="3486" y="1"/>
                  </a:moveTo>
                  <a:cubicBezTo>
                    <a:pt x="3457" y="1"/>
                    <a:pt x="3430" y="12"/>
                    <a:pt x="3410" y="33"/>
                  </a:cubicBezTo>
                  <a:lnTo>
                    <a:pt x="386" y="3057"/>
                  </a:lnTo>
                  <a:cubicBezTo>
                    <a:pt x="179" y="3080"/>
                    <a:pt x="19" y="3250"/>
                    <a:pt x="11" y="3459"/>
                  </a:cubicBezTo>
                  <a:cubicBezTo>
                    <a:pt x="1" y="3668"/>
                    <a:pt x="146" y="3852"/>
                    <a:pt x="351" y="3892"/>
                  </a:cubicBezTo>
                  <a:cubicBezTo>
                    <a:pt x="378" y="3898"/>
                    <a:pt x="406" y="3901"/>
                    <a:pt x="433" y="3901"/>
                  </a:cubicBezTo>
                  <a:cubicBezTo>
                    <a:pt x="608" y="3901"/>
                    <a:pt x="769" y="3791"/>
                    <a:pt x="830" y="3622"/>
                  </a:cubicBezTo>
                  <a:cubicBezTo>
                    <a:pt x="902" y="3425"/>
                    <a:pt x="819" y="3207"/>
                    <a:pt x="636" y="3106"/>
                  </a:cubicBezTo>
                  <a:lnTo>
                    <a:pt x="3529" y="212"/>
                  </a:lnTo>
                  <a:lnTo>
                    <a:pt x="7432" y="212"/>
                  </a:lnTo>
                  <a:cubicBezTo>
                    <a:pt x="7490" y="212"/>
                    <a:pt x="7538" y="166"/>
                    <a:pt x="7538" y="106"/>
                  </a:cubicBezTo>
                  <a:cubicBezTo>
                    <a:pt x="7538" y="47"/>
                    <a:pt x="7490" y="1"/>
                    <a:pt x="74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547;p59">
              <a:extLst>
                <a:ext uri="{FF2B5EF4-FFF2-40B4-BE49-F238E27FC236}">
                  <a16:creationId xmlns:a16="http://schemas.microsoft.com/office/drawing/2014/main" id="{ABE01D81-1090-88EF-48CA-0FBE4E2DA3A3}"/>
                </a:ext>
              </a:extLst>
            </p:cNvPr>
            <p:cNvSpPr/>
            <p:nvPr/>
          </p:nvSpPr>
          <p:spPr>
            <a:xfrm>
              <a:off x="6328563" y="3494225"/>
              <a:ext cx="142800" cy="75700"/>
            </a:xfrm>
            <a:custGeom>
              <a:avLst/>
              <a:gdLst/>
              <a:ahLst/>
              <a:cxnLst/>
              <a:rect l="l" t="t" r="r" b="b"/>
              <a:pathLst>
                <a:path w="5712" h="3028" extrusionOk="0">
                  <a:moveTo>
                    <a:pt x="5288" y="211"/>
                  </a:moveTo>
                  <a:cubicBezTo>
                    <a:pt x="5475" y="212"/>
                    <a:pt x="5568" y="437"/>
                    <a:pt x="5437" y="569"/>
                  </a:cubicBezTo>
                  <a:cubicBezTo>
                    <a:pt x="5394" y="612"/>
                    <a:pt x="5341" y="631"/>
                    <a:pt x="5290" y="631"/>
                  </a:cubicBezTo>
                  <a:cubicBezTo>
                    <a:pt x="5182" y="631"/>
                    <a:pt x="5080" y="547"/>
                    <a:pt x="5080" y="421"/>
                  </a:cubicBezTo>
                  <a:cubicBezTo>
                    <a:pt x="5078" y="306"/>
                    <a:pt x="5173" y="211"/>
                    <a:pt x="5288" y="211"/>
                  </a:cubicBezTo>
                  <a:close/>
                  <a:moveTo>
                    <a:pt x="438" y="2395"/>
                  </a:moveTo>
                  <a:cubicBezTo>
                    <a:pt x="546" y="2395"/>
                    <a:pt x="650" y="2478"/>
                    <a:pt x="650" y="2604"/>
                  </a:cubicBezTo>
                  <a:cubicBezTo>
                    <a:pt x="650" y="2720"/>
                    <a:pt x="557" y="2813"/>
                    <a:pt x="441" y="2815"/>
                  </a:cubicBezTo>
                  <a:cubicBezTo>
                    <a:pt x="255" y="2815"/>
                    <a:pt x="160" y="2589"/>
                    <a:pt x="291" y="2456"/>
                  </a:cubicBezTo>
                  <a:cubicBezTo>
                    <a:pt x="334" y="2414"/>
                    <a:pt x="386" y="2395"/>
                    <a:pt x="438" y="2395"/>
                  </a:cubicBezTo>
                  <a:close/>
                  <a:moveTo>
                    <a:pt x="5289" y="0"/>
                  </a:moveTo>
                  <a:cubicBezTo>
                    <a:pt x="5100" y="0"/>
                    <a:pt x="4931" y="127"/>
                    <a:pt x="4883" y="315"/>
                  </a:cubicBezTo>
                  <a:lnTo>
                    <a:pt x="2350" y="315"/>
                  </a:lnTo>
                  <a:cubicBezTo>
                    <a:pt x="2322" y="315"/>
                    <a:pt x="2295" y="327"/>
                    <a:pt x="2276" y="347"/>
                  </a:cubicBezTo>
                  <a:lnTo>
                    <a:pt x="426" y="2185"/>
                  </a:lnTo>
                  <a:cubicBezTo>
                    <a:pt x="217" y="2194"/>
                    <a:pt x="46" y="2353"/>
                    <a:pt x="23" y="2561"/>
                  </a:cubicBezTo>
                  <a:cubicBezTo>
                    <a:pt x="1" y="2768"/>
                    <a:pt x="133" y="2960"/>
                    <a:pt x="335" y="3014"/>
                  </a:cubicBezTo>
                  <a:cubicBezTo>
                    <a:pt x="370" y="3023"/>
                    <a:pt x="406" y="3027"/>
                    <a:pt x="441" y="3027"/>
                  </a:cubicBezTo>
                  <a:cubicBezTo>
                    <a:pt x="607" y="3027"/>
                    <a:pt x="762" y="2929"/>
                    <a:pt x="829" y="2771"/>
                  </a:cubicBezTo>
                  <a:cubicBezTo>
                    <a:pt x="911" y="2579"/>
                    <a:pt x="839" y="2357"/>
                    <a:pt x="663" y="2247"/>
                  </a:cubicBezTo>
                  <a:lnTo>
                    <a:pt x="2393" y="527"/>
                  </a:lnTo>
                  <a:lnTo>
                    <a:pt x="4883" y="527"/>
                  </a:lnTo>
                  <a:cubicBezTo>
                    <a:pt x="4931" y="714"/>
                    <a:pt x="5100" y="842"/>
                    <a:pt x="5290" y="842"/>
                  </a:cubicBezTo>
                  <a:cubicBezTo>
                    <a:pt x="5308" y="842"/>
                    <a:pt x="5325" y="841"/>
                    <a:pt x="5343" y="839"/>
                  </a:cubicBezTo>
                  <a:cubicBezTo>
                    <a:pt x="5554" y="812"/>
                    <a:pt x="5712" y="633"/>
                    <a:pt x="5712" y="421"/>
                  </a:cubicBezTo>
                  <a:cubicBezTo>
                    <a:pt x="5712" y="210"/>
                    <a:pt x="5554" y="30"/>
                    <a:pt x="5343" y="4"/>
                  </a:cubicBezTo>
                  <a:cubicBezTo>
                    <a:pt x="5325" y="1"/>
                    <a:pt x="5307" y="0"/>
                    <a:pt x="52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548;p59">
              <a:extLst>
                <a:ext uri="{FF2B5EF4-FFF2-40B4-BE49-F238E27FC236}">
                  <a16:creationId xmlns:a16="http://schemas.microsoft.com/office/drawing/2014/main" id="{72D2B506-5C27-855B-C9A5-DD958B90F43E}"/>
                </a:ext>
              </a:extLst>
            </p:cNvPr>
            <p:cNvSpPr/>
            <p:nvPr/>
          </p:nvSpPr>
          <p:spPr>
            <a:xfrm>
              <a:off x="6270113" y="3420300"/>
              <a:ext cx="94850" cy="288875"/>
            </a:xfrm>
            <a:custGeom>
              <a:avLst/>
              <a:gdLst/>
              <a:ahLst/>
              <a:cxnLst/>
              <a:rect l="l" t="t" r="r" b="b"/>
              <a:pathLst>
                <a:path w="3794" h="11555" extrusionOk="0">
                  <a:moveTo>
                    <a:pt x="1402" y="10924"/>
                  </a:moveTo>
                  <a:cubicBezTo>
                    <a:pt x="1587" y="10924"/>
                    <a:pt x="1681" y="11149"/>
                    <a:pt x="1549" y="11281"/>
                  </a:cubicBezTo>
                  <a:cubicBezTo>
                    <a:pt x="1506" y="11324"/>
                    <a:pt x="1454" y="11343"/>
                    <a:pt x="1403" y="11343"/>
                  </a:cubicBezTo>
                  <a:cubicBezTo>
                    <a:pt x="1295" y="11343"/>
                    <a:pt x="1191" y="11259"/>
                    <a:pt x="1191" y="11133"/>
                  </a:cubicBezTo>
                  <a:cubicBezTo>
                    <a:pt x="1191" y="11017"/>
                    <a:pt x="1285" y="10924"/>
                    <a:pt x="1400" y="10924"/>
                  </a:cubicBezTo>
                  <a:cubicBezTo>
                    <a:pt x="1401" y="10924"/>
                    <a:pt x="1402" y="10924"/>
                    <a:pt x="1402" y="10924"/>
                  </a:cubicBezTo>
                  <a:close/>
                  <a:moveTo>
                    <a:pt x="3688" y="0"/>
                  </a:moveTo>
                  <a:cubicBezTo>
                    <a:pt x="3630" y="0"/>
                    <a:pt x="3582" y="48"/>
                    <a:pt x="3582" y="106"/>
                  </a:cubicBezTo>
                  <a:lnTo>
                    <a:pt x="3582" y="2152"/>
                  </a:lnTo>
                  <a:lnTo>
                    <a:pt x="32" y="5702"/>
                  </a:lnTo>
                  <a:cubicBezTo>
                    <a:pt x="12" y="5722"/>
                    <a:pt x="2" y="5750"/>
                    <a:pt x="0" y="5779"/>
                  </a:cubicBezTo>
                  <a:lnTo>
                    <a:pt x="0" y="9592"/>
                  </a:lnTo>
                  <a:cubicBezTo>
                    <a:pt x="0" y="9617"/>
                    <a:pt x="10" y="9641"/>
                    <a:pt x="27" y="9661"/>
                  </a:cubicBezTo>
                  <a:lnTo>
                    <a:pt x="1074" y="10872"/>
                  </a:lnTo>
                  <a:cubicBezTo>
                    <a:pt x="1014" y="10945"/>
                    <a:pt x="980" y="11038"/>
                    <a:pt x="980" y="11133"/>
                  </a:cubicBezTo>
                  <a:cubicBezTo>
                    <a:pt x="980" y="11365"/>
                    <a:pt x="1168" y="11555"/>
                    <a:pt x="1400" y="11555"/>
                  </a:cubicBezTo>
                  <a:lnTo>
                    <a:pt x="1400" y="11553"/>
                  </a:lnTo>
                  <a:cubicBezTo>
                    <a:pt x="1401" y="11553"/>
                    <a:pt x="1402" y="11553"/>
                    <a:pt x="1403" y="11553"/>
                  </a:cubicBezTo>
                  <a:cubicBezTo>
                    <a:pt x="1667" y="11553"/>
                    <a:pt x="1864" y="11312"/>
                    <a:pt x="1814" y="11052"/>
                  </a:cubicBezTo>
                  <a:cubicBezTo>
                    <a:pt x="1775" y="10847"/>
                    <a:pt x="1595" y="10711"/>
                    <a:pt x="1401" y="10711"/>
                  </a:cubicBezTo>
                  <a:cubicBezTo>
                    <a:pt x="1349" y="10711"/>
                    <a:pt x="1296" y="10721"/>
                    <a:pt x="1244" y="10742"/>
                  </a:cubicBezTo>
                  <a:lnTo>
                    <a:pt x="212" y="9552"/>
                  </a:lnTo>
                  <a:lnTo>
                    <a:pt x="212" y="5821"/>
                  </a:lnTo>
                  <a:lnTo>
                    <a:pt x="3763" y="2271"/>
                  </a:lnTo>
                  <a:cubicBezTo>
                    <a:pt x="3782" y="2251"/>
                    <a:pt x="3794" y="2223"/>
                    <a:pt x="3794" y="2194"/>
                  </a:cubicBezTo>
                  <a:lnTo>
                    <a:pt x="3794" y="106"/>
                  </a:lnTo>
                  <a:cubicBezTo>
                    <a:pt x="3794" y="48"/>
                    <a:pt x="3747" y="0"/>
                    <a:pt x="3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A36B059A-60D5-CABD-B48D-C2B806748E1D}"/>
              </a:ext>
            </a:extLst>
          </p:cNvPr>
          <p:cNvSpPr txBox="1"/>
          <p:nvPr/>
        </p:nvSpPr>
        <p:spPr>
          <a:xfrm>
            <a:off x="62015" y="322698"/>
            <a:ext cx="7773083" cy="1569660"/>
          </a:xfrm>
          <a:prstGeom prst="rect">
            <a:avLst/>
          </a:prstGeom>
          <a:noFill/>
        </p:spPr>
        <p:txBody>
          <a:bodyPr wrap="square">
            <a:spAutoFit/>
          </a:bodyPr>
          <a:lstStyle/>
          <a:p>
            <a:pPr algn="just"/>
            <a:r>
              <a:rPr lang="es-ES" sz="2400" dirty="0">
                <a:solidFill>
                  <a:schemeClr val="bg1"/>
                </a:solidFill>
              </a:rPr>
              <a:t>Las wavelets son muy adecuadas para aproximación de datos con variaciones o con discontinuidades abruptas, como por ejemplo las señales provenientes de un electromiograma (EMG) . </a:t>
            </a:r>
            <a:endParaRPr lang="en-US" sz="2400" dirty="0">
              <a:solidFill>
                <a:schemeClr val="bg1"/>
              </a:solidFill>
            </a:endParaRPr>
          </a:p>
        </p:txBody>
      </p:sp>
      <p:pic>
        <p:nvPicPr>
          <p:cNvPr id="6" name="Picture 5">
            <a:extLst>
              <a:ext uri="{FF2B5EF4-FFF2-40B4-BE49-F238E27FC236}">
                <a16:creationId xmlns:a16="http://schemas.microsoft.com/office/drawing/2014/main" id="{0756DE80-D5D1-D89F-DBDE-07BFEAA8B71B}"/>
              </a:ext>
            </a:extLst>
          </p:cNvPr>
          <p:cNvPicPr>
            <a:picLocks noChangeAspect="1"/>
          </p:cNvPicPr>
          <p:nvPr/>
        </p:nvPicPr>
        <p:blipFill>
          <a:blip r:embed="rId3"/>
          <a:stretch>
            <a:fillRect/>
          </a:stretch>
        </p:blipFill>
        <p:spPr>
          <a:xfrm>
            <a:off x="1493335" y="1914985"/>
            <a:ext cx="5571512" cy="3132134"/>
          </a:xfrm>
          <a:prstGeom prst="rect">
            <a:avLst/>
          </a:prstGeom>
        </p:spPr>
      </p:pic>
    </p:spTree>
    <p:extLst>
      <p:ext uri="{BB962C8B-B14F-4D97-AF65-F5344CB8AC3E}">
        <p14:creationId xmlns:p14="http://schemas.microsoft.com/office/powerpoint/2010/main" val="2371711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grpSp>
        <p:nvGrpSpPr>
          <p:cNvPr id="2726" name="Google Shape;2726;p34"/>
          <p:cNvGrpSpPr/>
          <p:nvPr/>
        </p:nvGrpSpPr>
        <p:grpSpPr>
          <a:xfrm>
            <a:off x="7699434" y="503522"/>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726;p34">
            <a:extLst>
              <a:ext uri="{FF2B5EF4-FFF2-40B4-BE49-F238E27FC236}">
                <a16:creationId xmlns:a16="http://schemas.microsoft.com/office/drawing/2014/main" id="{7C466503-7620-DF19-7E4F-8D93210E3CCE}"/>
              </a:ext>
            </a:extLst>
          </p:cNvPr>
          <p:cNvGrpSpPr/>
          <p:nvPr/>
        </p:nvGrpSpPr>
        <p:grpSpPr>
          <a:xfrm>
            <a:off x="8246256" y="4188322"/>
            <a:ext cx="883262" cy="242091"/>
            <a:chOff x="2300350" y="2601250"/>
            <a:chExt cx="2275275" cy="623625"/>
          </a:xfrm>
        </p:grpSpPr>
        <p:sp>
          <p:nvSpPr>
            <p:cNvPr id="26" name="Google Shape;2727;p34">
              <a:extLst>
                <a:ext uri="{FF2B5EF4-FFF2-40B4-BE49-F238E27FC236}">
                  <a16:creationId xmlns:a16="http://schemas.microsoft.com/office/drawing/2014/main" id="{36D66411-C866-F58E-C952-B8E47F7D6426}"/>
                </a:ext>
              </a:extLst>
            </p:cNvPr>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28;p34">
              <a:extLst>
                <a:ext uri="{FF2B5EF4-FFF2-40B4-BE49-F238E27FC236}">
                  <a16:creationId xmlns:a16="http://schemas.microsoft.com/office/drawing/2014/main" id="{36B70120-AC91-2675-A558-3A12F25A47C0}"/>
                </a:ext>
              </a:extLst>
            </p:cNvPr>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29;p34">
              <a:extLst>
                <a:ext uri="{FF2B5EF4-FFF2-40B4-BE49-F238E27FC236}">
                  <a16:creationId xmlns:a16="http://schemas.microsoft.com/office/drawing/2014/main" id="{FFBDE38C-7BCF-7B30-31B4-BAB74163C90E}"/>
                </a:ext>
              </a:extLst>
            </p:cNvPr>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30;p34">
              <a:extLst>
                <a:ext uri="{FF2B5EF4-FFF2-40B4-BE49-F238E27FC236}">
                  <a16:creationId xmlns:a16="http://schemas.microsoft.com/office/drawing/2014/main" id="{695BCDE4-8B4F-5269-AA5B-916FD8443352}"/>
                </a:ext>
              </a:extLst>
            </p:cNvPr>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31;p34">
              <a:extLst>
                <a:ext uri="{FF2B5EF4-FFF2-40B4-BE49-F238E27FC236}">
                  <a16:creationId xmlns:a16="http://schemas.microsoft.com/office/drawing/2014/main" id="{B20A0345-E4F7-CA50-0C31-B2C651CCFD8E}"/>
                </a:ext>
              </a:extLst>
            </p:cNvPr>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32;p34">
              <a:extLst>
                <a:ext uri="{FF2B5EF4-FFF2-40B4-BE49-F238E27FC236}">
                  <a16:creationId xmlns:a16="http://schemas.microsoft.com/office/drawing/2014/main" id="{368AB615-32B8-033E-6E82-3DF8E056819D}"/>
                </a:ext>
              </a:extLst>
            </p:cNvPr>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175;p44">
            <a:extLst>
              <a:ext uri="{FF2B5EF4-FFF2-40B4-BE49-F238E27FC236}">
                <a16:creationId xmlns:a16="http://schemas.microsoft.com/office/drawing/2014/main" id="{031BE74C-8BF8-8D7B-BA38-C554C83CCA05}"/>
              </a:ext>
            </a:extLst>
          </p:cNvPr>
          <p:cNvGrpSpPr/>
          <p:nvPr/>
        </p:nvGrpSpPr>
        <p:grpSpPr>
          <a:xfrm>
            <a:off x="3284417" y="4506010"/>
            <a:ext cx="1105976" cy="133969"/>
            <a:chOff x="8183182" y="663852"/>
            <a:chExt cx="1475028" cy="178673"/>
          </a:xfrm>
        </p:grpSpPr>
        <p:grpSp>
          <p:nvGrpSpPr>
            <p:cNvPr id="33" name="Google Shape;3176;p44">
              <a:extLst>
                <a:ext uri="{FF2B5EF4-FFF2-40B4-BE49-F238E27FC236}">
                  <a16:creationId xmlns:a16="http://schemas.microsoft.com/office/drawing/2014/main" id="{DDD7F72D-4B83-4EC4-1A68-15F4368FFC46}"/>
                </a:ext>
              </a:extLst>
            </p:cNvPr>
            <p:cNvGrpSpPr/>
            <p:nvPr/>
          </p:nvGrpSpPr>
          <p:grpSpPr>
            <a:xfrm>
              <a:off x="8183182" y="774425"/>
              <a:ext cx="1178025" cy="68100"/>
              <a:chOff x="2024450" y="204150"/>
              <a:chExt cx="1178025" cy="68100"/>
            </a:xfrm>
          </p:grpSpPr>
          <p:sp>
            <p:nvSpPr>
              <p:cNvPr id="45" name="Google Shape;3177;p44">
                <a:extLst>
                  <a:ext uri="{FF2B5EF4-FFF2-40B4-BE49-F238E27FC236}">
                    <a16:creationId xmlns:a16="http://schemas.microsoft.com/office/drawing/2014/main" id="{C238A768-5B0D-7A7C-CC0A-F9EA735B5D1B}"/>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78;p44">
                <a:extLst>
                  <a:ext uri="{FF2B5EF4-FFF2-40B4-BE49-F238E27FC236}">
                    <a16:creationId xmlns:a16="http://schemas.microsoft.com/office/drawing/2014/main" id="{8D2B6E1F-6556-D5D2-9D01-3A1917B91716}"/>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179;p44">
                <a:extLst>
                  <a:ext uri="{FF2B5EF4-FFF2-40B4-BE49-F238E27FC236}">
                    <a16:creationId xmlns:a16="http://schemas.microsoft.com/office/drawing/2014/main" id="{FBF70EA6-9F33-9B3F-3A38-0E8D14A5E2C8}"/>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80;p44">
                <a:extLst>
                  <a:ext uri="{FF2B5EF4-FFF2-40B4-BE49-F238E27FC236}">
                    <a16:creationId xmlns:a16="http://schemas.microsoft.com/office/drawing/2014/main" id="{AD824EAB-BDC5-F8D8-83F9-3090558A6064}"/>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81;p44">
                <a:extLst>
                  <a:ext uri="{FF2B5EF4-FFF2-40B4-BE49-F238E27FC236}">
                    <a16:creationId xmlns:a16="http://schemas.microsoft.com/office/drawing/2014/main" id="{7E4BF382-5191-4AE5-5552-81F44667E620}"/>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182;p44">
                <a:extLst>
                  <a:ext uri="{FF2B5EF4-FFF2-40B4-BE49-F238E27FC236}">
                    <a16:creationId xmlns:a16="http://schemas.microsoft.com/office/drawing/2014/main" id="{F37EA9BC-11BC-CCB2-C9E4-7FE93891C3E5}"/>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183;p44">
                <a:extLst>
                  <a:ext uri="{FF2B5EF4-FFF2-40B4-BE49-F238E27FC236}">
                    <a16:creationId xmlns:a16="http://schemas.microsoft.com/office/drawing/2014/main" id="{C06F1EC8-8DDC-CF0E-3670-3AE740A7D763}"/>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184;p44">
                <a:extLst>
                  <a:ext uri="{FF2B5EF4-FFF2-40B4-BE49-F238E27FC236}">
                    <a16:creationId xmlns:a16="http://schemas.microsoft.com/office/drawing/2014/main" id="{AC354F39-0D08-8A18-B547-BB392A2A6D0C}"/>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185;p44">
                <a:extLst>
                  <a:ext uri="{FF2B5EF4-FFF2-40B4-BE49-F238E27FC236}">
                    <a16:creationId xmlns:a16="http://schemas.microsoft.com/office/drawing/2014/main" id="{EB418EAE-DEA4-1883-FCA8-C22D41598F85}"/>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186;p44">
                <a:extLst>
                  <a:ext uri="{FF2B5EF4-FFF2-40B4-BE49-F238E27FC236}">
                    <a16:creationId xmlns:a16="http://schemas.microsoft.com/office/drawing/2014/main" id="{A9223D37-28FD-9FA5-D4AD-3FBCAC352481}"/>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187;p44">
              <a:extLst>
                <a:ext uri="{FF2B5EF4-FFF2-40B4-BE49-F238E27FC236}">
                  <a16:creationId xmlns:a16="http://schemas.microsoft.com/office/drawing/2014/main" id="{F47D65A0-4145-8072-0C3D-782B66BE724A}"/>
                </a:ext>
              </a:extLst>
            </p:cNvPr>
            <p:cNvGrpSpPr/>
            <p:nvPr/>
          </p:nvGrpSpPr>
          <p:grpSpPr>
            <a:xfrm>
              <a:off x="8480185" y="663852"/>
              <a:ext cx="1178025" cy="68100"/>
              <a:chOff x="2024450" y="204150"/>
              <a:chExt cx="1178025" cy="68100"/>
            </a:xfrm>
          </p:grpSpPr>
          <p:sp>
            <p:nvSpPr>
              <p:cNvPr id="35" name="Google Shape;3188;p44">
                <a:extLst>
                  <a:ext uri="{FF2B5EF4-FFF2-40B4-BE49-F238E27FC236}">
                    <a16:creationId xmlns:a16="http://schemas.microsoft.com/office/drawing/2014/main" id="{C0958A11-48D3-B1AF-9C7A-4CD542626D8F}"/>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89;p44">
                <a:extLst>
                  <a:ext uri="{FF2B5EF4-FFF2-40B4-BE49-F238E27FC236}">
                    <a16:creationId xmlns:a16="http://schemas.microsoft.com/office/drawing/2014/main" id="{D8982C06-A1F7-CAB5-2760-05FA157E9485}"/>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90;p44">
                <a:extLst>
                  <a:ext uri="{FF2B5EF4-FFF2-40B4-BE49-F238E27FC236}">
                    <a16:creationId xmlns:a16="http://schemas.microsoft.com/office/drawing/2014/main" id="{B38D4E3B-062E-CA18-5B80-FAD217E7D60B}"/>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91;p44">
                <a:extLst>
                  <a:ext uri="{FF2B5EF4-FFF2-40B4-BE49-F238E27FC236}">
                    <a16:creationId xmlns:a16="http://schemas.microsoft.com/office/drawing/2014/main" id="{4DCC0933-3BC6-B655-2E51-19F1741348D1}"/>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92;p44">
                <a:extLst>
                  <a:ext uri="{FF2B5EF4-FFF2-40B4-BE49-F238E27FC236}">
                    <a16:creationId xmlns:a16="http://schemas.microsoft.com/office/drawing/2014/main" id="{3B65789B-476E-365E-FCF4-22AB99A50150}"/>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93;p44">
                <a:extLst>
                  <a:ext uri="{FF2B5EF4-FFF2-40B4-BE49-F238E27FC236}">
                    <a16:creationId xmlns:a16="http://schemas.microsoft.com/office/drawing/2014/main" id="{C8F2FD51-70F6-68DD-B0B8-9D1B8C7EA0A3}"/>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194;p44">
                <a:extLst>
                  <a:ext uri="{FF2B5EF4-FFF2-40B4-BE49-F238E27FC236}">
                    <a16:creationId xmlns:a16="http://schemas.microsoft.com/office/drawing/2014/main" id="{535286B1-D9E3-444E-8C0C-F4B4FA546D95}"/>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95;p44">
                <a:extLst>
                  <a:ext uri="{FF2B5EF4-FFF2-40B4-BE49-F238E27FC236}">
                    <a16:creationId xmlns:a16="http://schemas.microsoft.com/office/drawing/2014/main" id="{2259A8C9-3E74-9395-476E-13939251DBAF}"/>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196;p44">
                <a:extLst>
                  <a:ext uri="{FF2B5EF4-FFF2-40B4-BE49-F238E27FC236}">
                    <a16:creationId xmlns:a16="http://schemas.microsoft.com/office/drawing/2014/main" id="{7928E20E-86CD-E4CB-2B41-49C8F64FAA53}"/>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97;p44">
                <a:extLst>
                  <a:ext uri="{FF2B5EF4-FFF2-40B4-BE49-F238E27FC236}">
                    <a16:creationId xmlns:a16="http://schemas.microsoft.com/office/drawing/2014/main" id="{67537E01-FF87-AD1E-A29A-BD87ADD26B37}"/>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 name="Google Shape;2893;p38">
            <a:extLst>
              <a:ext uri="{FF2B5EF4-FFF2-40B4-BE49-F238E27FC236}">
                <a16:creationId xmlns:a16="http://schemas.microsoft.com/office/drawing/2014/main" id="{33B31957-175C-6FD4-4533-79A41034CEA9}"/>
              </a:ext>
            </a:extLst>
          </p:cNvPr>
          <p:cNvGrpSpPr/>
          <p:nvPr/>
        </p:nvGrpSpPr>
        <p:grpSpPr>
          <a:xfrm rot="5400000">
            <a:off x="686333" y="4098133"/>
            <a:ext cx="199294" cy="1100830"/>
            <a:chOff x="4898850" y="4820550"/>
            <a:chExt cx="98902" cy="553090"/>
          </a:xfrm>
        </p:grpSpPr>
        <p:sp>
          <p:nvSpPr>
            <p:cNvPr id="56" name="Google Shape;2894;p38">
              <a:extLst>
                <a:ext uri="{FF2B5EF4-FFF2-40B4-BE49-F238E27FC236}">
                  <a16:creationId xmlns:a16="http://schemas.microsoft.com/office/drawing/2014/main" id="{56988E1F-826A-602A-CA7E-F4203C35C818}"/>
                </a:ext>
              </a:extLst>
            </p:cNvPr>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95;p38">
              <a:extLst>
                <a:ext uri="{FF2B5EF4-FFF2-40B4-BE49-F238E27FC236}">
                  <a16:creationId xmlns:a16="http://schemas.microsoft.com/office/drawing/2014/main" id="{591D47F0-FD2B-5F7A-889A-34F88145FB91}"/>
                </a:ext>
              </a:extLst>
            </p:cNvPr>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96;p38">
              <a:extLst>
                <a:ext uri="{FF2B5EF4-FFF2-40B4-BE49-F238E27FC236}">
                  <a16:creationId xmlns:a16="http://schemas.microsoft.com/office/drawing/2014/main" id="{35359930-C758-A32D-0B77-7C6DB4A444F4}"/>
                </a:ext>
              </a:extLst>
            </p:cNvPr>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97;p38">
              <a:extLst>
                <a:ext uri="{FF2B5EF4-FFF2-40B4-BE49-F238E27FC236}">
                  <a16:creationId xmlns:a16="http://schemas.microsoft.com/office/drawing/2014/main" id="{B5DC0540-6B0E-2622-8965-2D13B637C7E2}"/>
                </a:ext>
              </a:extLst>
            </p:cNvPr>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98;p38">
              <a:extLst>
                <a:ext uri="{FF2B5EF4-FFF2-40B4-BE49-F238E27FC236}">
                  <a16:creationId xmlns:a16="http://schemas.microsoft.com/office/drawing/2014/main" id="{92551896-E1A8-F90D-37FD-B7BB745D8FA7}"/>
                </a:ext>
              </a:extLst>
            </p:cNvPr>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2893;p38">
            <a:extLst>
              <a:ext uri="{FF2B5EF4-FFF2-40B4-BE49-F238E27FC236}">
                <a16:creationId xmlns:a16="http://schemas.microsoft.com/office/drawing/2014/main" id="{F30FF581-6A8F-CC62-7B9F-E58D7E88EF18}"/>
              </a:ext>
            </a:extLst>
          </p:cNvPr>
          <p:cNvGrpSpPr/>
          <p:nvPr/>
        </p:nvGrpSpPr>
        <p:grpSpPr>
          <a:xfrm rot="5400000">
            <a:off x="9033464" y="3396291"/>
            <a:ext cx="199294" cy="1100830"/>
            <a:chOff x="4898850" y="4820550"/>
            <a:chExt cx="98902" cy="553090"/>
          </a:xfrm>
        </p:grpSpPr>
        <p:sp>
          <p:nvSpPr>
            <p:cNvPr id="62" name="Google Shape;2894;p38">
              <a:extLst>
                <a:ext uri="{FF2B5EF4-FFF2-40B4-BE49-F238E27FC236}">
                  <a16:creationId xmlns:a16="http://schemas.microsoft.com/office/drawing/2014/main" id="{2DBA7BD1-45F3-3B65-A4FD-970AD0EABA55}"/>
                </a:ext>
              </a:extLst>
            </p:cNvPr>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95;p38">
              <a:extLst>
                <a:ext uri="{FF2B5EF4-FFF2-40B4-BE49-F238E27FC236}">
                  <a16:creationId xmlns:a16="http://schemas.microsoft.com/office/drawing/2014/main" id="{13BE103D-75A6-1B0E-971D-78B20D63D658}"/>
                </a:ext>
              </a:extLst>
            </p:cNvPr>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896;p38">
              <a:extLst>
                <a:ext uri="{FF2B5EF4-FFF2-40B4-BE49-F238E27FC236}">
                  <a16:creationId xmlns:a16="http://schemas.microsoft.com/office/drawing/2014/main" id="{E8BD789C-6976-9E76-1131-A60E9C4F11C4}"/>
                </a:ext>
              </a:extLst>
            </p:cNvPr>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897;p38">
              <a:extLst>
                <a:ext uri="{FF2B5EF4-FFF2-40B4-BE49-F238E27FC236}">
                  <a16:creationId xmlns:a16="http://schemas.microsoft.com/office/drawing/2014/main" id="{3C7660BB-FC14-9415-21EE-7582DED49BFF}"/>
                </a:ext>
              </a:extLst>
            </p:cNvPr>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898;p38">
              <a:extLst>
                <a:ext uri="{FF2B5EF4-FFF2-40B4-BE49-F238E27FC236}">
                  <a16:creationId xmlns:a16="http://schemas.microsoft.com/office/drawing/2014/main" id="{BFA5E557-1B65-5FC3-28B3-E35A51B7346D}"/>
                </a:ext>
              </a:extLst>
            </p:cNvPr>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2668;p33">
            <a:extLst>
              <a:ext uri="{FF2B5EF4-FFF2-40B4-BE49-F238E27FC236}">
                <a16:creationId xmlns:a16="http://schemas.microsoft.com/office/drawing/2014/main" id="{86F31A71-CD58-5E21-84FF-3CF9E343C7D2}"/>
              </a:ext>
            </a:extLst>
          </p:cNvPr>
          <p:cNvGrpSpPr/>
          <p:nvPr/>
        </p:nvGrpSpPr>
        <p:grpSpPr>
          <a:xfrm flipH="1">
            <a:off x="-545227" y="2275107"/>
            <a:ext cx="1823016" cy="296643"/>
            <a:chOff x="7857346" y="3902355"/>
            <a:chExt cx="1823016" cy="296643"/>
          </a:xfrm>
        </p:grpSpPr>
        <p:sp>
          <p:nvSpPr>
            <p:cNvPr id="68" name="Google Shape;2669;p33">
              <a:extLst>
                <a:ext uri="{FF2B5EF4-FFF2-40B4-BE49-F238E27FC236}">
                  <a16:creationId xmlns:a16="http://schemas.microsoft.com/office/drawing/2014/main" id="{F059ADF5-473F-3C9A-1CF0-41D1F75C190B}"/>
                </a:ext>
              </a:extLst>
            </p:cNvPr>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670;p33">
              <a:extLst>
                <a:ext uri="{FF2B5EF4-FFF2-40B4-BE49-F238E27FC236}">
                  <a16:creationId xmlns:a16="http://schemas.microsoft.com/office/drawing/2014/main" id="{273F291E-C9DA-A040-8165-3ECDECAB86F7}"/>
                </a:ext>
              </a:extLst>
            </p:cNvPr>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671;p33">
              <a:extLst>
                <a:ext uri="{FF2B5EF4-FFF2-40B4-BE49-F238E27FC236}">
                  <a16:creationId xmlns:a16="http://schemas.microsoft.com/office/drawing/2014/main" id="{73E00BFE-511D-1601-713C-69379BA7FD94}"/>
                </a:ext>
              </a:extLst>
            </p:cNvPr>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672;p33">
              <a:extLst>
                <a:ext uri="{FF2B5EF4-FFF2-40B4-BE49-F238E27FC236}">
                  <a16:creationId xmlns:a16="http://schemas.microsoft.com/office/drawing/2014/main" id="{029EE05C-0112-554F-9C20-7D4E34831B43}"/>
                </a:ext>
              </a:extLst>
            </p:cNvPr>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673;p33">
              <a:extLst>
                <a:ext uri="{FF2B5EF4-FFF2-40B4-BE49-F238E27FC236}">
                  <a16:creationId xmlns:a16="http://schemas.microsoft.com/office/drawing/2014/main" id="{105AD710-A557-9DD6-34D1-EB31EBB8E8FC}"/>
                </a:ext>
              </a:extLst>
            </p:cNvPr>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674;p33">
              <a:extLst>
                <a:ext uri="{FF2B5EF4-FFF2-40B4-BE49-F238E27FC236}">
                  <a16:creationId xmlns:a16="http://schemas.microsoft.com/office/drawing/2014/main" id="{8B420376-CA20-0613-63E3-DCD5A673C7C1}"/>
                </a:ext>
              </a:extLst>
            </p:cNvPr>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3013;p59">
            <a:extLst>
              <a:ext uri="{FF2B5EF4-FFF2-40B4-BE49-F238E27FC236}">
                <a16:creationId xmlns:a16="http://schemas.microsoft.com/office/drawing/2014/main" id="{37D6EEEC-310A-6610-8CA4-6A76E5714D86}"/>
              </a:ext>
            </a:extLst>
          </p:cNvPr>
          <p:cNvSpPr/>
          <p:nvPr/>
        </p:nvSpPr>
        <p:spPr>
          <a:xfrm rot="1877941">
            <a:off x="8462184" y="2370133"/>
            <a:ext cx="1334668" cy="1506231"/>
          </a:xfrm>
          <a:custGeom>
            <a:avLst/>
            <a:gdLst/>
            <a:ahLst/>
            <a:cxnLst/>
            <a:rect l="l" t="t" r="r" b="b"/>
            <a:pathLst>
              <a:path w="11640" h="12937" extrusionOk="0">
                <a:moveTo>
                  <a:pt x="6333" y="177"/>
                </a:moveTo>
                <a:cubicBezTo>
                  <a:pt x="6503" y="177"/>
                  <a:pt x="6668" y="254"/>
                  <a:pt x="6777" y="397"/>
                </a:cubicBezTo>
                <a:cubicBezTo>
                  <a:pt x="6941" y="609"/>
                  <a:pt x="6931" y="906"/>
                  <a:pt x="6754" y="1107"/>
                </a:cubicBezTo>
                <a:cubicBezTo>
                  <a:pt x="6645" y="1231"/>
                  <a:pt x="6490" y="1297"/>
                  <a:pt x="6333" y="1297"/>
                </a:cubicBezTo>
                <a:cubicBezTo>
                  <a:pt x="6237" y="1297"/>
                  <a:pt x="6141" y="1273"/>
                  <a:pt x="6053" y="1223"/>
                </a:cubicBezTo>
                <a:cubicBezTo>
                  <a:pt x="5925" y="1148"/>
                  <a:pt x="5832" y="1025"/>
                  <a:pt x="5792" y="882"/>
                </a:cubicBezTo>
                <a:cubicBezTo>
                  <a:pt x="5723" y="624"/>
                  <a:pt x="5846" y="353"/>
                  <a:pt x="6086" y="235"/>
                </a:cubicBezTo>
                <a:cubicBezTo>
                  <a:pt x="6165" y="196"/>
                  <a:pt x="6249" y="177"/>
                  <a:pt x="6333" y="177"/>
                </a:cubicBezTo>
                <a:close/>
                <a:moveTo>
                  <a:pt x="3898" y="1890"/>
                </a:moveTo>
                <a:cubicBezTo>
                  <a:pt x="4013" y="1890"/>
                  <a:pt x="4124" y="1936"/>
                  <a:pt x="4206" y="2018"/>
                </a:cubicBezTo>
                <a:cubicBezTo>
                  <a:pt x="4289" y="2102"/>
                  <a:pt x="4336" y="2215"/>
                  <a:pt x="4337" y="2333"/>
                </a:cubicBezTo>
                <a:cubicBezTo>
                  <a:pt x="4336" y="2577"/>
                  <a:pt x="4138" y="2775"/>
                  <a:pt x="3893" y="2775"/>
                </a:cubicBezTo>
                <a:cubicBezTo>
                  <a:pt x="3648" y="2775"/>
                  <a:pt x="3450" y="2577"/>
                  <a:pt x="3450" y="2333"/>
                </a:cubicBezTo>
                <a:cubicBezTo>
                  <a:pt x="3450" y="2088"/>
                  <a:pt x="3648" y="1890"/>
                  <a:pt x="3893" y="1890"/>
                </a:cubicBezTo>
                <a:cubicBezTo>
                  <a:pt x="3894" y="1890"/>
                  <a:pt x="3896" y="1890"/>
                  <a:pt x="3898" y="1890"/>
                </a:cubicBezTo>
                <a:close/>
                <a:moveTo>
                  <a:pt x="8434" y="2316"/>
                </a:moveTo>
                <a:cubicBezTo>
                  <a:pt x="8587" y="2316"/>
                  <a:pt x="8737" y="2396"/>
                  <a:pt x="8819" y="2538"/>
                </a:cubicBezTo>
                <a:cubicBezTo>
                  <a:pt x="8946" y="2751"/>
                  <a:pt x="8875" y="3027"/>
                  <a:pt x="8660" y="3150"/>
                </a:cubicBezTo>
                <a:cubicBezTo>
                  <a:pt x="8590" y="3191"/>
                  <a:pt x="8514" y="3210"/>
                  <a:pt x="8439" y="3210"/>
                </a:cubicBezTo>
                <a:cubicBezTo>
                  <a:pt x="8283" y="3210"/>
                  <a:pt x="8132" y="3127"/>
                  <a:pt x="8051" y="2981"/>
                </a:cubicBezTo>
                <a:cubicBezTo>
                  <a:pt x="7929" y="2769"/>
                  <a:pt x="8001" y="2498"/>
                  <a:pt x="8214" y="2375"/>
                </a:cubicBezTo>
                <a:cubicBezTo>
                  <a:pt x="8283" y="2335"/>
                  <a:pt x="8359" y="2316"/>
                  <a:pt x="8434" y="2316"/>
                </a:cubicBezTo>
                <a:close/>
                <a:moveTo>
                  <a:pt x="1230" y="2694"/>
                </a:moveTo>
                <a:cubicBezTo>
                  <a:pt x="1419" y="2694"/>
                  <a:pt x="1600" y="2794"/>
                  <a:pt x="1700" y="2965"/>
                </a:cubicBezTo>
                <a:cubicBezTo>
                  <a:pt x="1772" y="3091"/>
                  <a:pt x="1791" y="3239"/>
                  <a:pt x="1753" y="3379"/>
                </a:cubicBezTo>
                <a:cubicBezTo>
                  <a:pt x="1689" y="3617"/>
                  <a:pt x="1473" y="3779"/>
                  <a:pt x="1229" y="3779"/>
                </a:cubicBezTo>
                <a:cubicBezTo>
                  <a:pt x="1217" y="3779"/>
                  <a:pt x="1205" y="3779"/>
                  <a:pt x="1193" y="3778"/>
                </a:cubicBezTo>
                <a:cubicBezTo>
                  <a:pt x="935" y="3760"/>
                  <a:pt x="726" y="3564"/>
                  <a:pt x="692" y="3307"/>
                </a:cubicBezTo>
                <a:cubicBezTo>
                  <a:pt x="658" y="3050"/>
                  <a:pt x="811" y="2806"/>
                  <a:pt x="1056" y="2723"/>
                </a:cubicBezTo>
                <a:cubicBezTo>
                  <a:pt x="1113" y="2703"/>
                  <a:pt x="1172" y="2694"/>
                  <a:pt x="1230" y="2694"/>
                </a:cubicBezTo>
                <a:close/>
                <a:moveTo>
                  <a:pt x="10819" y="3640"/>
                </a:moveTo>
                <a:cubicBezTo>
                  <a:pt x="10923" y="3640"/>
                  <a:pt x="11027" y="3669"/>
                  <a:pt x="11118" y="3730"/>
                </a:cubicBezTo>
                <a:cubicBezTo>
                  <a:pt x="11331" y="3871"/>
                  <a:pt x="11413" y="4145"/>
                  <a:pt x="11315" y="4381"/>
                </a:cubicBezTo>
                <a:cubicBezTo>
                  <a:pt x="11230" y="4584"/>
                  <a:pt x="11033" y="4713"/>
                  <a:pt x="10820" y="4713"/>
                </a:cubicBezTo>
                <a:cubicBezTo>
                  <a:pt x="10785" y="4713"/>
                  <a:pt x="10750" y="4710"/>
                  <a:pt x="10714" y="4702"/>
                </a:cubicBezTo>
                <a:cubicBezTo>
                  <a:pt x="10463" y="4653"/>
                  <a:pt x="10282" y="4433"/>
                  <a:pt x="10282" y="4176"/>
                </a:cubicBezTo>
                <a:cubicBezTo>
                  <a:pt x="10282" y="4034"/>
                  <a:pt x="10339" y="3897"/>
                  <a:pt x="10439" y="3796"/>
                </a:cubicBezTo>
                <a:cubicBezTo>
                  <a:pt x="10543" y="3693"/>
                  <a:pt x="10681" y="3640"/>
                  <a:pt x="10819" y="3640"/>
                </a:cubicBezTo>
                <a:close/>
                <a:moveTo>
                  <a:pt x="8247" y="3290"/>
                </a:moveTo>
                <a:cubicBezTo>
                  <a:pt x="8262" y="3297"/>
                  <a:pt x="8274" y="3301"/>
                  <a:pt x="8288" y="3305"/>
                </a:cubicBezTo>
                <a:cubicBezTo>
                  <a:pt x="8310" y="3311"/>
                  <a:pt x="8329" y="3312"/>
                  <a:pt x="8350" y="3315"/>
                </a:cubicBezTo>
                <a:lnTo>
                  <a:pt x="8101" y="4244"/>
                </a:lnTo>
                <a:lnTo>
                  <a:pt x="7205" y="4762"/>
                </a:lnTo>
                <a:lnTo>
                  <a:pt x="6143" y="5374"/>
                </a:lnTo>
                <a:lnTo>
                  <a:pt x="5977" y="5996"/>
                </a:lnTo>
                <a:lnTo>
                  <a:pt x="5909" y="6064"/>
                </a:lnTo>
                <a:lnTo>
                  <a:pt x="5880" y="5953"/>
                </a:lnTo>
                <a:lnTo>
                  <a:pt x="6043" y="5339"/>
                </a:lnTo>
                <a:lnTo>
                  <a:pt x="7062" y="4752"/>
                </a:lnTo>
                <a:lnTo>
                  <a:pt x="8002" y="4207"/>
                </a:lnTo>
                <a:lnTo>
                  <a:pt x="8247" y="3290"/>
                </a:lnTo>
                <a:close/>
                <a:moveTo>
                  <a:pt x="6592" y="1397"/>
                </a:moveTo>
                <a:lnTo>
                  <a:pt x="6907" y="2573"/>
                </a:lnTo>
                <a:lnTo>
                  <a:pt x="6251" y="3705"/>
                </a:lnTo>
                <a:lnTo>
                  <a:pt x="5477" y="5048"/>
                </a:lnTo>
                <a:lnTo>
                  <a:pt x="5736" y="6013"/>
                </a:lnTo>
                <a:lnTo>
                  <a:pt x="5702" y="6143"/>
                </a:lnTo>
                <a:lnTo>
                  <a:pt x="5607" y="6049"/>
                </a:lnTo>
                <a:lnTo>
                  <a:pt x="5348" y="5072"/>
                </a:lnTo>
                <a:lnTo>
                  <a:pt x="6091" y="3787"/>
                </a:lnTo>
                <a:lnTo>
                  <a:pt x="6777" y="2596"/>
                </a:lnTo>
                <a:lnTo>
                  <a:pt x="6465" y="1436"/>
                </a:lnTo>
                <a:cubicBezTo>
                  <a:pt x="6484" y="1431"/>
                  <a:pt x="6500" y="1431"/>
                  <a:pt x="6519" y="1426"/>
                </a:cubicBezTo>
                <a:cubicBezTo>
                  <a:pt x="6543" y="1419"/>
                  <a:pt x="6568" y="1409"/>
                  <a:pt x="6592" y="1397"/>
                </a:cubicBezTo>
                <a:close/>
                <a:moveTo>
                  <a:pt x="4331" y="2683"/>
                </a:moveTo>
                <a:lnTo>
                  <a:pt x="5012" y="3363"/>
                </a:lnTo>
                <a:lnTo>
                  <a:pt x="5012" y="5624"/>
                </a:lnTo>
                <a:lnTo>
                  <a:pt x="5455" y="6066"/>
                </a:lnTo>
                <a:lnTo>
                  <a:pt x="5483" y="6176"/>
                </a:lnTo>
                <a:lnTo>
                  <a:pt x="5483" y="6176"/>
                </a:lnTo>
                <a:lnTo>
                  <a:pt x="5388" y="6150"/>
                </a:lnTo>
                <a:lnTo>
                  <a:pt x="4933" y="5693"/>
                </a:lnTo>
                <a:lnTo>
                  <a:pt x="4933" y="3430"/>
                </a:lnTo>
                <a:lnTo>
                  <a:pt x="4261" y="2758"/>
                </a:lnTo>
                <a:cubicBezTo>
                  <a:pt x="4271" y="2749"/>
                  <a:pt x="4282" y="2741"/>
                  <a:pt x="4293" y="2732"/>
                </a:cubicBezTo>
                <a:cubicBezTo>
                  <a:pt x="4307" y="2717"/>
                  <a:pt x="4319" y="2700"/>
                  <a:pt x="4331" y="2683"/>
                </a:cubicBezTo>
                <a:close/>
                <a:moveTo>
                  <a:pt x="10304" y="4619"/>
                </a:moveTo>
                <a:cubicBezTo>
                  <a:pt x="10315" y="4633"/>
                  <a:pt x="10325" y="4647"/>
                  <a:pt x="10336" y="4661"/>
                </a:cubicBezTo>
                <a:cubicBezTo>
                  <a:pt x="10354" y="4678"/>
                  <a:pt x="10374" y="4691"/>
                  <a:pt x="10395" y="4708"/>
                </a:cubicBezTo>
                <a:lnTo>
                  <a:pt x="9571" y="5532"/>
                </a:lnTo>
                <a:lnTo>
                  <a:pt x="8317" y="5531"/>
                </a:lnTo>
                <a:lnTo>
                  <a:pt x="6829" y="5531"/>
                </a:lnTo>
                <a:lnTo>
                  <a:pt x="6163" y="6200"/>
                </a:lnTo>
                <a:lnTo>
                  <a:pt x="6040" y="6232"/>
                </a:lnTo>
                <a:lnTo>
                  <a:pt x="6073" y="6109"/>
                </a:lnTo>
                <a:lnTo>
                  <a:pt x="6747" y="5435"/>
                </a:lnTo>
                <a:lnTo>
                  <a:pt x="8173" y="5435"/>
                </a:lnTo>
                <a:lnTo>
                  <a:pt x="9489" y="5433"/>
                </a:lnTo>
                <a:lnTo>
                  <a:pt x="10304" y="4619"/>
                </a:lnTo>
                <a:close/>
                <a:moveTo>
                  <a:pt x="1910" y="3341"/>
                </a:moveTo>
                <a:lnTo>
                  <a:pt x="3049" y="3647"/>
                </a:lnTo>
                <a:lnTo>
                  <a:pt x="3684" y="4748"/>
                </a:lnTo>
                <a:lnTo>
                  <a:pt x="4436" y="6050"/>
                </a:lnTo>
                <a:lnTo>
                  <a:pt x="5363" y="6297"/>
                </a:lnTo>
                <a:lnTo>
                  <a:pt x="5455" y="6389"/>
                </a:lnTo>
                <a:lnTo>
                  <a:pt x="5331" y="6423"/>
                </a:lnTo>
                <a:lnTo>
                  <a:pt x="4394" y="6173"/>
                </a:lnTo>
                <a:lnTo>
                  <a:pt x="3672" y="4923"/>
                </a:lnTo>
                <a:lnTo>
                  <a:pt x="3006" y="3768"/>
                </a:lnTo>
                <a:lnTo>
                  <a:pt x="1879" y="3466"/>
                </a:lnTo>
                <a:cubicBezTo>
                  <a:pt x="1885" y="3449"/>
                  <a:pt x="1893" y="3434"/>
                  <a:pt x="1899" y="3417"/>
                </a:cubicBezTo>
                <a:cubicBezTo>
                  <a:pt x="1903" y="3391"/>
                  <a:pt x="1907" y="3366"/>
                  <a:pt x="1910" y="3341"/>
                </a:cubicBezTo>
                <a:close/>
                <a:moveTo>
                  <a:pt x="1253" y="5608"/>
                </a:moveTo>
                <a:cubicBezTo>
                  <a:pt x="1330" y="5608"/>
                  <a:pt x="1406" y="5628"/>
                  <a:pt x="1474" y="5666"/>
                </a:cubicBezTo>
                <a:cubicBezTo>
                  <a:pt x="1684" y="5789"/>
                  <a:pt x="1756" y="6060"/>
                  <a:pt x="1636" y="6272"/>
                </a:cubicBezTo>
                <a:lnTo>
                  <a:pt x="1636" y="6273"/>
                </a:lnTo>
                <a:cubicBezTo>
                  <a:pt x="1552" y="6420"/>
                  <a:pt x="1402" y="6495"/>
                  <a:pt x="1251" y="6495"/>
                </a:cubicBezTo>
                <a:cubicBezTo>
                  <a:pt x="1120" y="6495"/>
                  <a:pt x="989" y="6438"/>
                  <a:pt x="900" y="6322"/>
                </a:cubicBezTo>
                <a:cubicBezTo>
                  <a:pt x="708" y="6073"/>
                  <a:pt x="830" y="5706"/>
                  <a:pt x="1135" y="5624"/>
                </a:cubicBezTo>
                <a:cubicBezTo>
                  <a:pt x="1174" y="5613"/>
                  <a:pt x="1213" y="5608"/>
                  <a:pt x="1253" y="5608"/>
                </a:cubicBezTo>
                <a:close/>
                <a:moveTo>
                  <a:pt x="5808" y="6421"/>
                </a:moveTo>
                <a:lnTo>
                  <a:pt x="5850" y="6464"/>
                </a:lnTo>
                <a:lnTo>
                  <a:pt x="5841" y="6499"/>
                </a:lnTo>
                <a:lnTo>
                  <a:pt x="5837" y="6523"/>
                </a:lnTo>
                <a:lnTo>
                  <a:pt x="5802" y="6533"/>
                </a:lnTo>
                <a:lnTo>
                  <a:pt x="5777" y="6538"/>
                </a:lnTo>
                <a:lnTo>
                  <a:pt x="5736" y="6496"/>
                </a:lnTo>
                <a:lnTo>
                  <a:pt x="5744" y="6461"/>
                </a:lnTo>
                <a:lnTo>
                  <a:pt x="5750" y="6438"/>
                </a:lnTo>
                <a:lnTo>
                  <a:pt x="5785" y="6428"/>
                </a:lnTo>
                <a:lnTo>
                  <a:pt x="5784" y="6428"/>
                </a:lnTo>
                <a:lnTo>
                  <a:pt x="5808" y="6421"/>
                </a:lnTo>
                <a:close/>
                <a:moveTo>
                  <a:pt x="2703" y="5598"/>
                </a:moveTo>
                <a:lnTo>
                  <a:pt x="3599" y="6116"/>
                </a:lnTo>
                <a:lnTo>
                  <a:pt x="4662" y="6729"/>
                </a:lnTo>
                <a:lnTo>
                  <a:pt x="5277" y="6564"/>
                </a:lnTo>
                <a:lnTo>
                  <a:pt x="5383" y="6592"/>
                </a:lnTo>
                <a:lnTo>
                  <a:pt x="5309" y="6665"/>
                </a:lnTo>
                <a:lnTo>
                  <a:pt x="4681" y="6833"/>
                </a:lnTo>
                <a:lnTo>
                  <a:pt x="3664" y="6245"/>
                </a:lnTo>
                <a:lnTo>
                  <a:pt x="2721" y="5702"/>
                </a:lnTo>
                <a:lnTo>
                  <a:pt x="1803" y="5948"/>
                </a:lnTo>
                <a:cubicBezTo>
                  <a:pt x="1801" y="5934"/>
                  <a:pt x="1800" y="5920"/>
                  <a:pt x="1797" y="5906"/>
                </a:cubicBezTo>
                <a:cubicBezTo>
                  <a:pt x="1790" y="5886"/>
                  <a:pt x="1783" y="5867"/>
                  <a:pt x="1774" y="5847"/>
                </a:cubicBezTo>
                <a:lnTo>
                  <a:pt x="2703" y="5598"/>
                </a:lnTo>
                <a:close/>
                <a:moveTo>
                  <a:pt x="10337" y="6465"/>
                </a:moveTo>
                <a:cubicBezTo>
                  <a:pt x="10411" y="6465"/>
                  <a:pt x="10487" y="6484"/>
                  <a:pt x="10556" y="6523"/>
                </a:cubicBezTo>
                <a:cubicBezTo>
                  <a:pt x="10659" y="6582"/>
                  <a:pt x="10733" y="6679"/>
                  <a:pt x="10764" y="6794"/>
                </a:cubicBezTo>
                <a:cubicBezTo>
                  <a:pt x="10826" y="7029"/>
                  <a:pt x="10686" y="7271"/>
                  <a:pt x="10450" y="7336"/>
                </a:cubicBezTo>
                <a:cubicBezTo>
                  <a:pt x="10412" y="7346"/>
                  <a:pt x="10373" y="7351"/>
                  <a:pt x="10335" y="7351"/>
                </a:cubicBezTo>
                <a:cubicBezTo>
                  <a:pt x="10139" y="7351"/>
                  <a:pt x="9960" y="7220"/>
                  <a:pt x="9907" y="7022"/>
                </a:cubicBezTo>
                <a:cubicBezTo>
                  <a:pt x="9876" y="6909"/>
                  <a:pt x="9893" y="6788"/>
                  <a:pt x="9952" y="6685"/>
                </a:cubicBezTo>
                <a:cubicBezTo>
                  <a:pt x="10035" y="6544"/>
                  <a:pt x="10184" y="6465"/>
                  <a:pt x="10337" y="6465"/>
                </a:cubicBezTo>
                <a:close/>
                <a:moveTo>
                  <a:pt x="6907" y="6128"/>
                </a:moveTo>
                <a:lnTo>
                  <a:pt x="7924" y="6715"/>
                </a:lnTo>
                <a:lnTo>
                  <a:pt x="8866" y="7258"/>
                </a:lnTo>
                <a:lnTo>
                  <a:pt x="9783" y="7012"/>
                </a:lnTo>
                <a:cubicBezTo>
                  <a:pt x="9786" y="7025"/>
                  <a:pt x="9786" y="7041"/>
                  <a:pt x="9790" y="7053"/>
                </a:cubicBezTo>
                <a:cubicBezTo>
                  <a:pt x="9795" y="7075"/>
                  <a:pt x="9804" y="7093"/>
                  <a:pt x="9811" y="7113"/>
                </a:cubicBezTo>
                <a:lnTo>
                  <a:pt x="8884" y="7361"/>
                </a:lnTo>
                <a:lnTo>
                  <a:pt x="7986" y="6843"/>
                </a:lnTo>
                <a:lnTo>
                  <a:pt x="6925" y="6231"/>
                </a:lnTo>
                <a:lnTo>
                  <a:pt x="6309" y="6397"/>
                </a:lnTo>
                <a:lnTo>
                  <a:pt x="6204" y="6368"/>
                </a:lnTo>
                <a:lnTo>
                  <a:pt x="6276" y="6297"/>
                </a:lnTo>
                <a:lnTo>
                  <a:pt x="6907" y="6128"/>
                </a:lnTo>
                <a:close/>
                <a:moveTo>
                  <a:pt x="5546" y="6726"/>
                </a:moveTo>
                <a:lnTo>
                  <a:pt x="5514" y="6850"/>
                </a:lnTo>
                <a:lnTo>
                  <a:pt x="4840" y="7525"/>
                </a:lnTo>
                <a:lnTo>
                  <a:pt x="3416" y="7525"/>
                </a:lnTo>
                <a:lnTo>
                  <a:pt x="2098" y="7523"/>
                </a:lnTo>
                <a:lnTo>
                  <a:pt x="1283" y="8339"/>
                </a:lnTo>
                <a:cubicBezTo>
                  <a:pt x="1274" y="8325"/>
                  <a:pt x="1264" y="8311"/>
                  <a:pt x="1251" y="8298"/>
                </a:cubicBezTo>
                <a:cubicBezTo>
                  <a:pt x="1233" y="8281"/>
                  <a:pt x="1214" y="8264"/>
                  <a:pt x="1193" y="8250"/>
                </a:cubicBezTo>
                <a:lnTo>
                  <a:pt x="2016" y="7426"/>
                </a:lnTo>
                <a:lnTo>
                  <a:pt x="4756" y="7426"/>
                </a:lnTo>
                <a:lnTo>
                  <a:pt x="5422" y="6758"/>
                </a:lnTo>
                <a:lnTo>
                  <a:pt x="5546" y="6726"/>
                </a:lnTo>
                <a:close/>
                <a:moveTo>
                  <a:pt x="768" y="8245"/>
                </a:moveTo>
                <a:cubicBezTo>
                  <a:pt x="905" y="8245"/>
                  <a:pt x="1042" y="8297"/>
                  <a:pt x="1146" y="8402"/>
                </a:cubicBezTo>
                <a:cubicBezTo>
                  <a:pt x="1358" y="8613"/>
                  <a:pt x="1358" y="8953"/>
                  <a:pt x="1146" y="9163"/>
                </a:cubicBezTo>
                <a:cubicBezTo>
                  <a:pt x="1043" y="9259"/>
                  <a:pt x="912" y="9307"/>
                  <a:pt x="780" y="9307"/>
                </a:cubicBezTo>
                <a:cubicBezTo>
                  <a:pt x="643" y="9307"/>
                  <a:pt x="505" y="9254"/>
                  <a:pt x="400" y="9149"/>
                </a:cubicBezTo>
                <a:cubicBezTo>
                  <a:pt x="195" y="8944"/>
                  <a:pt x="190" y="8614"/>
                  <a:pt x="389" y="8402"/>
                </a:cubicBezTo>
                <a:cubicBezTo>
                  <a:pt x="493" y="8297"/>
                  <a:pt x="630" y="8245"/>
                  <a:pt x="768" y="8245"/>
                </a:cubicBezTo>
                <a:close/>
                <a:moveTo>
                  <a:pt x="6258" y="6536"/>
                </a:moveTo>
                <a:lnTo>
                  <a:pt x="7193" y="6787"/>
                </a:lnTo>
                <a:lnTo>
                  <a:pt x="7914" y="8037"/>
                </a:lnTo>
                <a:lnTo>
                  <a:pt x="8580" y="9191"/>
                </a:lnTo>
                <a:lnTo>
                  <a:pt x="9708" y="9493"/>
                </a:lnTo>
                <a:cubicBezTo>
                  <a:pt x="9702" y="9512"/>
                  <a:pt x="9694" y="9524"/>
                  <a:pt x="9688" y="9543"/>
                </a:cubicBezTo>
                <a:cubicBezTo>
                  <a:pt x="9683" y="9568"/>
                  <a:pt x="9681" y="9592"/>
                  <a:pt x="9677" y="9617"/>
                </a:cubicBezTo>
                <a:lnTo>
                  <a:pt x="8538" y="9313"/>
                </a:lnTo>
                <a:lnTo>
                  <a:pt x="7903" y="8212"/>
                </a:lnTo>
                <a:lnTo>
                  <a:pt x="7151" y="6909"/>
                </a:lnTo>
                <a:lnTo>
                  <a:pt x="6224" y="6661"/>
                </a:lnTo>
                <a:lnTo>
                  <a:pt x="6132" y="6569"/>
                </a:lnTo>
                <a:lnTo>
                  <a:pt x="6258" y="6536"/>
                </a:lnTo>
                <a:close/>
                <a:moveTo>
                  <a:pt x="5676" y="6895"/>
                </a:moveTo>
                <a:lnTo>
                  <a:pt x="5707" y="7007"/>
                </a:lnTo>
                <a:lnTo>
                  <a:pt x="5542" y="7619"/>
                </a:lnTo>
                <a:lnTo>
                  <a:pt x="4525" y="8208"/>
                </a:lnTo>
                <a:lnTo>
                  <a:pt x="3584" y="8750"/>
                </a:lnTo>
                <a:lnTo>
                  <a:pt x="3338" y="9668"/>
                </a:lnTo>
                <a:cubicBezTo>
                  <a:pt x="3325" y="9664"/>
                  <a:pt x="3313" y="9657"/>
                  <a:pt x="3299" y="9654"/>
                </a:cubicBezTo>
                <a:cubicBezTo>
                  <a:pt x="3277" y="9649"/>
                  <a:pt x="3258" y="9646"/>
                  <a:pt x="3236" y="9643"/>
                </a:cubicBezTo>
                <a:lnTo>
                  <a:pt x="3485" y="8714"/>
                </a:lnTo>
                <a:lnTo>
                  <a:pt x="4382" y="8196"/>
                </a:lnTo>
                <a:lnTo>
                  <a:pt x="5443" y="7584"/>
                </a:lnTo>
                <a:lnTo>
                  <a:pt x="5610" y="6963"/>
                </a:lnTo>
                <a:lnTo>
                  <a:pt x="5676" y="6895"/>
                </a:lnTo>
                <a:close/>
                <a:moveTo>
                  <a:pt x="10358" y="9178"/>
                </a:moveTo>
                <a:cubicBezTo>
                  <a:pt x="10550" y="9178"/>
                  <a:pt x="10732" y="9281"/>
                  <a:pt x="10830" y="9450"/>
                </a:cubicBezTo>
                <a:cubicBezTo>
                  <a:pt x="10902" y="9575"/>
                  <a:pt x="10920" y="9723"/>
                  <a:pt x="10884" y="9862"/>
                </a:cubicBezTo>
                <a:cubicBezTo>
                  <a:pt x="10845" y="10003"/>
                  <a:pt x="10754" y="10121"/>
                  <a:pt x="10628" y="10192"/>
                </a:cubicBezTo>
                <a:cubicBezTo>
                  <a:pt x="10543" y="10241"/>
                  <a:pt x="10450" y="10264"/>
                  <a:pt x="10358" y="10264"/>
                </a:cubicBezTo>
                <a:cubicBezTo>
                  <a:pt x="10171" y="10264"/>
                  <a:pt x="9989" y="10167"/>
                  <a:pt x="9887" y="9993"/>
                </a:cubicBezTo>
                <a:cubicBezTo>
                  <a:pt x="9815" y="9869"/>
                  <a:pt x="9795" y="9720"/>
                  <a:pt x="9832" y="9581"/>
                </a:cubicBezTo>
                <a:lnTo>
                  <a:pt x="9834" y="9581"/>
                </a:lnTo>
                <a:cubicBezTo>
                  <a:pt x="9890" y="9369"/>
                  <a:pt x="10071" y="9212"/>
                  <a:pt x="10288" y="9183"/>
                </a:cubicBezTo>
                <a:cubicBezTo>
                  <a:pt x="10311" y="9180"/>
                  <a:pt x="10335" y="9178"/>
                  <a:pt x="10358" y="9178"/>
                </a:cubicBezTo>
                <a:close/>
                <a:moveTo>
                  <a:pt x="6105" y="6784"/>
                </a:moveTo>
                <a:lnTo>
                  <a:pt x="6198" y="6809"/>
                </a:lnTo>
                <a:lnTo>
                  <a:pt x="6657" y="7266"/>
                </a:lnTo>
                <a:lnTo>
                  <a:pt x="6657" y="9529"/>
                </a:lnTo>
                <a:lnTo>
                  <a:pt x="7329" y="10200"/>
                </a:lnTo>
                <a:cubicBezTo>
                  <a:pt x="7316" y="10210"/>
                  <a:pt x="7305" y="10217"/>
                  <a:pt x="7295" y="10227"/>
                </a:cubicBezTo>
                <a:cubicBezTo>
                  <a:pt x="7279" y="10243"/>
                  <a:pt x="7267" y="10258"/>
                  <a:pt x="7255" y="10276"/>
                </a:cubicBezTo>
                <a:lnTo>
                  <a:pt x="6575" y="9596"/>
                </a:lnTo>
                <a:lnTo>
                  <a:pt x="6575" y="7336"/>
                </a:lnTo>
                <a:lnTo>
                  <a:pt x="6134" y="6894"/>
                </a:lnTo>
                <a:lnTo>
                  <a:pt x="6105" y="6784"/>
                </a:lnTo>
                <a:close/>
                <a:moveTo>
                  <a:pt x="3151" y="9756"/>
                </a:moveTo>
                <a:cubicBezTo>
                  <a:pt x="3304" y="9756"/>
                  <a:pt x="3454" y="9835"/>
                  <a:pt x="3537" y="9976"/>
                </a:cubicBezTo>
                <a:cubicBezTo>
                  <a:pt x="3658" y="10189"/>
                  <a:pt x="3585" y="10460"/>
                  <a:pt x="3373" y="10583"/>
                </a:cubicBezTo>
                <a:cubicBezTo>
                  <a:pt x="3306" y="10622"/>
                  <a:pt x="3230" y="10642"/>
                  <a:pt x="3153" y="10642"/>
                </a:cubicBezTo>
                <a:cubicBezTo>
                  <a:pt x="3114" y="10642"/>
                  <a:pt x="3075" y="10637"/>
                  <a:pt x="3036" y="10626"/>
                </a:cubicBezTo>
                <a:cubicBezTo>
                  <a:pt x="2923" y="10595"/>
                  <a:pt x="2827" y="10522"/>
                  <a:pt x="2768" y="10420"/>
                </a:cubicBezTo>
                <a:cubicBezTo>
                  <a:pt x="2709" y="10319"/>
                  <a:pt x="2693" y="10197"/>
                  <a:pt x="2724" y="10085"/>
                </a:cubicBezTo>
                <a:cubicBezTo>
                  <a:pt x="2754" y="9970"/>
                  <a:pt x="2829" y="9874"/>
                  <a:pt x="2930" y="9815"/>
                </a:cubicBezTo>
                <a:cubicBezTo>
                  <a:pt x="3000" y="9775"/>
                  <a:pt x="3076" y="9756"/>
                  <a:pt x="3151" y="9756"/>
                </a:cubicBezTo>
                <a:close/>
                <a:moveTo>
                  <a:pt x="7697" y="10183"/>
                </a:moveTo>
                <a:cubicBezTo>
                  <a:pt x="7908" y="10183"/>
                  <a:pt x="8090" y="10332"/>
                  <a:pt x="8130" y="10539"/>
                </a:cubicBezTo>
                <a:cubicBezTo>
                  <a:pt x="8173" y="10746"/>
                  <a:pt x="8063" y="10955"/>
                  <a:pt x="7866" y="11037"/>
                </a:cubicBezTo>
                <a:cubicBezTo>
                  <a:pt x="7811" y="11060"/>
                  <a:pt x="7752" y="11072"/>
                  <a:pt x="7695" y="11072"/>
                </a:cubicBezTo>
                <a:cubicBezTo>
                  <a:pt x="7550" y="11072"/>
                  <a:pt x="7411" y="11001"/>
                  <a:pt x="7326" y="10875"/>
                </a:cubicBezTo>
                <a:cubicBezTo>
                  <a:pt x="7209" y="10698"/>
                  <a:pt x="7231" y="10464"/>
                  <a:pt x="7381" y="10313"/>
                </a:cubicBezTo>
                <a:cubicBezTo>
                  <a:pt x="7464" y="10230"/>
                  <a:pt x="7576" y="10183"/>
                  <a:pt x="7694" y="10183"/>
                </a:cubicBezTo>
                <a:cubicBezTo>
                  <a:pt x="7695" y="10183"/>
                  <a:pt x="7696" y="10183"/>
                  <a:pt x="7697" y="10183"/>
                </a:cubicBezTo>
                <a:close/>
                <a:moveTo>
                  <a:pt x="5884" y="6816"/>
                </a:moveTo>
                <a:lnTo>
                  <a:pt x="5978" y="6911"/>
                </a:lnTo>
                <a:lnTo>
                  <a:pt x="6239" y="7886"/>
                </a:lnTo>
                <a:lnTo>
                  <a:pt x="5497" y="9174"/>
                </a:lnTo>
                <a:lnTo>
                  <a:pt x="4810" y="10363"/>
                </a:lnTo>
                <a:lnTo>
                  <a:pt x="5120" y="11524"/>
                </a:lnTo>
                <a:cubicBezTo>
                  <a:pt x="5102" y="11525"/>
                  <a:pt x="5085" y="11528"/>
                  <a:pt x="5068" y="11532"/>
                </a:cubicBezTo>
                <a:cubicBezTo>
                  <a:pt x="5043" y="11539"/>
                  <a:pt x="5017" y="11548"/>
                  <a:pt x="4993" y="11559"/>
                </a:cubicBezTo>
                <a:lnTo>
                  <a:pt x="4679" y="10387"/>
                </a:lnTo>
                <a:lnTo>
                  <a:pt x="5335" y="9252"/>
                </a:lnTo>
                <a:lnTo>
                  <a:pt x="6108" y="7910"/>
                </a:lnTo>
                <a:lnTo>
                  <a:pt x="5848" y="6945"/>
                </a:lnTo>
                <a:lnTo>
                  <a:pt x="5884" y="6816"/>
                </a:lnTo>
                <a:close/>
                <a:moveTo>
                  <a:pt x="5254" y="11661"/>
                </a:moveTo>
                <a:cubicBezTo>
                  <a:pt x="5349" y="11661"/>
                  <a:pt x="5445" y="11686"/>
                  <a:pt x="5534" y="11737"/>
                </a:cubicBezTo>
                <a:cubicBezTo>
                  <a:pt x="5730" y="11850"/>
                  <a:pt x="5839" y="12070"/>
                  <a:pt x="5808" y="12296"/>
                </a:cubicBezTo>
                <a:cubicBezTo>
                  <a:pt x="5778" y="12520"/>
                  <a:pt x="5616" y="12705"/>
                  <a:pt x="5397" y="12763"/>
                </a:cubicBezTo>
                <a:cubicBezTo>
                  <a:pt x="5346" y="12776"/>
                  <a:pt x="5296" y="12783"/>
                  <a:pt x="5248" y="12783"/>
                </a:cubicBezTo>
                <a:cubicBezTo>
                  <a:pt x="4839" y="12783"/>
                  <a:pt x="4544" y="12328"/>
                  <a:pt x="4768" y="11942"/>
                </a:cubicBezTo>
                <a:cubicBezTo>
                  <a:pt x="4872" y="11762"/>
                  <a:pt x="5060" y="11661"/>
                  <a:pt x="5254" y="11661"/>
                </a:cubicBezTo>
                <a:close/>
                <a:moveTo>
                  <a:pt x="6333" y="0"/>
                </a:moveTo>
                <a:cubicBezTo>
                  <a:pt x="6267" y="0"/>
                  <a:pt x="6200" y="10"/>
                  <a:pt x="6134" y="29"/>
                </a:cubicBezTo>
                <a:cubicBezTo>
                  <a:pt x="5791" y="127"/>
                  <a:pt x="5570" y="460"/>
                  <a:pt x="5616" y="813"/>
                </a:cubicBezTo>
                <a:cubicBezTo>
                  <a:pt x="5659" y="1167"/>
                  <a:pt x="5954" y="1436"/>
                  <a:pt x="6311" y="1447"/>
                </a:cubicBezTo>
                <a:lnTo>
                  <a:pt x="6613" y="2573"/>
                </a:lnTo>
                <a:lnTo>
                  <a:pt x="5957" y="3709"/>
                </a:lnTo>
                <a:lnTo>
                  <a:pt x="5182" y="5050"/>
                </a:lnTo>
                <a:lnTo>
                  <a:pt x="5393" y="5831"/>
                </a:lnTo>
                <a:lnTo>
                  <a:pt x="5133" y="5573"/>
                </a:lnTo>
                <a:lnTo>
                  <a:pt x="5133" y="3312"/>
                </a:lnTo>
                <a:lnTo>
                  <a:pt x="4399" y="2577"/>
                </a:lnTo>
                <a:cubicBezTo>
                  <a:pt x="4437" y="2501"/>
                  <a:pt x="4458" y="2418"/>
                  <a:pt x="4458" y="2333"/>
                </a:cubicBezTo>
                <a:cubicBezTo>
                  <a:pt x="4460" y="2007"/>
                  <a:pt x="4193" y="1765"/>
                  <a:pt x="3893" y="1765"/>
                </a:cubicBezTo>
                <a:cubicBezTo>
                  <a:pt x="3822" y="1765"/>
                  <a:pt x="3749" y="1779"/>
                  <a:pt x="3677" y="1808"/>
                </a:cubicBezTo>
                <a:cubicBezTo>
                  <a:pt x="3304" y="1962"/>
                  <a:pt x="3208" y="2446"/>
                  <a:pt x="3493" y="2731"/>
                </a:cubicBezTo>
                <a:cubicBezTo>
                  <a:pt x="3601" y="2840"/>
                  <a:pt x="3746" y="2897"/>
                  <a:pt x="3892" y="2897"/>
                </a:cubicBezTo>
                <a:cubicBezTo>
                  <a:pt x="3982" y="2897"/>
                  <a:pt x="4073" y="2875"/>
                  <a:pt x="4157" y="2830"/>
                </a:cubicBezTo>
                <a:lnTo>
                  <a:pt x="4808" y="3482"/>
                </a:lnTo>
                <a:lnTo>
                  <a:pt x="4808" y="5742"/>
                </a:lnTo>
                <a:lnTo>
                  <a:pt x="5154" y="6087"/>
                </a:lnTo>
                <a:lnTo>
                  <a:pt x="4536" y="5922"/>
                </a:lnTo>
                <a:lnTo>
                  <a:pt x="3816" y="4673"/>
                </a:lnTo>
                <a:lnTo>
                  <a:pt x="3149" y="3517"/>
                </a:lnTo>
                <a:lnTo>
                  <a:pt x="1917" y="3188"/>
                </a:lnTo>
                <a:cubicBezTo>
                  <a:pt x="1894" y="2881"/>
                  <a:pt x="1670" y="2627"/>
                  <a:pt x="1368" y="2565"/>
                </a:cubicBezTo>
                <a:cubicBezTo>
                  <a:pt x="1321" y="2555"/>
                  <a:pt x="1275" y="2550"/>
                  <a:pt x="1228" y="2550"/>
                </a:cubicBezTo>
                <a:cubicBezTo>
                  <a:pt x="976" y="2550"/>
                  <a:pt x="739" y="2689"/>
                  <a:pt x="617" y="2919"/>
                </a:cubicBezTo>
                <a:cubicBezTo>
                  <a:pt x="475" y="3191"/>
                  <a:pt x="528" y="3526"/>
                  <a:pt x="751" y="3739"/>
                </a:cubicBezTo>
                <a:cubicBezTo>
                  <a:pt x="883" y="3865"/>
                  <a:pt x="1055" y="3930"/>
                  <a:pt x="1229" y="3930"/>
                </a:cubicBezTo>
                <a:cubicBezTo>
                  <a:pt x="1347" y="3930"/>
                  <a:pt x="1467" y="3900"/>
                  <a:pt x="1575" y="3837"/>
                </a:cubicBezTo>
                <a:cubicBezTo>
                  <a:pt x="1673" y="3781"/>
                  <a:pt x="1755" y="3700"/>
                  <a:pt x="1814" y="3603"/>
                </a:cubicBezTo>
                <a:lnTo>
                  <a:pt x="2908" y="3897"/>
                </a:lnTo>
                <a:lnTo>
                  <a:pt x="3543" y="4997"/>
                </a:lnTo>
                <a:lnTo>
                  <a:pt x="4295" y="6300"/>
                </a:lnTo>
                <a:lnTo>
                  <a:pt x="5043" y="6500"/>
                </a:lnTo>
                <a:lnTo>
                  <a:pt x="4677" y="6599"/>
                </a:lnTo>
                <a:lnTo>
                  <a:pt x="3661" y="6011"/>
                </a:lnTo>
                <a:lnTo>
                  <a:pt x="2720" y="5467"/>
                </a:lnTo>
                <a:lnTo>
                  <a:pt x="1717" y="5735"/>
                </a:lnTo>
                <a:cubicBezTo>
                  <a:pt x="1604" y="5569"/>
                  <a:pt x="1427" y="5487"/>
                  <a:pt x="1250" y="5487"/>
                </a:cubicBezTo>
                <a:cubicBezTo>
                  <a:pt x="1059" y="5487"/>
                  <a:pt x="869" y="5582"/>
                  <a:pt x="761" y="5769"/>
                </a:cubicBezTo>
                <a:cubicBezTo>
                  <a:pt x="605" y="6039"/>
                  <a:pt x="698" y="6385"/>
                  <a:pt x="969" y="6540"/>
                </a:cubicBezTo>
                <a:cubicBezTo>
                  <a:pt x="1058" y="6592"/>
                  <a:pt x="1155" y="6616"/>
                  <a:pt x="1251" y="6616"/>
                </a:cubicBezTo>
                <a:cubicBezTo>
                  <a:pt x="1446" y="6616"/>
                  <a:pt x="1636" y="6515"/>
                  <a:pt x="1741" y="6334"/>
                </a:cubicBezTo>
                <a:cubicBezTo>
                  <a:pt x="1786" y="6253"/>
                  <a:pt x="1810" y="6163"/>
                  <a:pt x="1813" y="6071"/>
                </a:cubicBezTo>
                <a:lnTo>
                  <a:pt x="2704" y="5833"/>
                </a:lnTo>
                <a:lnTo>
                  <a:pt x="3601" y="6351"/>
                </a:lnTo>
                <a:lnTo>
                  <a:pt x="4663" y="6963"/>
                </a:lnTo>
                <a:lnTo>
                  <a:pt x="5139" y="6836"/>
                </a:lnTo>
                <a:lnTo>
                  <a:pt x="4696" y="7279"/>
                </a:lnTo>
                <a:lnTo>
                  <a:pt x="1955" y="7279"/>
                </a:lnTo>
                <a:lnTo>
                  <a:pt x="1065" y="8170"/>
                </a:lnTo>
                <a:cubicBezTo>
                  <a:pt x="967" y="8122"/>
                  <a:pt x="866" y="8100"/>
                  <a:pt x="766" y="8100"/>
                </a:cubicBezTo>
                <a:cubicBezTo>
                  <a:pt x="460" y="8100"/>
                  <a:pt x="173" y="8308"/>
                  <a:pt x="99" y="8631"/>
                </a:cubicBezTo>
                <a:cubicBezTo>
                  <a:pt x="1" y="9059"/>
                  <a:pt x="325" y="9466"/>
                  <a:pt x="765" y="9466"/>
                </a:cubicBezTo>
                <a:cubicBezTo>
                  <a:pt x="765" y="9466"/>
                  <a:pt x="766" y="9466"/>
                  <a:pt x="767" y="9466"/>
                </a:cubicBezTo>
                <a:cubicBezTo>
                  <a:pt x="769" y="9466"/>
                  <a:pt x="771" y="9466"/>
                  <a:pt x="773" y="9466"/>
                </a:cubicBezTo>
                <a:cubicBezTo>
                  <a:pt x="1286" y="9466"/>
                  <a:pt x="1614" y="8916"/>
                  <a:pt x="1369" y="8463"/>
                </a:cubicBezTo>
                <a:lnTo>
                  <a:pt x="2160" y="7671"/>
                </a:lnTo>
                <a:lnTo>
                  <a:pt x="4900" y="7671"/>
                </a:lnTo>
                <a:lnTo>
                  <a:pt x="5438" y="7135"/>
                </a:lnTo>
                <a:lnTo>
                  <a:pt x="5438" y="7135"/>
                </a:lnTo>
                <a:lnTo>
                  <a:pt x="5339" y="7505"/>
                </a:lnTo>
                <a:lnTo>
                  <a:pt x="4320" y="8092"/>
                </a:lnTo>
                <a:lnTo>
                  <a:pt x="3380" y="8635"/>
                </a:lnTo>
                <a:lnTo>
                  <a:pt x="3111" y="9637"/>
                </a:lnTo>
                <a:cubicBezTo>
                  <a:pt x="2861" y="9657"/>
                  <a:pt x="2652" y="9839"/>
                  <a:pt x="2601" y="10085"/>
                </a:cubicBezTo>
                <a:cubicBezTo>
                  <a:pt x="2551" y="10330"/>
                  <a:pt x="2669" y="10581"/>
                  <a:pt x="2891" y="10698"/>
                </a:cubicBezTo>
                <a:cubicBezTo>
                  <a:pt x="2974" y="10742"/>
                  <a:pt x="3064" y="10763"/>
                  <a:pt x="3153" y="10763"/>
                </a:cubicBezTo>
                <a:cubicBezTo>
                  <a:pt x="3303" y="10763"/>
                  <a:pt x="3451" y="10703"/>
                  <a:pt x="3560" y="10590"/>
                </a:cubicBezTo>
                <a:cubicBezTo>
                  <a:pt x="3733" y="10408"/>
                  <a:pt x="3767" y="10134"/>
                  <a:pt x="3640" y="9917"/>
                </a:cubicBezTo>
                <a:cubicBezTo>
                  <a:pt x="3593" y="9838"/>
                  <a:pt x="3529" y="9770"/>
                  <a:pt x="3450" y="9722"/>
                </a:cubicBezTo>
                <a:lnTo>
                  <a:pt x="3688" y="8831"/>
                </a:lnTo>
                <a:lnTo>
                  <a:pt x="4585" y="8314"/>
                </a:lnTo>
                <a:lnTo>
                  <a:pt x="5647" y="7701"/>
                </a:lnTo>
                <a:lnTo>
                  <a:pt x="5769" y="7242"/>
                </a:lnTo>
                <a:lnTo>
                  <a:pt x="5943" y="7889"/>
                </a:lnTo>
                <a:lnTo>
                  <a:pt x="5201" y="9174"/>
                </a:lnTo>
                <a:lnTo>
                  <a:pt x="4514" y="10365"/>
                </a:lnTo>
                <a:lnTo>
                  <a:pt x="4854" y="11634"/>
                </a:lnTo>
                <a:cubicBezTo>
                  <a:pt x="4763" y="11692"/>
                  <a:pt x="4687" y="11771"/>
                  <a:pt x="4633" y="11864"/>
                </a:cubicBezTo>
                <a:cubicBezTo>
                  <a:pt x="4488" y="12114"/>
                  <a:pt x="4508" y="12427"/>
                  <a:pt x="4684" y="12657"/>
                </a:cubicBezTo>
                <a:cubicBezTo>
                  <a:pt x="4822" y="12836"/>
                  <a:pt x="5033" y="12937"/>
                  <a:pt x="5252" y="12937"/>
                </a:cubicBezTo>
                <a:cubicBezTo>
                  <a:pt x="5313" y="12937"/>
                  <a:pt x="5375" y="12929"/>
                  <a:pt x="5436" y="12912"/>
                </a:cubicBezTo>
                <a:cubicBezTo>
                  <a:pt x="5716" y="12838"/>
                  <a:pt x="5922" y="12602"/>
                  <a:pt x="5960" y="12316"/>
                </a:cubicBezTo>
                <a:cubicBezTo>
                  <a:pt x="5998" y="12028"/>
                  <a:pt x="5858" y="11747"/>
                  <a:pt x="5609" y="11603"/>
                </a:cubicBezTo>
                <a:cubicBezTo>
                  <a:pt x="5507" y="11545"/>
                  <a:pt x="5394" y="11514"/>
                  <a:pt x="5277" y="11511"/>
                </a:cubicBezTo>
                <a:lnTo>
                  <a:pt x="4975" y="10384"/>
                </a:lnTo>
                <a:lnTo>
                  <a:pt x="5630" y="9251"/>
                </a:lnTo>
                <a:lnTo>
                  <a:pt x="6404" y="7909"/>
                </a:lnTo>
                <a:lnTo>
                  <a:pt x="6196" y="7128"/>
                </a:lnTo>
                <a:lnTo>
                  <a:pt x="6454" y="7385"/>
                </a:lnTo>
                <a:lnTo>
                  <a:pt x="6454" y="9647"/>
                </a:lnTo>
                <a:lnTo>
                  <a:pt x="7188" y="10381"/>
                </a:lnTo>
                <a:cubicBezTo>
                  <a:pt x="7061" y="10635"/>
                  <a:pt x="7138" y="10944"/>
                  <a:pt x="7371" y="11108"/>
                </a:cubicBezTo>
                <a:cubicBezTo>
                  <a:pt x="7471" y="11178"/>
                  <a:pt x="7586" y="11213"/>
                  <a:pt x="7701" y="11213"/>
                </a:cubicBezTo>
                <a:cubicBezTo>
                  <a:pt x="7853" y="11213"/>
                  <a:pt x="8004" y="11153"/>
                  <a:pt x="8116" y="11037"/>
                </a:cubicBezTo>
                <a:cubicBezTo>
                  <a:pt x="8314" y="10834"/>
                  <a:pt x="8332" y="10516"/>
                  <a:pt x="8161" y="10291"/>
                </a:cubicBezTo>
                <a:cubicBezTo>
                  <a:pt x="8050" y="10142"/>
                  <a:pt x="7878" y="10062"/>
                  <a:pt x="7703" y="10062"/>
                </a:cubicBezTo>
                <a:cubicBezTo>
                  <a:pt x="7611" y="10062"/>
                  <a:pt x="7517" y="10084"/>
                  <a:pt x="7430" y="10131"/>
                </a:cubicBezTo>
                <a:lnTo>
                  <a:pt x="6777" y="9479"/>
                </a:lnTo>
                <a:lnTo>
                  <a:pt x="6777" y="7217"/>
                </a:lnTo>
                <a:lnTo>
                  <a:pt x="6433" y="6873"/>
                </a:lnTo>
                <a:lnTo>
                  <a:pt x="7051" y="7038"/>
                </a:lnTo>
                <a:lnTo>
                  <a:pt x="7772" y="8287"/>
                </a:lnTo>
                <a:lnTo>
                  <a:pt x="8438" y="9441"/>
                </a:lnTo>
                <a:lnTo>
                  <a:pt x="9670" y="9771"/>
                </a:lnTo>
                <a:cubicBezTo>
                  <a:pt x="9677" y="9876"/>
                  <a:pt x="9707" y="9977"/>
                  <a:pt x="9757" y="10068"/>
                </a:cubicBezTo>
                <a:cubicBezTo>
                  <a:pt x="9886" y="10290"/>
                  <a:pt x="10120" y="10415"/>
                  <a:pt x="10360" y="10415"/>
                </a:cubicBezTo>
                <a:cubicBezTo>
                  <a:pt x="10477" y="10415"/>
                  <a:pt x="10596" y="10385"/>
                  <a:pt x="10704" y="10323"/>
                </a:cubicBezTo>
                <a:cubicBezTo>
                  <a:pt x="11037" y="10131"/>
                  <a:pt x="11150" y="9706"/>
                  <a:pt x="10958" y="9375"/>
                </a:cubicBezTo>
                <a:cubicBezTo>
                  <a:pt x="10830" y="9153"/>
                  <a:pt x="10597" y="9029"/>
                  <a:pt x="10356" y="9029"/>
                </a:cubicBezTo>
                <a:cubicBezTo>
                  <a:pt x="10239" y="9029"/>
                  <a:pt x="10120" y="9058"/>
                  <a:pt x="10011" y="9121"/>
                </a:cubicBezTo>
                <a:cubicBezTo>
                  <a:pt x="9914" y="9179"/>
                  <a:pt x="9832" y="9259"/>
                  <a:pt x="9773" y="9356"/>
                </a:cubicBezTo>
                <a:lnTo>
                  <a:pt x="8679" y="9063"/>
                </a:lnTo>
                <a:lnTo>
                  <a:pt x="8044" y="7962"/>
                </a:lnTo>
                <a:lnTo>
                  <a:pt x="7292" y="6660"/>
                </a:lnTo>
                <a:lnTo>
                  <a:pt x="6544" y="6461"/>
                </a:lnTo>
                <a:lnTo>
                  <a:pt x="6907" y="6362"/>
                </a:lnTo>
                <a:lnTo>
                  <a:pt x="7926" y="6949"/>
                </a:lnTo>
                <a:lnTo>
                  <a:pt x="8866" y="7492"/>
                </a:lnTo>
                <a:lnTo>
                  <a:pt x="9869" y="7224"/>
                </a:lnTo>
                <a:cubicBezTo>
                  <a:pt x="9917" y="7295"/>
                  <a:pt x="9979" y="7354"/>
                  <a:pt x="10052" y="7399"/>
                </a:cubicBezTo>
                <a:cubicBezTo>
                  <a:pt x="10140" y="7450"/>
                  <a:pt x="10238" y="7475"/>
                  <a:pt x="10335" y="7475"/>
                </a:cubicBezTo>
                <a:cubicBezTo>
                  <a:pt x="10457" y="7475"/>
                  <a:pt x="10579" y="7436"/>
                  <a:pt x="10679" y="7358"/>
                </a:cubicBezTo>
                <a:cubicBezTo>
                  <a:pt x="10861" y="7218"/>
                  <a:pt x="10940" y="6983"/>
                  <a:pt x="10881" y="6763"/>
                </a:cubicBezTo>
                <a:cubicBezTo>
                  <a:pt x="10816" y="6512"/>
                  <a:pt x="10590" y="6340"/>
                  <a:pt x="10336" y="6340"/>
                </a:cubicBezTo>
                <a:cubicBezTo>
                  <a:pt x="10315" y="6340"/>
                  <a:pt x="10293" y="6341"/>
                  <a:pt x="10271" y="6344"/>
                </a:cubicBezTo>
                <a:cubicBezTo>
                  <a:pt x="9993" y="6376"/>
                  <a:pt x="9780" y="6609"/>
                  <a:pt x="9773" y="6890"/>
                </a:cubicBezTo>
                <a:lnTo>
                  <a:pt x="8882" y="7127"/>
                </a:lnTo>
                <a:lnTo>
                  <a:pt x="7985" y="6609"/>
                </a:lnTo>
                <a:lnTo>
                  <a:pt x="6924" y="5995"/>
                </a:lnTo>
                <a:lnTo>
                  <a:pt x="6448" y="6122"/>
                </a:lnTo>
                <a:lnTo>
                  <a:pt x="6448" y="6122"/>
                </a:lnTo>
                <a:lnTo>
                  <a:pt x="6891" y="5679"/>
                </a:lnTo>
                <a:lnTo>
                  <a:pt x="9632" y="5679"/>
                </a:lnTo>
                <a:lnTo>
                  <a:pt x="10522" y="4790"/>
                </a:lnTo>
                <a:cubicBezTo>
                  <a:pt x="10615" y="4835"/>
                  <a:pt x="10717" y="4860"/>
                  <a:pt x="10820" y="4862"/>
                </a:cubicBezTo>
                <a:cubicBezTo>
                  <a:pt x="11308" y="4862"/>
                  <a:pt x="11640" y="4367"/>
                  <a:pt x="11454" y="3915"/>
                </a:cubicBezTo>
                <a:cubicBezTo>
                  <a:pt x="11341" y="3642"/>
                  <a:pt x="11082" y="3491"/>
                  <a:pt x="10819" y="3491"/>
                </a:cubicBezTo>
                <a:cubicBezTo>
                  <a:pt x="10647" y="3491"/>
                  <a:pt x="10473" y="3555"/>
                  <a:pt x="10336" y="3692"/>
                </a:cubicBezTo>
                <a:cubicBezTo>
                  <a:pt x="10123" y="3904"/>
                  <a:pt x="10075" y="4231"/>
                  <a:pt x="10219" y="4495"/>
                </a:cubicBezTo>
                <a:lnTo>
                  <a:pt x="9427" y="5287"/>
                </a:lnTo>
                <a:lnTo>
                  <a:pt x="6687" y="5287"/>
                </a:lnTo>
                <a:lnTo>
                  <a:pt x="6149" y="5823"/>
                </a:lnTo>
                <a:lnTo>
                  <a:pt x="6248" y="5455"/>
                </a:lnTo>
                <a:lnTo>
                  <a:pt x="7265" y="4866"/>
                </a:lnTo>
                <a:lnTo>
                  <a:pt x="8207" y="4324"/>
                </a:lnTo>
                <a:lnTo>
                  <a:pt x="8476" y="3321"/>
                </a:lnTo>
                <a:cubicBezTo>
                  <a:pt x="8892" y="3293"/>
                  <a:pt x="9134" y="2837"/>
                  <a:pt x="8925" y="2477"/>
                </a:cubicBezTo>
                <a:cubicBezTo>
                  <a:pt x="8821" y="2295"/>
                  <a:pt x="8631" y="2194"/>
                  <a:pt x="8435" y="2194"/>
                </a:cubicBezTo>
                <a:cubicBezTo>
                  <a:pt x="8339" y="2194"/>
                  <a:pt x="8242" y="2218"/>
                  <a:pt x="8153" y="2270"/>
                </a:cubicBezTo>
                <a:cubicBezTo>
                  <a:pt x="7883" y="2425"/>
                  <a:pt x="7790" y="2772"/>
                  <a:pt x="7947" y="3041"/>
                </a:cubicBezTo>
                <a:cubicBezTo>
                  <a:pt x="7993" y="3122"/>
                  <a:pt x="8058" y="3188"/>
                  <a:pt x="8137" y="3236"/>
                </a:cubicBezTo>
                <a:lnTo>
                  <a:pt x="7899" y="4127"/>
                </a:lnTo>
                <a:lnTo>
                  <a:pt x="7001" y="4645"/>
                </a:lnTo>
                <a:lnTo>
                  <a:pt x="5939" y="5258"/>
                </a:lnTo>
                <a:lnTo>
                  <a:pt x="5817" y="5717"/>
                </a:lnTo>
                <a:lnTo>
                  <a:pt x="5644" y="5069"/>
                </a:lnTo>
                <a:lnTo>
                  <a:pt x="6386" y="3782"/>
                </a:lnTo>
                <a:lnTo>
                  <a:pt x="7075" y="2593"/>
                </a:lnTo>
                <a:lnTo>
                  <a:pt x="6735" y="1326"/>
                </a:lnTo>
                <a:cubicBezTo>
                  <a:pt x="7031" y="1127"/>
                  <a:pt x="7138" y="743"/>
                  <a:pt x="6989" y="420"/>
                </a:cubicBezTo>
                <a:cubicBezTo>
                  <a:pt x="6868" y="159"/>
                  <a:pt x="6608" y="0"/>
                  <a:pt x="6333" y="0"/>
                </a:cubicBez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2542;p59">
            <a:extLst>
              <a:ext uri="{FF2B5EF4-FFF2-40B4-BE49-F238E27FC236}">
                <a16:creationId xmlns:a16="http://schemas.microsoft.com/office/drawing/2014/main" id="{27145A5D-D2CD-050D-F3CD-894E788481A9}"/>
              </a:ext>
            </a:extLst>
          </p:cNvPr>
          <p:cNvGrpSpPr/>
          <p:nvPr/>
        </p:nvGrpSpPr>
        <p:grpSpPr>
          <a:xfrm rot="16200000">
            <a:off x="7741162" y="761152"/>
            <a:ext cx="1355674" cy="1421037"/>
            <a:chOff x="6240263" y="3403675"/>
            <a:chExt cx="242425" cy="305500"/>
          </a:xfrm>
          <a:solidFill>
            <a:schemeClr val="accent2">
              <a:lumMod val="75000"/>
            </a:schemeClr>
          </a:solidFill>
        </p:grpSpPr>
        <p:sp>
          <p:nvSpPr>
            <p:cNvPr id="78" name="Google Shape;2543;p59">
              <a:extLst>
                <a:ext uri="{FF2B5EF4-FFF2-40B4-BE49-F238E27FC236}">
                  <a16:creationId xmlns:a16="http://schemas.microsoft.com/office/drawing/2014/main" id="{48D31800-6EDB-86C5-1FB5-698ECC3FF6F2}"/>
                </a:ext>
              </a:extLst>
            </p:cNvPr>
            <p:cNvSpPr/>
            <p:nvPr/>
          </p:nvSpPr>
          <p:spPr>
            <a:xfrm>
              <a:off x="6240263" y="3403675"/>
              <a:ext cx="103325" cy="305475"/>
            </a:xfrm>
            <a:custGeom>
              <a:avLst/>
              <a:gdLst/>
              <a:ahLst/>
              <a:cxnLst/>
              <a:rect l="l" t="t" r="r" b="b"/>
              <a:pathLst>
                <a:path w="4133" h="12219" extrusionOk="0">
                  <a:moveTo>
                    <a:pt x="3690" y="213"/>
                  </a:moveTo>
                  <a:cubicBezTo>
                    <a:pt x="3741" y="213"/>
                    <a:pt x="3794" y="232"/>
                    <a:pt x="3836" y="274"/>
                  </a:cubicBezTo>
                  <a:cubicBezTo>
                    <a:pt x="3967" y="407"/>
                    <a:pt x="3876" y="633"/>
                    <a:pt x="3688" y="633"/>
                  </a:cubicBezTo>
                  <a:cubicBezTo>
                    <a:pt x="3574" y="633"/>
                    <a:pt x="3479" y="539"/>
                    <a:pt x="3479" y="424"/>
                  </a:cubicBezTo>
                  <a:cubicBezTo>
                    <a:pt x="3479" y="297"/>
                    <a:pt x="3583" y="213"/>
                    <a:pt x="3690" y="213"/>
                  </a:cubicBezTo>
                  <a:close/>
                  <a:moveTo>
                    <a:pt x="1135" y="11589"/>
                  </a:moveTo>
                  <a:cubicBezTo>
                    <a:pt x="1323" y="11590"/>
                    <a:pt x="1415" y="11816"/>
                    <a:pt x="1283" y="11947"/>
                  </a:cubicBezTo>
                  <a:cubicBezTo>
                    <a:pt x="1241" y="11989"/>
                    <a:pt x="1189" y="12008"/>
                    <a:pt x="1137" y="12008"/>
                  </a:cubicBezTo>
                  <a:cubicBezTo>
                    <a:pt x="1029" y="12008"/>
                    <a:pt x="925" y="11924"/>
                    <a:pt x="926" y="11798"/>
                  </a:cubicBezTo>
                  <a:cubicBezTo>
                    <a:pt x="926" y="11682"/>
                    <a:pt x="1019" y="11589"/>
                    <a:pt x="1135" y="11589"/>
                  </a:cubicBezTo>
                  <a:close/>
                  <a:moveTo>
                    <a:pt x="3688" y="0"/>
                  </a:moveTo>
                  <a:cubicBezTo>
                    <a:pt x="3476" y="0"/>
                    <a:pt x="3297" y="158"/>
                    <a:pt x="3270" y="369"/>
                  </a:cubicBezTo>
                  <a:cubicBezTo>
                    <a:pt x="3243" y="579"/>
                    <a:pt x="3378" y="776"/>
                    <a:pt x="3582" y="829"/>
                  </a:cubicBezTo>
                  <a:lnTo>
                    <a:pt x="3582" y="2817"/>
                  </a:lnTo>
                  <a:lnTo>
                    <a:pt x="32" y="6367"/>
                  </a:lnTo>
                  <a:cubicBezTo>
                    <a:pt x="12" y="6387"/>
                    <a:pt x="2" y="6414"/>
                    <a:pt x="1" y="6442"/>
                  </a:cubicBezTo>
                  <a:lnTo>
                    <a:pt x="1" y="10257"/>
                  </a:lnTo>
                  <a:cubicBezTo>
                    <a:pt x="2" y="10282"/>
                    <a:pt x="11" y="10306"/>
                    <a:pt x="27" y="10326"/>
                  </a:cubicBezTo>
                  <a:lnTo>
                    <a:pt x="967" y="11412"/>
                  </a:lnTo>
                  <a:cubicBezTo>
                    <a:pt x="778" y="11496"/>
                    <a:pt x="677" y="11704"/>
                    <a:pt x="729" y="11905"/>
                  </a:cubicBezTo>
                  <a:cubicBezTo>
                    <a:pt x="779" y="12092"/>
                    <a:pt x="947" y="12219"/>
                    <a:pt x="1137" y="12219"/>
                  </a:cubicBezTo>
                  <a:cubicBezTo>
                    <a:pt x="1150" y="12219"/>
                    <a:pt x="1164" y="12218"/>
                    <a:pt x="1178" y="12217"/>
                  </a:cubicBezTo>
                  <a:cubicBezTo>
                    <a:pt x="1384" y="12196"/>
                    <a:pt x="1544" y="12028"/>
                    <a:pt x="1556" y="11822"/>
                  </a:cubicBezTo>
                  <a:cubicBezTo>
                    <a:pt x="1567" y="11614"/>
                    <a:pt x="1427" y="11431"/>
                    <a:pt x="1224" y="11387"/>
                  </a:cubicBezTo>
                  <a:lnTo>
                    <a:pt x="212" y="10216"/>
                  </a:lnTo>
                  <a:lnTo>
                    <a:pt x="212" y="6486"/>
                  </a:lnTo>
                  <a:lnTo>
                    <a:pt x="3763" y="2936"/>
                  </a:lnTo>
                  <a:cubicBezTo>
                    <a:pt x="3783" y="2916"/>
                    <a:pt x="3794" y="2888"/>
                    <a:pt x="3794" y="2859"/>
                  </a:cubicBezTo>
                  <a:lnTo>
                    <a:pt x="3794" y="829"/>
                  </a:lnTo>
                  <a:cubicBezTo>
                    <a:pt x="3998" y="776"/>
                    <a:pt x="4133" y="579"/>
                    <a:pt x="4106" y="369"/>
                  </a:cubicBezTo>
                  <a:cubicBezTo>
                    <a:pt x="4079" y="158"/>
                    <a:pt x="3900" y="0"/>
                    <a:pt x="3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544;p59">
              <a:extLst>
                <a:ext uri="{FF2B5EF4-FFF2-40B4-BE49-F238E27FC236}">
                  <a16:creationId xmlns:a16="http://schemas.microsoft.com/office/drawing/2014/main" id="{12961961-A338-61FF-CB5E-5B162D02EA2B}"/>
                </a:ext>
              </a:extLst>
            </p:cNvPr>
            <p:cNvSpPr/>
            <p:nvPr/>
          </p:nvSpPr>
          <p:spPr>
            <a:xfrm>
              <a:off x="6255213" y="3420300"/>
              <a:ext cx="94875" cy="273100"/>
            </a:xfrm>
            <a:custGeom>
              <a:avLst/>
              <a:gdLst/>
              <a:ahLst/>
              <a:cxnLst/>
              <a:rect l="l" t="t" r="r" b="b"/>
              <a:pathLst>
                <a:path w="3795" h="10924" extrusionOk="0">
                  <a:moveTo>
                    <a:pt x="3688" y="0"/>
                  </a:moveTo>
                  <a:cubicBezTo>
                    <a:pt x="3629" y="0"/>
                    <a:pt x="3582" y="48"/>
                    <a:pt x="3582" y="106"/>
                  </a:cubicBezTo>
                  <a:lnTo>
                    <a:pt x="3582" y="2152"/>
                  </a:lnTo>
                  <a:lnTo>
                    <a:pt x="32" y="5702"/>
                  </a:lnTo>
                  <a:cubicBezTo>
                    <a:pt x="12" y="5722"/>
                    <a:pt x="1" y="5750"/>
                    <a:pt x="1" y="5779"/>
                  </a:cubicBezTo>
                  <a:lnTo>
                    <a:pt x="1" y="9592"/>
                  </a:lnTo>
                  <a:cubicBezTo>
                    <a:pt x="1" y="9617"/>
                    <a:pt x="9" y="9641"/>
                    <a:pt x="26" y="9661"/>
                  </a:cubicBezTo>
                  <a:lnTo>
                    <a:pt x="1088" y="10888"/>
                  </a:lnTo>
                  <a:cubicBezTo>
                    <a:pt x="1107" y="10911"/>
                    <a:pt x="1137" y="10924"/>
                    <a:pt x="1168" y="10924"/>
                  </a:cubicBezTo>
                  <a:cubicBezTo>
                    <a:pt x="1257" y="10924"/>
                    <a:pt x="1306" y="10818"/>
                    <a:pt x="1247" y="10750"/>
                  </a:cubicBezTo>
                  <a:lnTo>
                    <a:pt x="1247" y="10749"/>
                  </a:lnTo>
                  <a:lnTo>
                    <a:pt x="213" y="9551"/>
                  </a:lnTo>
                  <a:lnTo>
                    <a:pt x="213" y="5821"/>
                  </a:lnTo>
                  <a:lnTo>
                    <a:pt x="3763" y="2271"/>
                  </a:lnTo>
                  <a:cubicBezTo>
                    <a:pt x="3781" y="2251"/>
                    <a:pt x="3793" y="2223"/>
                    <a:pt x="3794" y="2194"/>
                  </a:cubicBezTo>
                  <a:lnTo>
                    <a:pt x="3794" y="106"/>
                  </a:lnTo>
                  <a:cubicBezTo>
                    <a:pt x="3794" y="48"/>
                    <a:pt x="3746" y="0"/>
                    <a:pt x="3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545;p59">
              <a:extLst>
                <a:ext uri="{FF2B5EF4-FFF2-40B4-BE49-F238E27FC236}">
                  <a16:creationId xmlns:a16="http://schemas.microsoft.com/office/drawing/2014/main" id="{3EEC3A0A-F824-6717-595C-FD522B5F038B}"/>
                </a:ext>
              </a:extLst>
            </p:cNvPr>
            <p:cNvSpPr/>
            <p:nvPr/>
          </p:nvSpPr>
          <p:spPr>
            <a:xfrm>
              <a:off x="6284788" y="3464650"/>
              <a:ext cx="176425" cy="102750"/>
            </a:xfrm>
            <a:custGeom>
              <a:avLst/>
              <a:gdLst/>
              <a:ahLst/>
              <a:cxnLst/>
              <a:rect l="l" t="t" r="r" b="b"/>
              <a:pathLst>
                <a:path w="7057" h="4110" extrusionOk="0">
                  <a:moveTo>
                    <a:pt x="6635" y="213"/>
                  </a:moveTo>
                  <a:cubicBezTo>
                    <a:pt x="6820" y="213"/>
                    <a:pt x="6913" y="438"/>
                    <a:pt x="6781" y="570"/>
                  </a:cubicBezTo>
                  <a:cubicBezTo>
                    <a:pt x="6739" y="612"/>
                    <a:pt x="6687" y="631"/>
                    <a:pt x="6635" y="631"/>
                  </a:cubicBezTo>
                  <a:cubicBezTo>
                    <a:pt x="6528" y="631"/>
                    <a:pt x="6424" y="547"/>
                    <a:pt x="6424" y="420"/>
                  </a:cubicBezTo>
                  <a:cubicBezTo>
                    <a:pt x="6424" y="306"/>
                    <a:pt x="6517" y="213"/>
                    <a:pt x="6633" y="213"/>
                  </a:cubicBezTo>
                  <a:cubicBezTo>
                    <a:pt x="6634" y="213"/>
                    <a:pt x="6634" y="213"/>
                    <a:pt x="6635" y="213"/>
                  </a:cubicBezTo>
                  <a:close/>
                  <a:moveTo>
                    <a:pt x="6634" y="1"/>
                  </a:moveTo>
                  <a:cubicBezTo>
                    <a:pt x="6445" y="1"/>
                    <a:pt x="6276" y="128"/>
                    <a:pt x="6228" y="316"/>
                  </a:cubicBezTo>
                  <a:lnTo>
                    <a:pt x="3698" y="316"/>
                  </a:lnTo>
                  <a:cubicBezTo>
                    <a:pt x="3670" y="316"/>
                    <a:pt x="3643" y="327"/>
                    <a:pt x="3624" y="347"/>
                  </a:cubicBezTo>
                  <a:lnTo>
                    <a:pt x="3623" y="347"/>
                  </a:lnTo>
                  <a:lnTo>
                    <a:pt x="43" y="3927"/>
                  </a:lnTo>
                  <a:cubicBezTo>
                    <a:pt x="1" y="3969"/>
                    <a:pt x="1" y="4036"/>
                    <a:pt x="43" y="4078"/>
                  </a:cubicBezTo>
                  <a:cubicBezTo>
                    <a:pt x="63" y="4098"/>
                    <a:pt x="89" y="4109"/>
                    <a:pt x="116" y="4109"/>
                  </a:cubicBezTo>
                  <a:cubicBezTo>
                    <a:pt x="144" y="4108"/>
                    <a:pt x="173" y="4098"/>
                    <a:pt x="192" y="4078"/>
                  </a:cubicBezTo>
                  <a:lnTo>
                    <a:pt x="3743" y="528"/>
                  </a:lnTo>
                  <a:lnTo>
                    <a:pt x="6228" y="528"/>
                  </a:lnTo>
                  <a:cubicBezTo>
                    <a:pt x="6276" y="715"/>
                    <a:pt x="6445" y="843"/>
                    <a:pt x="6635" y="843"/>
                  </a:cubicBezTo>
                  <a:cubicBezTo>
                    <a:pt x="6652" y="843"/>
                    <a:pt x="6670" y="842"/>
                    <a:pt x="6688" y="839"/>
                  </a:cubicBezTo>
                  <a:cubicBezTo>
                    <a:pt x="6898" y="813"/>
                    <a:pt x="7056" y="633"/>
                    <a:pt x="7056" y="422"/>
                  </a:cubicBezTo>
                  <a:cubicBezTo>
                    <a:pt x="7056" y="210"/>
                    <a:pt x="6898" y="31"/>
                    <a:pt x="6688" y="4"/>
                  </a:cubicBezTo>
                  <a:cubicBezTo>
                    <a:pt x="6670" y="2"/>
                    <a:pt x="6652" y="1"/>
                    <a:pt x="66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546;p59">
              <a:extLst>
                <a:ext uri="{FF2B5EF4-FFF2-40B4-BE49-F238E27FC236}">
                  <a16:creationId xmlns:a16="http://schemas.microsoft.com/office/drawing/2014/main" id="{15FC85E0-5ACF-F722-26B2-1A2A0E670864}"/>
                </a:ext>
              </a:extLst>
            </p:cNvPr>
            <p:cNvSpPr/>
            <p:nvPr/>
          </p:nvSpPr>
          <p:spPr>
            <a:xfrm>
              <a:off x="6294238" y="3485800"/>
              <a:ext cx="188450" cy="97525"/>
            </a:xfrm>
            <a:custGeom>
              <a:avLst/>
              <a:gdLst/>
              <a:ahLst/>
              <a:cxnLst/>
              <a:rect l="l" t="t" r="r" b="b"/>
              <a:pathLst>
                <a:path w="7538" h="3901" extrusionOk="0">
                  <a:moveTo>
                    <a:pt x="435" y="3263"/>
                  </a:moveTo>
                  <a:cubicBezTo>
                    <a:pt x="551" y="3263"/>
                    <a:pt x="644" y="3358"/>
                    <a:pt x="644" y="3473"/>
                  </a:cubicBezTo>
                  <a:cubicBezTo>
                    <a:pt x="643" y="3598"/>
                    <a:pt x="541" y="3680"/>
                    <a:pt x="434" y="3680"/>
                  </a:cubicBezTo>
                  <a:cubicBezTo>
                    <a:pt x="382" y="3680"/>
                    <a:pt x="330" y="3661"/>
                    <a:pt x="287" y="3619"/>
                  </a:cubicBezTo>
                  <a:cubicBezTo>
                    <a:pt x="156" y="3487"/>
                    <a:pt x="249" y="3263"/>
                    <a:pt x="435" y="3263"/>
                  </a:cubicBezTo>
                  <a:close/>
                  <a:moveTo>
                    <a:pt x="3486" y="1"/>
                  </a:moveTo>
                  <a:cubicBezTo>
                    <a:pt x="3457" y="1"/>
                    <a:pt x="3430" y="12"/>
                    <a:pt x="3410" y="33"/>
                  </a:cubicBezTo>
                  <a:lnTo>
                    <a:pt x="386" y="3057"/>
                  </a:lnTo>
                  <a:cubicBezTo>
                    <a:pt x="179" y="3080"/>
                    <a:pt x="19" y="3250"/>
                    <a:pt x="11" y="3459"/>
                  </a:cubicBezTo>
                  <a:cubicBezTo>
                    <a:pt x="1" y="3668"/>
                    <a:pt x="146" y="3852"/>
                    <a:pt x="351" y="3892"/>
                  </a:cubicBezTo>
                  <a:cubicBezTo>
                    <a:pt x="378" y="3898"/>
                    <a:pt x="406" y="3901"/>
                    <a:pt x="433" y="3901"/>
                  </a:cubicBezTo>
                  <a:cubicBezTo>
                    <a:pt x="608" y="3901"/>
                    <a:pt x="769" y="3791"/>
                    <a:pt x="830" y="3622"/>
                  </a:cubicBezTo>
                  <a:cubicBezTo>
                    <a:pt x="902" y="3425"/>
                    <a:pt x="819" y="3207"/>
                    <a:pt x="636" y="3106"/>
                  </a:cubicBezTo>
                  <a:lnTo>
                    <a:pt x="3529" y="212"/>
                  </a:lnTo>
                  <a:lnTo>
                    <a:pt x="7432" y="212"/>
                  </a:lnTo>
                  <a:cubicBezTo>
                    <a:pt x="7490" y="212"/>
                    <a:pt x="7538" y="166"/>
                    <a:pt x="7538" y="106"/>
                  </a:cubicBezTo>
                  <a:cubicBezTo>
                    <a:pt x="7538" y="47"/>
                    <a:pt x="7490" y="1"/>
                    <a:pt x="74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547;p59">
              <a:extLst>
                <a:ext uri="{FF2B5EF4-FFF2-40B4-BE49-F238E27FC236}">
                  <a16:creationId xmlns:a16="http://schemas.microsoft.com/office/drawing/2014/main" id="{ABE01D81-1090-88EF-48CA-0FBE4E2DA3A3}"/>
                </a:ext>
              </a:extLst>
            </p:cNvPr>
            <p:cNvSpPr/>
            <p:nvPr/>
          </p:nvSpPr>
          <p:spPr>
            <a:xfrm>
              <a:off x="6328563" y="3494225"/>
              <a:ext cx="142800" cy="75700"/>
            </a:xfrm>
            <a:custGeom>
              <a:avLst/>
              <a:gdLst/>
              <a:ahLst/>
              <a:cxnLst/>
              <a:rect l="l" t="t" r="r" b="b"/>
              <a:pathLst>
                <a:path w="5712" h="3028" extrusionOk="0">
                  <a:moveTo>
                    <a:pt x="5288" y="211"/>
                  </a:moveTo>
                  <a:cubicBezTo>
                    <a:pt x="5475" y="212"/>
                    <a:pt x="5568" y="437"/>
                    <a:pt x="5437" y="569"/>
                  </a:cubicBezTo>
                  <a:cubicBezTo>
                    <a:pt x="5394" y="612"/>
                    <a:pt x="5341" y="631"/>
                    <a:pt x="5290" y="631"/>
                  </a:cubicBezTo>
                  <a:cubicBezTo>
                    <a:pt x="5182" y="631"/>
                    <a:pt x="5080" y="547"/>
                    <a:pt x="5080" y="421"/>
                  </a:cubicBezTo>
                  <a:cubicBezTo>
                    <a:pt x="5078" y="306"/>
                    <a:pt x="5173" y="211"/>
                    <a:pt x="5288" y="211"/>
                  </a:cubicBezTo>
                  <a:close/>
                  <a:moveTo>
                    <a:pt x="438" y="2395"/>
                  </a:moveTo>
                  <a:cubicBezTo>
                    <a:pt x="546" y="2395"/>
                    <a:pt x="650" y="2478"/>
                    <a:pt x="650" y="2604"/>
                  </a:cubicBezTo>
                  <a:cubicBezTo>
                    <a:pt x="650" y="2720"/>
                    <a:pt x="557" y="2813"/>
                    <a:pt x="441" y="2815"/>
                  </a:cubicBezTo>
                  <a:cubicBezTo>
                    <a:pt x="255" y="2815"/>
                    <a:pt x="160" y="2589"/>
                    <a:pt x="291" y="2456"/>
                  </a:cubicBezTo>
                  <a:cubicBezTo>
                    <a:pt x="334" y="2414"/>
                    <a:pt x="386" y="2395"/>
                    <a:pt x="438" y="2395"/>
                  </a:cubicBezTo>
                  <a:close/>
                  <a:moveTo>
                    <a:pt x="5289" y="0"/>
                  </a:moveTo>
                  <a:cubicBezTo>
                    <a:pt x="5100" y="0"/>
                    <a:pt x="4931" y="127"/>
                    <a:pt x="4883" y="315"/>
                  </a:cubicBezTo>
                  <a:lnTo>
                    <a:pt x="2350" y="315"/>
                  </a:lnTo>
                  <a:cubicBezTo>
                    <a:pt x="2322" y="315"/>
                    <a:pt x="2295" y="327"/>
                    <a:pt x="2276" y="347"/>
                  </a:cubicBezTo>
                  <a:lnTo>
                    <a:pt x="426" y="2185"/>
                  </a:lnTo>
                  <a:cubicBezTo>
                    <a:pt x="217" y="2194"/>
                    <a:pt x="46" y="2353"/>
                    <a:pt x="23" y="2561"/>
                  </a:cubicBezTo>
                  <a:cubicBezTo>
                    <a:pt x="1" y="2768"/>
                    <a:pt x="133" y="2960"/>
                    <a:pt x="335" y="3014"/>
                  </a:cubicBezTo>
                  <a:cubicBezTo>
                    <a:pt x="370" y="3023"/>
                    <a:pt x="406" y="3027"/>
                    <a:pt x="441" y="3027"/>
                  </a:cubicBezTo>
                  <a:cubicBezTo>
                    <a:pt x="607" y="3027"/>
                    <a:pt x="762" y="2929"/>
                    <a:pt x="829" y="2771"/>
                  </a:cubicBezTo>
                  <a:cubicBezTo>
                    <a:pt x="911" y="2579"/>
                    <a:pt x="839" y="2357"/>
                    <a:pt x="663" y="2247"/>
                  </a:cubicBezTo>
                  <a:lnTo>
                    <a:pt x="2393" y="527"/>
                  </a:lnTo>
                  <a:lnTo>
                    <a:pt x="4883" y="527"/>
                  </a:lnTo>
                  <a:cubicBezTo>
                    <a:pt x="4931" y="714"/>
                    <a:pt x="5100" y="842"/>
                    <a:pt x="5290" y="842"/>
                  </a:cubicBezTo>
                  <a:cubicBezTo>
                    <a:pt x="5308" y="842"/>
                    <a:pt x="5325" y="841"/>
                    <a:pt x="5343" y="839"/>
                  </a:cubicBezTo>
                  <a:cubicBezTo>
                    <a:pt x="5554" y="812"/>
                    <a:pt x="5712" y="633"/>
                    <a:pt x="5712" y="421"/>
                  </a:cubicBezTo>
                  <a:cubicBezTo>
                    <a:pt x="5712" y="210"/>
                    <a:pt x="5554" y="30"/>
                    <a:pt x="5343" y="4"/>
                  </a:cubicBezTo>
                  <a:cubicBezTo>
                    <a:pt x="5325" y="1"/>
                    <a:pt x="5307" y="0"/>
                    <a:pt x="52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548;p59">
              <a:extLst>
                <a:ext uri="{FF2B5EF4-FFF2-40B4-BE49-F238E27FC236}">
                  <a16:creationId xmlns:a16="http://schemas.microsoft.com/office/drawing/2014/main" id="{72D2B506-5C27-855B-C9A5-DD958B90F43E}"/>
                </a:ext>
              </a:extLst>
            </p:cNvPr>
            <p:cNvSpPr/>
            <p:nvPr/>
          </p:nvSpPr>
          <p:spPr>
            <a:xfrm>
              <a:off x="6270113" y="3420300"/>
              <a:ext cx="94850" cy="288875"/>
            </a:xfrm>
            <a:custGeom>
              <a:avLst/>
              <a:gdLst/>
              <a:ahLst/>
              <a:cxnLst/>
              <a:rect l="l" t="t" r="r" b="b"/>
              <a:pathLst>
                <a:path w="3794" h="11555" extrusionOk="0">
                  <a:moveTo>
                    <a:pt x="1402" y="10924"/>
                  </a:moveTo>
                  <a:cubicBezTo>
                    <a:pt x="1587" y="10924"/>
                    <a:pt x="1681" y="11149"/>
                    <a:pt x="1549" y="11281"/>
                  </a:cubicBezTo>
                  <a:cubicBezTo>
                    <a:pt x="1506" y="11324"/>
                    <a:pt x="1454" y="11343"/>
                    <a:pt x="1403" y="11343"/>
                  </a:cubicBezTo>
                  <a:cubicBezTo>
                    <a:pt x="1295" y="11343"/>
                    <a:pt x="1191" y="11259"/>
                    <a:pt x="1191" y="11133"/>
                  </a:cubicBezTo>
                  <a:cubicBezTo>
                    <a:pt x="1191" y="11017"/>
                    <a:pt x="1285" y="10924"/>
                    <a:pt x="1400" y="10924"/>
                  </a:cubicBezTo>
                  <a:cubicBezTo>
                    <a:pt x="1401" y="10924"/>
                    <a:pt x="1402" y="10924"/>
                    <a:pt x="1402" y="10924"/>
                  </a:cubicBezTo>
                  <a:close/>
                  <a:moveTo>
                    <a:pt x="3688" y="0"/>
                  </a:moveTo>
                  <a:cubicBezTo>
                    <a:pt x="3630" y="0"/>
                    <a:pt x="3582" y="48"/>
                    <a:pt x="3582" y="106"/>
                  </a:cubicBezTo>
                  <a:lnTo>
                    <a:pt x="3582" y="2152"/>
                  </a:lnTo>
                  <a:lnTo>
                    <a:pt x="32" y="5702"/>
                  </a:lnTo>
                  <a:cubicBezTo>
                    <a:pt x="12" y="5722"/>
                    <a:pt x="2" y="5750"/>
                    <a:pt x="0" y="5779"/>
                  </a:cubicBezTo>
                  <a:lnTo>
                    <a:pt x="0" y="9592"/>
                  </a:lnTo>
                  <a:cubicBezTo>
                    <a:pt x="0" y="9617"/>
                    <a:pt x="10" y="9641"/>
                    <a:pt x="27" y="9661"/>
                  </a:cubicBezTo>
                  <a:lnTo>
                    <a:pt x="1074" y="10872"/>
                  </a:lnTo>
                  <a:cubicBezTo>
                    <a:pt x="1014" y="10945"/>
                    <a:pt x="980" y="11038"/>
                    <a:pt x="980" y="11133"/>
                  </a:cubicBezTo>
                  <a:cubicBezTo>
                    <a:pt x="980" y="11365"/>
                    <a:pt x="1168" y="11555"/>
                    <a:pt x="1400" y="11555"/>
                  </a:cubicBezTo>
                  <a:lnTo>
                    <a:pt x="1400" y="11553"/>
                  </a:lnTo>
                  <a:cubicBezTo>
                    <a:pt x="1401" y="11553"/>
                    <a:pt x="1402" y="11553"/>
                    <a:pt x="1403" y="11553"/>
                  </a:cubicBezTo>
                  <a:cubicBezTo>
                    <a:pt x="1667" y="11553"/>
                    <a:pt x="1864" y="11312"/>
                    <a:pt x="1814" y="11052"/>
                  </a:cubicBezTo>
                  <a:cubicBezTo>
                    <a:pt x="1775" y="10847"/>
                    <a:pt x="1595" y="10711"/>
                    <a:pt x="1401" y="10711"/>
                  </a:cubicBezTo>
                  <a:cubicBezTo>
                    <a:pt x="1349" y="10711"/>
                    <a:pt x="1296" y="10721"/>
                    <a:pt x="1244" y="10742"/>
                  </a:cubicBezTo>
                  <a:lnTo>
                    <a:pt x="212" y="9552"/>
                  </a:lnTo>
                  <a:lnTo>
                    <a:pt x="212" y="5821"/>
                  </a:lnTo>
                  <a:lnTo>
                    <a:pt x="3763" y="2271"/>
                  </a:lnTo>
                  <a:cubicBezTo>
                    <a:pt x="3782" y="2251"/>
                    <a:pt x="3794" y="2223"/>
                    <a:pt x="3794" y="2194"/>
                  </a:cubicBezTo>
                  <a:lnTo>
                    <a:pt x="3794" y="106"/>
                  </a:lnTo>
                  <a:cubicBezTo>
                    <a:pt x="3794" y="48"/>
                    <a:pt x="3747" y="0"/>
                    <a:pt x="3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A36B059A-60D5-CABD-B48D-C2B806748E1D}"/>
              </a:ext>
            </a:extLst>
          </p:cNvPr>
          <p:cNvSpPr txBox="1"/>
          <p:nvPr/>
        </p:nvSpPr>
        <p:spPr>
          <a:xfrm>
            <a:off x="713239" y="676782"/>
            <a:ext cx="7106019" cy="3785652"/>
          </a:xfrm>
          <a:prstGeom prst="rect">
            <a:avLst/>
          </a:prstGeom>
          <a:noFill/>
        </p:spPr>
        <p:txBody>
          <a:bodyPr wrap="square">
            <a:spAutoFit/>
          </a:bodyPr>
          <a:lstStyle/>
          <a:p>
            <a:pPr algn="just"/>
            <a:r>
              <a:rPr lang="es-ES" sz="2400" dirty="0">
                <a:solidFill>
                  <a:schemeClr val="bg1"/>
                </a:solidFill>
              </a:rPr>
              <a:t>La idea fundamental detrás de las wavelets es analizar funciones de acuerdo a escalas variables. </a:t>
            </a:r>
          </a:p>
          <a:p>
            <a:pPr algn="just"/>
            <a:r>
              <a:rPr lang="es-ES" sz="2400" dirty="0">
                <a:solidFill>
                  <a:schemeClr val="bg1"/>
                </a:solidFill>
              </a:rPr>
              <a:t>Los algoritmos que utilizan wavelets procesan los datos a diferentes escalas o resoluciones. Si se observa una señal o función utilizando una "ventana" ancha, no se observan los pequeños detalles. En cambio, si la "ventana" utilizada es angosta, entonces se los puede observar. En análisis por wavelets, esas ventanas se ajustan automáticamente al cambiar de resolución. </a:t>
            </a:r>
            <a:endParaRPr lang="en-US" sz="2400" dirty="0">
              <a:solidFill>
                <a:schemeClr val="bg1"/>
              </a:solidFill>
            </a:endParaRPr>
          </a:p>
        </p:txBody>
      </p:sp>
    </p:spTree>
    <p:extLst>
      <p:ext uri="{BB962C8B-B14F-4D97-AF65-F5344CB8AC3E}">
        <p14:creationId xmlns:p14="http://schemas.microsoft.com/office/powerpoint/2010/main" val="2902646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grpSp>
        <p:nvGrpSpPr>
          <p:cNvPr id="2726" name="Google Shape;2726;p34"/>
          <p:cNvGrpSpPr/>
          <p:nvPr/>
        </p:nvGrpSpPr>
        <p:grpSpPr>
          <a:xfrm>
            <a:off x="7699434" y="503522"/>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726;p34">
            <a:extLst>
              <a:ext uri="{FF2B5EF4-FFF2-40B4-BE49-F238E27FC236}">
                <a16:creationId xmlns:a16="http://schemas.microsoft.com/office/drawing/2014/main" id="{7C466503-7620-DF19-7E4F-8D93210E3CCE}"/>
              </a:ext>
            </a:extLst>
          </p:cNvPr>
          <p:cNvGrpSpPr/>
          <p:nvPr/>
        </p:nvGrpSpPr>
        <p:grpSpPr>
          <a:xfrm>
            <a:off x="8246256" y="4188322"/>
            <a:ext cx="883262" cy="242091"/>
            <a:chOff x="2300350" y="2601250"/>
            <a:chExt cx="2275275" cy="623625"/>
          </a:xfrm>
        </p:grpSpPr>
        <p:sp>
          <p:nvSpPr>
            <p:cNvPr id="26" name="Google Shape;2727;p34">
              <a:extLst>
                <a:ext uri="{FF2B5EF4-FFF2-40B4-BE49-F238E27FC236}">
                  <a16:creationId xmlns:a16="http://schemas.microsoft.com/office/drawing/2014/main" id="{36D66411-C866-F58E-C952-B8E47F7D6426}"/>
                </a:ext>
              </a:extLst>
            </p:cNvPr>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28;p34">
              <a:extLst>
                <a:ext uri="{FF2B5EF4-FFF2-40B4-BE49-F238E27FC236}">
                  <a16:creationId xmlns:a16="http://schemas.microsoft.com/office/drawing/2014/main" id="{36B70120-AC91-2675-A558-3A12F25A47C0}"/>
                </a:ext>
              </a:extLst>
            </p:cNvPr>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29;p34">
              <a:extLst>
                <a:ext uri="{FF2B5EF4-FFF2-40B4-BE49-F238E27FC236}">
                  <a16:creationId xmlns:a16="http://schemas.microsoft.com/office/drawing/2014/main" id="{FFBDE38C-7BCF-7B30-31B4-BAB74163C90E}"/>
                </a:ext>
              </a:extLst>
            </p:cNvPr>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30;p34">
              <a:extLst>
                <a:ext uri="{FF2B5EF4-FFF2-40B4-BE49-F238E27FC236}">
                  <a16:creationId xmlns:a16="http://schemas.microsoft.com/office/drawing/2014/main" id="{695BCDE4-8B4F-5269-AA5B-916FD8443352}"/>
                </a:ext>
              </a:extLst>
            </p:cNvPr>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31;p34">
              <a:extLst>
                <a:ext uri="{FF2B5EF4-FFF2-40B4-BE49-F238E27FC236}">
                  <a16:creationId xmlns:a16="http://schemas.microsoft.com/office/drawing/2014/main" id="{B20A0345-E4F7-CA50-0C31-B2C651CCFD8E}"/>
                </a:ext>
              </a:extLst>
            </p:cNvPr>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32;p34">
              <a:extLst>
                <a:ext uri="{FF2B5EF4-FFF2-40B4-BE49-F238E27FC236}">
                  <a16:creationId xmlns:a16="http://schemas.microsoft.com/office/drawing/2014/main" id="{368AB615-32B8-033E-6E82-3DF8E056819D}"/>
                </a:ext>
              </a:extLst>
            </p:cNvPr>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175;p44">
            <a:extLst>
              <a:ext uri="{FF2B5EF4-FFF2-40B4-BE49-F238E27FC236}">
                <a16:creationId xmlns:a16="http://schemas.microsoft.com/office/drawing/2014/main" id="{031BE74C-8BF8-8D7B-BA38-C554C83CCA05}"/>
              </a:ext>
            </a:extLst>
          </p:cNvPr>
          <p:cNvGrpSpPr/>
          <p:nvPr/>
        </p:nvGrpSpPr>
        <p:grpSpPr>
          <a:xfrm>
            <a:off x="3284417" y="4506010"/>
            <a:ext cx="1105976" cy="133969"/>
            <a:chOff x="8183182" y="663852"/>
            <a:chExt cx="1475028" cy="178673"/>
          </a:xfrm>
        </p:grpSpPr>
        <p:grpSp>
          <p:nvGrpSpPr>
            <p:cNvPr id="33" name="Google Shape;3176;p44">
              <a:extLst>
                <a:ext uri="{FF2B5EF4-FFF2-40B4-BE49-F238E27FC236}">
                  <a16:creationId xmlns:a16="http://schemas.microsoft.com/office/drawing/2014/main" id="{DDD7F72D-4B83-4EC4-1A68-15F4368FFC46}"/>
                </a:ext>
              </a:extLst>
            </p:cNvPr>
            <p:cNvGrpSpPr/>
            <p:nvPr/>
          </p:nvGrpSpPr>
          <p:grpSpPr>
            <a:xfrm>
              <a:off x="8183182" y="774425"/>
              <a:ext cx="1178025" cy="68100"/>
              <a:chOff x="2024450" y="204150"/>
              <a:chExt cx="1178025" cy="68100"/>
            </a:xfrm>
          </p:grpSpPr>
          <p:sp>
            <p:nvSpPr>
              <p:cNvPr id="45" name="Google Shape;3177;p44">
                <a:extLst>
                  <a:ext uri="{FF2B5EF4-FFF2-40B4-BE49-F238E27FC236}">
                    <a16:creationId xmlns:a16="http://schemas.microsoft.com/office/drawing/2014/main" id="{C238A768-5B0D-7A7C-CC0A-F9EA735B5D1B}"/>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78;p44">
                <a:extLst>
                  <a:ext uri="{FF2B5EF4-FFF2-40B4-BE49-F238E27FC236}">
                    <a16:creationId xmlns:a16="http://schemas.microsoft.com/office/drawing/2014/main" id="{8D2B6E1F-6556-D5D2-9D01-3A1917B91716}"/>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179;p44">
                <a:extLst>
                  <a:ext uri="{FF2B5EF4-FFF2-40B4-BE49-F238E27FC236}">
                    <a16:creationId xmlns:a16="http://schemas.microsoft.com/office/drawing/2014/main" id="{FBF70EA6-9F33-9B3F-3A38-0E8D14A5E2C8}"/>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80;p44">
                <a:extLst>
                  <a:ext uri="{FF2B5EF4-FFF2-40B4-BE49-F238E27FC236}">
                    <a16:creationId xmlns:a16="http://schemas.microsoft.com/office/drawing/2014/main" id="{AD824EAB-BDC5-F8D8-83F9-3090558A6064}"/>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81;p44">
                <a:extLst>
                  <a:ext uri="{FF2B5EF4-FFF2-40B4-BE49-F238E27FC236}">
                    <a16:creationId xmlns:a16="http://schemas.microsoft.com/office/drawing/2014/main" id="{7E4BF382-5191-4AE5-5552-81F44667E620}"/>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182;p44">
                <a:extLst>
                  <a:ext uri="{FF2B5EF4-FFF2-40B4-BE49-F238E27FC236}">
                    <a16:creationId xmlns:a16="http://schemas.microsoft.com/office/drawing/2014/main" id="{F37EA9BC-11BC-CCB2-C9E4-7FE93891C3E5}"/>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183;p44">
                <a:extLst>
                  <a:ext uri="{FF2B5EF4-FFF2-40B4-BE49-F238E27FC236}">
                    <a16:creationId xmlns:a16="http://schemas.microsoft.com/office/drawing/2014/main" id="{C06F1EC8-8DDC-CF0E-3670-3AE740A7D763}"/>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184;p44">
                <a:extLst>
                  <a:ext uri="{FF2B5EF4-FFF2-40B4-BE49-F238E27FC236}">
                    <a16:creationId xmlns:a16="http://schemas.microsoft.com/office/drawing/2014/main" id="{AC354F39-0D08-8A18-B547-BB392A2A6D0C}"/>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185;p44">
                <a:extLst>
                  <a:ext uri="{FF2B5EF4-FFF2-40B4-BE49-F238E27FC236}">
                    <a16:creationId xmlns:a16="http://schemas.microsoft.com/office/drawing/2014/main" id="{EB418EAE-DEA4-1883-FCA8-C22D41598F85}"/>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186;p44">
                <a:extLst>
                  <a:ext uri="{FF2B5EF4-FFF2-40B4-BE49-F238E27FC236}">
                    <a16:creationId xmlns:a16="http://schemas.microsoft.com/office/drawing/2014/main" id="{A9223D37-28FD-9FA5-D4AD-3FBCAC352481}"/>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187;p44">
              <a:extLst>
                <a:ext uri="{FF2B5EF4-FFF2-40B4-BE49-F238E27FC236}">
                  <a16:creationId xmlns:a16="http://schemas.microsoft.com/office/drawing/2014/main" id="{F47D65A0-4145-8072-0C3D-782B66BE724A}"/>
                </a:ext>
              </a:extLst>
            </p:cNvPr>
            <p:cNvGrpSpPr/>
            <p:nvPr/>
          </p:nvGrpSpPr>
          <p:grpSpPr>
            <a:xfrm>
              <a:off x="8480185" y="663852"/>
              <a:ext cx="1178025" cy="68100"/>
              <a:chOff x="2024450" y="204150"/>
              <a:chExt cx="1178025" cy="68100"/>
            </a:xfrm>
          </p:grpSpPr>
          <p:sp>
            <p:nvSpPr>
              <p:cNvPr id="35" name="Google Shape;3188;p44">
                <a:extLst>
                  <a:ext uri="{FF2B5EF4-FFF2-40B4-BE49-F238E27FC236}">
                    <a16:creationId xmlns:a16="http://schemas.microsoft.com/office/drawing/2014/main" id="{C0958A11-48D3-B1AF-9C7A-4CD542626D8F}"/>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89;p44">
                <a:extLst>
                  <a:ext uri="{FF2B5EF4-FFF2-40B4-BE49-F238E27FC236}">
                    <a16:creationId xmlns:a16="http://schemas.microsoft.com/office/drawing/2014/main" id="{D8982C06-A1F7-CAB5-2760-05FA157E9485}"/>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90;p44">
                <a:extLst>
                  <a:ext uri="{FF2B5EF4-FFF2-40B4-BE49-F238E27FC236}">
                    <a16:creationId xmlns:a16="http://schemas.microsoft.com/office/drawing/2014/main" id="{B38D4E3B-062E-CA18-5B80-FAD217E7D60B}"/>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91;p44">
                <a:extLst>
                  <a:ext uri="{FF2B5EF4-FFF2-40B4-BE49-F238E27FC236}">
                    <a16:creationId xmlns:a16="http://schemas.microsoft.com/office/drawing/2014/main" id="{4DCC0933-3BC6-B655-2E51-19F1741348D1}"/>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92;p44">
                <a:extLst>
                  <a:ext uri="{FF2B5EF4-FFF2-40B4-BE49-F238E27FC236}">
                    <a16:creationId xmlns:a16="http://schemas.microsoft.com/office/drawing/2014/main" id="{3B65789B-476E-365E-FCF4-22AB99A50150}"/>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93;p44">
                <a:extLst>
                  <a:ext uri="{FF2B5EF4-FFF2-40B4-BE49-F238E27FC236}">
                    <a16:creationId xmlns:a16="http://schemas.microsoft.com/office/drawing/2014/main" id="{C8F2FD51-70F6-68DD-B0B8-9D1B8C7EA0A3}"/>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194;p44">
                <a:extLst>
                  <a:ext uri="{FF2B5EF4-FFF2-40B4-BE49-F238E27FC236}">
                    <a16:creationId xmlns:a16="http://schemas.microsoft.com/office/drawing/2014/main" id="{535286B1-D9E3-444E-8C0C-F4B4FA546D95}"/>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95;p44">
                <a:extLst>
                  <a:ext uri="{FF2B5EF4-FFF2-40B4-BE49-F238E27FC236}">
                    <a16:creationId xmlns:a16="http://schemas.microsoft.com/office/drawing/2014/main" id="{2259A8C9-3E74-9395-476E-13939251DBAF}"/>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196;p44">
                <a:extLst>
                  <a:ext uri="{FF2B5EF4-FFF2-40B4-BE49-F238E27FC236}">
                    <a16:creationId xmlns:a16="http://schemas.microsoft.com/office/drawing/2014/main" id="{7928E20E-86CD-E4CB-2B41-49C8F64FAA53}"/>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97;p44">
                <a:extLst>
                  <a:ext uri="{FF2B5EF4-FFF2-40B4-BE49-F238E27FC236}">
                    <a16:creationId xmlns:a16="http://schemas.microsoft.com/office/drawing/2014/main" id="{67537E01-FF87-AD1E-A29A-BD87ADD26B37}"/>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 name="Google Shape;2893;p38">
            <a:extLst>
              <a:ext uri="{FF2B5EF4-FFF2-40B4-BE49-F238E27FC236}">
                <a16:creationId xmlns:a16="http://schemas.microsoft.com/office/drawing/2014/main" id="{33B31957-175C-6FD4-4533-79A41034CEA9}"/>
              </a:ext>
            </a:extLst>
          </p:cNvPr>
          <p:cNvGrpSpPr/>
          <p:nvPr/>
        </p:nvGrpSpPr>
        <p:grpSpPr>
          <a:xfrm rot="5400000">
            <a:off x="686333" y="4098133"/>
            <a:ext cx="199294" cy="1100830"/>
            <a:chOff x="4898850" y="4820550"/>
            <a:chExt cx="98902" cy="553090"/>
          </a:xfrm>
        </p:grpSpPr>
        <p:sp>
          <p:nvSpPr>
            <p:cNvPr id="56" name="Google Shape;2894;p38">
              <a:extLst>
                <a:ext uri="{FF2B5EF4-FFF2-40B4-BE49-F238E27FC236}">
                  <a16:creationId xmlns:a16="http://schemas.microsoft.com/office/drawing/2014/main" id="{56988E1F-826A-602A-CA7E-F4203C35C818}"/>
                </a:ext>
              </a:extLst>
            </p:cNvPr>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95;p38">
              <a:extLst>
                <a:ext uri="{FF2B5EF4-FFF2-40B4-BE49-F238E27FC236}">
                  <a16:creationId xmlns:a16="http://schemas.microsoft.com/office/drawing/2014/main" id="{591D47F0-FD2B-5F7A-889A-34F88145FB91}"/>
                </a:ext>
              </a:extLst>
            </p:cNvPr>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96;p38">
              <a:extLst>
                <a:ext uri="{FF2B5EF4-FFF2-40B4-BE49-F238E27FC236}">
                  <a16:creationId xmlns:a16="http://schemas.microsoft.com/office/drawing/2014/main" id="{35359930-C758-A32D-0B77-7C6DB4A444F4}"/>
                </a:ext>
              </a:extLst>
            </p:cNvPr>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97;p38">
              <a:extLst>
                <a:ext uri="{FF2B5EF4-FFF2-40B4-BE49-F238E27FC236}">
                  <a16:creationId xmlns:a16="http://schemas.microsoft.com/office/drawing/2014/main" id="{B5DC0540-6B0E-2622-8965-2D13B637C7E2}"/>
                </a:ext>
              </a:extLst>
            </p:cNvPr>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98;p38">
              <a:extLst>
                <a:ext uri="{FF2B5EF4-FFF2-40B4-BE49-F238E27FC236}">
                  <a16:creationId xmlns:a16="http://schemas.microsoft.com/office/drawing/2014/main" id="{92551896-E1A8-F90D-37FD-B7BB745D8FA7}"/>
                </a:ext>
              </a:extLst>
            </p:cNvPr>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2893;p38">
            <a:extLst>
              <a:ext uri="{FF2B5EF4-FFF2-40B4-BE49-F238E27FC236}">
                <a16:creationId xmlns:a16="http://schemas.microsoft.com/office/drawing/2014/main" id="{F30FF581-6A8F-CC62-7B9F-E58D7E88EF18}"/>
              </a:ext>
            </a:extLst>
          </p:cNvPr>
          <p:cNvGrpSpPr/>
          <p:nvPr/>
        </p:nvGrpSpPr>
        <p:grpSpPr>
          <a:xfrm rot="5400000">
            <a:off x="9033464" y="3396291"/>
            <a:ext cx="199294" cy="1100830"/>
            <a:chOff x="4898850" y="4820550"/>
            <a:chExt cx="98902" cy="553090"/>
          </a:xfrm>
        </p:grpSpPr>
        <p:sp>
          <p:nvSpPr>
            <p:cNvPr id="62" name="Google Shape;2894;p38">
              <a:extLst>
                <a:ext uri="{FF2B5EF4-FFF2-40B4-BE49-F238E27FC236}">
                  <a16:creationId xmlns:a16="http://schemas.microsoft.com/office/drawing/2014/main" id="{2DBA7BD1-45F3-3B65-A4FD-970AD0EABA55}"/>
                </a:ext>
              </a:extLst>
            </p:cNvPr>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95;p38">
              <a:extLst>
                <a:ext uri="{FF2B5EF4-FFF2-40B4-BE49-F238E27FC236}">
                  <a16:creationId xmlns:a16="http://schemas.microsoft.com/office/drawing/2014/main" id="{13BE103D-75A6-1B0E-971D-78B20D63D658}"/>
                </a:ext>
              </a:extLst>
            </p:cNvPr>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896;p38">
              <a:extLst>
                <a:ext uri="{FF2B5EF4-FFF2-40B4-BE49-F238E27FC236}">
                  <a16:creationId xmlns:a16="http://schemas.microsoft.com/office/drawing/2014/main" id="{E8BD789C-6976-9E76-1131-A60E9C4F11C4}"/>
                </a:ext>
              </a:extLst>
            </p:cNvPr>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897;p38">
              <a:extLst>
                <a:ext uri="{FF2B5EF4-FFF2-40B4-BE49-F238E27FC236}">
                  <a16:creationId xmlns:a16="http://schemas.microsoft.com/office/drawing/2014/main" id="{3C7660BB-FC14-9415-21EE-7582DED49BFF}"/>
                </a:ext>
              </a:extLst>
            </p:cNvPr>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898;p38">
              <a:extLst>
                <a:ext uri="{FF2B5EF4-FFF2-40B4-BE49-F238E27FC236}">
                  <a16:creationId xmlns:a16="http://schemas.microsoft.com/office/drawing/2014/main" id="{BFA5E557-1B65-5FC3-28B3-E35A51B7346D}"/>
                </a:ext>
              </a:extLst>
            </p:cNvPr>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2668;p33">
            <a:extLst>
              <a:ext uri="{FF2B5EF4-FFF2-40B4-BE49-F238E27FC236}">
                <a16:creationId xmlns:a16="http://schemas.microsoft.com/office/drawing/2014/main" id="{86F31A71-CD58-5E21-84FF-3CF9E343C7D2}"/>
              </a:ext>
            </a:extLst>
          </p:cNvPr>
          <p:cNvGrpSpPr/>
          <p:nvPr/>
        </p:nvGrpSpPr>
        <p:grpSpPr>
          <a:xfrm flipH="1">
            <a:off x="-545227" y="2275107"/>
            <a:ext cx="1823016" cy="296643"/>
            <a:chOff x="7857346" y="3902355"/>
            <a:chExt cx="1823016" cy="296643"/>
          </a:xfrm>
        </p:grpSpPr>
        <p:sp>
          <p:nvSpPr>
            <p:cNvPr id="68" name="Google Shape;2669;p33">
              <a:extLst>
                <a:ext uri="{FF2B5EF4-FFF2-40B4-BE49-F238E27FC236}">
                  <a16:creationId xmlns:a16="http://schemas.microsoft.com/office/drawing/2014/main" id="{F059ADF5-473F-3C9A-1CF0-41D1F75C190B}"/>
                </a:ext>
              </a:extLst>
            </p:cNvPr>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670;p33">
              <a:extLst>
                <a:ext uri="{FF2B5EF4-FFF2-40B4-BE49-F238E27FC236}">
                  <a16:creationId xmlns:a16="http://schemas.microsoft.com/office/drawing/2014/main" id="{273F291E-C9DA-A040-8165-3ECDECAB86F7}"/>
                </a:ext>
              </a:extLst>
            </p:cNvPr>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671;p33">
              <a:extLst>
                <a:ext uri="{FF2B5EF4-FFF2-40B4-BE49-F238E27FC236}">
                  <a16:creationId xmlns:a16="http://schemas.microsoft.com/office/drawing/2014/main" id="{73E00BFE-511D-1601-713C-69379BA7FD94}"/>
                </a:ext>
              </a:extLst>
            </p:cNvPr>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672;p33">
              <a:extLst>
                <a:ext uri="{FF2B5EF4-FFF2-40B4-BE49-F238E27FC236}">
                  <a16:creationId xmlns:a16="http://schemas.microsoft.com/office/drawing/2014/main" id="{029EE05C-0112-554F-9C20-7D4E34831B43}"/>
                </a:ext>
              </a:extLst>
            </p:cNvPr>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673;p33">
              <a:extLst>
                <a:ext uri="{FF2B5EF4-FFF2-40B4-BE49-F238E27FC236}">
                  <a16:creationId xmlns:a16="http://schemas.microsoft.com/office/drawing/2014/main" id="{105AD710-A557-9DD6-34D1-EB31EBB8E8FC}"/>
                </a:ext>
              </a:extLst>
            </p:cNvPr>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674;p33">
              <a:extLst>
                <a:ext uri="{FF2B5EF4-FFF2-40B4-BE49-F238E27FC236}">
                  <a16:creationId xmlns:a16="http://schemas.microsoft.com/office/drawing/2014/main" id="{8B420376-CA20-0613-63E3-DCD5A673C7C1}"/>
                </a:ext>
              </a:extLst>
            </p:cNvPr>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3013;p59">
            <a:extLst>
              <a:ext uri="{FF2B5EF4-FFF2-40B4-BE49-F238E27FC236}">
                <a16:creationId xmlns:a16="http://schemas.microsoft.com/office/drawing/2014/main" id="{37D6EEEC-310A-6610-8CA4-6A76E5714D86}"/>
              </a:ext>
            </a:extLst>
          </p:cNvPr>
          <p:cNvSpPr/>
          <p:nvPr/>
        </p:nvSpPr>
        <p:spPr>
          <a:xfrm rot="1877941">
            <a:off x="8462184" y="2370133"/>
            <a:ext cx="1334668" cy="1506231"/>
          </a:xfrm>
          <a:custGeom>
            <a:avLst/>
            <a:gdLst/>
            <a:ahLst/>
            <a:cxnLst/>
            <a:rect l="l" t="t" r="r" b="b"/>
            <a:pathLst>
              <a:path w="11640" h="12937" extrusionOk="0">
                <a:moveTo>
                  <a:pt x="6333" y="177"/>
                </a:moveTo>
                <a:cubicBezTo>
                  <a:pt x="6503" y="177"/>
                  <a:pt x="6668" y="254"/>
                  <a:pt x="6777" y="397"/>
                </a:cubicBezTo>
                <a:cubicBezTo>
                  <a:pt x="6941" y="609"/>
                  <a:pt x="6931" y="906"/>
                  <a:pt x="6754" y="1107"/>
                </a:cubicBezTo>
                <a:cubicBezTo>
                  <a:pt x="6645" y="1231"/>
                  <a:pt x="6490" y="1297"/>
                  <a:pt x="6333" y="1297"/>
                </a:cubicBezTo>
                <a:cubicBezTo>
                  <a:pt x="6237" y="1297"/>
                  <a:pt x="6141" y="1273"/>
                  <a:pt x="6053" y="1223"/>
                </a:cubicBezTo>
                <a:cubicBezTo>
                  <a:pt x="5925" y="1148"/>
                  <a:pt x="5832" y="1025"/>
                  <a:pt x="5792" y="882"/>
                </a:cubicBezTo>
                <a:cubicBezTo>
                  <a:pt x="5723" y="624"/>
                  <a:pt x="5846" y="353"/>
                  <a:pt x="6086" y="235"/>
                </a:cubicBezTo>
                <a:cubicBezTo>
                  <a:pt x="6165" y="196"/>
                  <a:pt x="6249" y="177"/>
                  <a:pt x="6333" y="177"/>
                </a:cubicBezTo>
                <a:close/>
                <a:moveTo>
                  <a:pt x="3898" y="1890"/>
                </a:moveTo>
                <a:cubicBezTo>
                  <a:pt x="4013" y="1890"/>
                  <a:pt x="4124" y="1936"/>
                  <a:pt x="4206" y="2018"/>
                </a:cubicBezTo>
                <a:cubicBezTo>
                  <a:pt x="4289" y="2102"/>
                  <a:pt x="4336" y="2215"/>
                  <a:pt x="4337" y="2333"/>
                </a:cubicBezTo>
                <a:cubicBezTo>
                  <a:pt x="4336" y="2577"/>
                  <a:pt x="4138" y="2775"/>
                  <a:pt x="3893" y="2775"/>
                </a:cubicBezTo>
                <a:cubicBezTo>
                  <a:pt x="3648" y="2775"/>
                  <a:pt x="3450" y="2577"/>
                  <a:pt x="3450" y="2333"/>
                </a:cubicBezTo>
                <a:cubicBezTo>
                  <a:pt x="3450" y="2088"/>
                  <a:pt x="3648" y="1890"/>
                  <a:pt x="3893" y="1890"/>
                </a:cubicBezTo>
                <a:cubicBezTo>
                  <a:pt x="3894" y="1890"/>
                  <a:pt x="3896" y="1890"/>
                  <a:pt x="3898" y="1890"/>
                </a:cubicBezTo>
                <a:close/>
                <a:moveTo>
                  <a:pt x="8434" y="2316"/>
                </a:moveTo>
                <a:cubicBezTo>
                  <a:pt x="8587" y="2316"/>
                  <a:pt x="8737" y="2396"/>
                  <a:pt x="8819" y="2538"/>
                </a:cubicBezTo>
                <a:cubicBezTo>
                  <a:pt x="8946" y="2751"/>
                  <a:pt x="8875" y="3027"/>
                  <a:pt x="8660" y="3150"/>
                </a:cubicBezTo>
                <a:cubicBezTo>
                  <a:pt x="8590" y="3191"/>
                  <a:pt x="8514" y="3210"/>
                  <a:pt x="8439" y="3210"/>
                </a:cubicBezTo>
                <a:cubicBezTo>
                  <a:pt x="8283" y="3210"/>
                  <a:pt x="8132" y="3127"/>
                  <a:pt x="8051" y="2981"/>
                </a:cubicBezTo>
                <a:cubicBezTo>
                  <a:pt x="7929" y="2769"/>
                  <a:pt x="8001" y="2498"/>
                  <a:pt x="8214" y="2375"/>
                </a:cubicBezTo>
                <a:cubicBezTo>
                  <a:pt x="8283" y="2335"/>
                  <a:pt x="8359" y="2316"/>
                  <a:pt x="8434" y="2316"/>
                </a:cubicBezTo>
                <a:close/>
                <a:moveTo>
                  <a:pt x="1230" y="2694"/>
                </a:moveTo>
                <a:cubicBezTo>
                  <a:pt x="1419" y="2694"/>
                  <a:pt x="1600" y="2794"/>
                  <a:pt x="1700" y="2965"/>
                </a:cubicBezTo>
                <a:cubicBezTo>
                  <a:pt x="1772" y="3091"/>
                  <a:pt x="1791" y="3239"/>
                  <a:pt x="1753" y="3379"/>
                </a:cubicBezTo>
                <a:cubicBezTo>
                  <a:pt x="1689" y="3617"/>
                  <a:pt x="1473" y="3779"/>
                  <a:pt x="1229" y="3779"/>
                </a:cubicBezTo>
                <a:cubicBezTo>
                  <a:pt x="1217" y="3779"/>
                  <a:pt x="1205" y="3779"/>
                  <a:pt x="1193" y="3778"/>
                </a:cubicBezTo>
                <a:cubicBezTo>
                  <a:pt x="935" y="3760"/>
                  <a:pt x="726" y="3564"/>
                  <a:pt x="692" y="3307"/>
                </a:cubicBezTo>
                <a:cubicBezTo>
                  <a:pt x="658" y="3050"/>
                  <a:pt x="811" y="2806"/>
                  <a:pt x="1056" y="2723"/>
                </a:cubicBezTo>
                <a:cubicBezTo>
                  <a:pt x="1113" y="2703"/>
                  <a:pt x="1172" y="2694"/>
                  <a:pt x="1230" y="2694"/>
                </a:cubicBezTo>
                <a:close/>
                <a:moveTo>
                  <a:pt x="10819" y="3640"/>
                </a:moveTo>
                <a:cubicBezTo>
                  <a:pt x="10923" y="3640"/>
                  <a:pt x="11027" y="3669"/>
                  <a:pt x="11118" y="3730"/>
                </a:cubicBezTo>
                <a:cubicBezTo>
                  <a:pt x="11331" y="3871"/>
                  <a:pt x="11413" y="4145"/>
                  <a:pt x="11315" y="4381"/>
                </a:cubicBezTo>
                <a:cubicBezTo>
                  <a:pt x="11230" y="4584"/>
                  <a:pt x="11033" y="4713"/>
                  <a:pt x="10820" y="4713"/>
                </a:cubicBezTo>
                <a:cubicBezTo>
                  <a:pt x="10785" y="4713"/>
                  <a:pt x="10750" y="4710"/>
                  <a:pt x="10714" y="4702"/>
                </a:cubicBezTo>
                <a:cubicBezTo>
                  <a:pt x="10463" y="4653"/>
                  <a:pt x="10282" y="4433"/>
                  <a:pt x="10282" y="4176"/>
                </a:cubicBezTo>
                <a:cubicBezTo>
                  <a:pt x="10282" y="4034"/>
                  <a:pt x="10339" y="3897"/>
                  <a:pt x="10439" y="3796"/>
                </a:cubicBezTo>
                <a:cubicBezTo>
                  <a:pt x="10543" y="3693"/>
                  <a:pt x="10681" y="3640"/>
                  <a:pt x="10819" y="3640"/>
                </a:cubicBezTo>
                <a:close/>
                <a:moveTo>
                  <a:pt x="8247" y="3290"/>
                </a:moveTo>
                <a:cubicBezTo>
                  <a:pt x="8262" y="3297"/>
                  <a:pt x="8274" y="3301"/>
                  <a:pt x="8288" y="3305"/>
                </a:cubicBezTo>
                <a:cubicBezTo>
                  <a:pt x="8310" y="3311"/>
                  <a:pt x="8329" y="3312"/>
                  <a:pt x="8350" y="3315"/>
                </a:cubicBezTo>
                <a:lnTo>
                  <a:pt x="8101" y="4244"/>
                </a:lnTo>
                <a:lnTo>
                  <a:pt x="7205" y="4762"/>
                </a:lnTo>
                <a:lnTo>
                  <a:pt x="6143" y="5374"/>
                </a:lnTo>
                <a:lnTo>
                  <a:pt x="5977" y="5996"/>
                </a:lnTo>
                <a:lnTo>
                  <a:pt x="5909" y="6064"/>
                </a:lnTo>
                <a:lnTo>
                  <a:pt x="5880" y="5953"/>
                </a:lnTo>
                <a:lnTo>
                  <a:pt x="6043" y="5339"/>
                </a:lnTo>
                <a:lnTo>
                  <a:pt x="7062" y="4752"/>
                </a:lnTo>
                <a:lnTo>
                  <a:pt x="8002" y="4207"/>
                </a:lnTo>
                <a:lnTo>
                  <a:pt x="8247" y="3290"/>
                </a:lnTo>
                <a:close/>
                <a:moveTo>
                  <a:pt x="6592" y="1397"/>
                </a:moveTo>
                <a:lnTo>
                  <a:pt x="6907" y="2573"/>
                </a:lnTo>
                <a:lnTo>
                  <a:pt x="6251" y="3705"/>
                </a:lnTo>
                <a:lnTo>
                  <a:pt x="5477" y="5048"/>
                </a:lnTo>
                <a:lnTo>
                  <a:pt x="5736" y="6013"/>
                </a:lnTo>
                <a:lnTo>
                  <a:pt x="5702" y="6143"/>
                </a:lnTo>
                <a:lnTo>
                  <a:pt x="5607" y="6049"/>
                </a:lnTo>
                <a:lnTo>
                  <a:pt x="5348" y="5072"/>
                </a:lnTo>
                <a:lnTo>
                  <a:pt x="6091" y="3787"/>
                </a:lnTo>
                <a:lnTo>
                  <a:pt x="6777" y="2596"/>
                </a:lnTo>
                <a:lnTo>
                  <a:pt x="6465" y="1436"/>
                </a:lnTo>
                <a:cubicBezTo>
                  <a:pt x="6484" y="1431"/>
                  <a:pt x="6500" y="1431"/>
                  <a:pt x="6519" y="1426"/>
                </a:cubicBezTo>
                <a:cubicBezTo>
                  <a:pt x="6543" y="1419"/>
                  <a:pt x="6568" y="1409"/>
                  <a:pt x="6592" y="1397"/>
                </a:cubicBezTo>
                <a:close/>
                <a:moveTo>
                  <a:pt x="4331" y="2683"/>
                </a:moveTo>
                <a:lnTo>
                  <a:pt x="5012" y="3363"/>
                </a:lnTo>
                <a:lnTo>
                  <a:pt x="5012" y="5624"/>
                </a:lnTo>
                <a:lnTo>
                  <a:pt x="5455" y="6066"/>
                </a:lnTo>
                <a:lnTo>
                  <a:pt x="5483" y="6176"/>
                </a:lnTo>
                <a:lnTo>
                  <a:pt x="5483" y="6176"/>
                </a:lnTo>
                <a:lnTo>
                  <a:pt x="5388" y="6150"/>
                </a:lnTo>
                <a:lnTo>
                  <a:pt x="4933" y="5693"/>
                </a:lnTo>
                <a:lnTo>
                  <a:pt x="4933" y="3430"/>
                </a:lnTo>
                <a:lnTo>
                  <a:pt x="4261" y="2758"/>
                </a:lnTo>
                <a:cubicBezTo>
                  <a:pt x="4271" y="2749"/>
                  <a:pt x="4282" y="2741"/>
                  <a:pt x="4293" y="2732"/>
                </a:cubicBezTo>
                <a:cubicBezTo>
                  <a:pt x="4307" y="2717"/>
                  <a:pt x="4319" y="2700"/>
                  <a:pt x="4331" y="2683"/>
                </a:cubicBezTo>
                <a:close/>
                <a:moveTo>
                  <a:pt x="10304" y="4619"/>
                </a:moveTo>
                <a:cubicBezTo>
                  <a:pt x="10315" y="4633"/>
                  <a:pt x="10325" y="4647"/>
                  <a:pt x="10336" y="4661"/>
                </a:cubicBezTo>
                <a:cubicBezTo>
                  <a:pt x="10354" y="4678"/>
                  <a:pt x="10374" y="4691"/>
                  <a:pt x="10395" y="4708"/>
                </a:cubicBezTo>
                <a:lnTo>
                  <a:pt x="9571" y="5532"/>
                </a:lnTo>
                <a:lnTo>
                  <a:pt x="8317" y="5531"/>
                </a:lnTo>
                <a:lnTo>
                  <a:pt x="6829" y="5531"/>
                </a:lnTo>
                <a:lnTo>
                  <a:pt x="6163" y="6200"/>
                </a:lnTo>
                <a:lnTo>
                  <a:pt x="6040" y="6232"/>
                </a:lnTo>
                <a:lnTo>
                  <a:pt x="6073" y="6109"/>
                </a:lnTo>
                <a:lnTo>
                  <a:pt x="6747" y="5435"/>
                </a:lnTo>
                <a:lnTo>
                  <a:pt x="8173" y="5435"/>
                </a:lnTo>
                <a:lnTo>
                  <a:pt x="9489" y="5433"/>
                </a:lnTo>
                <a:lnTo>
                  <a:pt x="10304" y="4619"/>
                </a:lnTo>
                <a:close/>
                <a:moveTo>
                  <a:pt x="1910" y="3341"/>
                </a:moveTo>
                <a:lnTo>
                  <a:pt x="3049" y="3647"/>
                </a:lnTo>
                <a:lnTo>
                  <a:pt x="3684" y="4748"/>
                </a:lnTo>
                <a:lnTo>
                  <a:pt x="4436" y="6050"/>
                </a:lnTo>
                <a:lnTo>
                  <a:pt x="5363" y="6297"/>
                </a:lnTo>
                <a:lnTo>
                  <a:pt x="5455" y="6389"/>
                </a:lnTo>
                <a:lnTo>
                  <a:pt x="5331" y="6423"/>
                </a:lnTo>
                <a:lnTo>
                  <a:pt x="4394" y="6173"/>
                </a:lnTo>
                <a:lnTo>
                  <a:pt x="3672" y="4923"/>
                </a:lnTo>
                <a:lnTo>
                  <a:pt x="3006" y="3768"/>
                </a:lnTo>
                <a:lnTo>
                  <a:pt x="1879" y="3466"/>
                </a:lnTo>
                <a:cubicBezTo>
                  <a:pt x="1885" y="3449"/>
                  <a:pt x="1893" y="3434"/>
                  <a:pt x="1899" y="3417"/>
                </a:cubicBezTo>
                <a:cubicBezTo>
                  <a:pt x="1903" y="3391"/>
                  <a:pt x="1907" y="3366"/>
                  <a:pt x="1910" y="3341"/>
                </a:cubicBezTo>
                <a:close/>
                <a:moveTo>
                  <a:pt x="1253" y="5608"/>
                </a:moveTo>
                <a:cubicBezTo>
                  <a:pt x="1330" y="5608"/>
                  <a:pt x="1406" y="5628"/>
                  <a:pt x="1474" y="5666"/>
                </a:cubicBezTo>
                <a:cubicBezTo>
                  <a:pt x="1684" y="5789"/>
                  <a:pt x="1756" y="6060"/>
                  <a:pt x="1636" y="6272"/>
                </a:cubicBezTo>
                <a:lnTo>
                  <a:pt x="1636" y="6273"/>
                </a:lnTo>
                <a:cubicBezTo>
                  <a:pt x="1552" y="6420"/>
                  <a:pt x="1402" y="6495"/>
                  <a:pt x="1251" y="6495"/>
                </a:cubicBezTo>
                <a:cubicBezTo>
                  <a:pt x="1120" y="6495"/>
                  <a:pt x="989" y="6438"/>
                  <a:pt x="900" y="6322"/>
                </a:cubicBezTo>
                <a:cubicBezTo>
                  <a:pt x="708" y="6073"/>
                  <a:pt x="830" y="5706"/>
                  <a:pt x="1135" y="5624"/>
                </a:cubicBezTo>
                <a:cubicBezTo>
                  <a:pt x="1174" y="5613"/>
                  <a:pt x="1213" y="5608"/>
                  <a:pt x="1253" y="5608"/>
                </a:cubicBezTo>
                <a:close/>
                <a:moveTo>
                  <a:pt x="5808" y="6421"/>
                </a:moveTo>
                <a:lnTo>
                  <a:pt x="5850" y="6464"/>
                </a:lnTo>
                <a:lnTo>
                  <a:pt x="5841" y="6499"/>
                </a:lnTo>
                <a:lnTo>
                  <a:pt x="5837" y="6523"/>
                </a:lnTo>
                <a:lnTo>
                  <a:pt x="5802" y="6533"/>
                </a:lnTo>
                <a:lnTo>
                  <a:pt x="5777" y="6538"/>
                </a:lnTo>
                <a:lnTo>
                  <a:pt x="5736" y="6496"/>
                </a:lnTo>
                <a:lnTo>
                  <a:pt x="5744" y="6461"/>
                </a:lnTo>
                <a:lnTo>
                  <a:pt x="5750" y="6438"/>
                </a:lnTo>
                <a:lnTo>
                  <a:pt x="5785" y="6428"/>
                </a:lnTo>
                <a:lnTo>
                  <a:pt x="5784" y="6428"/>
                </a:lnTo>
                <a:lnTo>
                  <a:pt x="5808" y="6421"/>
                </a:lnTo>
                <a:close/>
                <a:moveTo>
                  <a:pt x="2703" y="5598"/>
                </a:moveTo>
                <a:lnTo>
                  <a:pt x="3599" y="6116"/>
                </a:lnTo>
                <a:lnTo>
                  <a:pt x="4662" y="6729"/>
                </a:lnTo>
                <a:lnTo>
                  <a:pt x="5277" y="6564"/>
                </a:lnTo>
                <a:lnTo>
                  <a:pt x="5383" y="6592"/>
                </a:lnTo>
                <a:lnTo>
                  <a:pt x="5309" y="6665"/>
                </a:lnTo>
                <a:lnTo>
                  <a:pt x="4681" y="6833"/>
                </a:lnTo>
                <a:lnTo>
                  <a:pt x="3664" y="6245"/>
                </a:lnTo>
                <a:lnTo>
                  <a:pt x="2721" y="5702"/>
                </a:lnTo>
                <a:lnTo>
                  <a:pt x="1803" y="5948"/>
                </a:lnTo>
                <a:cubicBezTo>
                  <a:pt x="1801" y="5934"/>
                  <a:pt x="1800" y="5920"/>
                  <a:pt x="1797" y="5906"/>
                </a:cubicBezTo>
                <a:cubicBezTo>
                  <a:pt x="1790" y="5886"/>
                  <a:pt x="1783" y="5867"/>
                  <a:pt x="1774" y="5847"/>
                </a:cubicBezTo>
                <a:lnTo>
                  <a:pt x="2703" y="5598"/>
                </a:lnTo>
                <a:close/>
                <a:moveTo>
                  <a:pt x="10337" y="6465"/>
                </a:moveTo>
                <a:cubicBezTo>
                  <a:pt x="10411" y="6465"/>
                  <a:pt x="10487" y="6484"/>
                  <a:pt x="10556" y="6523"/>
                </a:cubicBezTo>
                <a:cubicBezTo>
                  <a:pt x="10659" y="6582"/>
                  <a:pt x="10733" y="6679"/>
                  <a:pt x="10764" y="6794"/>
                </a:cubicBezTo>
                <a:cubicBezTo>
                  <a:pt x="10826" y="7029"/>
                  <a:pt x="10686" y="7271"/>
                  <a:pt x="10450" y="7336"/>
                </a:cubicBezTo>
                <a:cubicBezTo>
                  <a:pt x="10412" y="7346"/>
                  <a:pt x="10373" y="7351"/>
                  <a:pt x="10335" y="7351"/>
                </a:cubicBezTo>
                <a:cubicBezTo>
                  <a:pt x="10139" y="7351"/>
                  <a:pt x="9960" y="7220"/>
                  <a:pt x="9907" y="7022"/>
                </a:cubicBezTo>
                <a:cubicBezTo>
                  <a:pt x="9876" y="6909"/>
                  <a:pt x="9893" y="6788"/>
                  <a:pt x="9952" y="6685"/>
                </a:cubicBezTo>
                <a:cubicBezTo>
                  <a:pt x="10035" y="6544"/>
                  <a:pt x="10184" y="6465"/>
                  <a:pt x="10337" y="6465"/>
                </a:cubicBezTo>
                <a:close/>
                <a:moveTo>
                  <a:pt x="6907" y="6128"/>
                </a:moveTo>
                <a:lnTo>
                  <a:pt x="7924" y="6715"/>
                </a:lnTo>
                <a:lnTo>
                  <a:pt x="8866" y="7258"/>
                </a:lnTo>
                <a:lnTo>
                  <a:pt x="9783" y="7012"/>
                </a:lnTo>
                <a:cubicBezTo>
                  <a:pt x="9786" y="7025"/>
                  <a:pt x="9786" y="7041"/>
                  <a:pt x="9790" y="7053"/>
                </a:cubicBezTo>
                <a:cubicBezTo>
                  <a:pt x="9795" y="7075"/>
                  <a:pt x="9804" y="7093"/>
                  <a:pt x="9811" y="7113"/>
                </a:cubicBezTo>
                <a:lnTo>
                  <a:pt x="8884" y="7361"/>
                </a:lnTo>
                <a:lnTo>
                  <a:pt x="7986" y="6843"/>
                </a:lnTo>
                <a:lnTo>
                  <a:pt x="6925" y="6231"/>
                </a:lnTo>
                <a:lnTo>
                  <a:pt x="6309" y="6397"/>
                </a:lnTo>
                <a:lnTo>
                  <a:pt x="6204" y="6368"/>
                </a:lnTo>
                <a:lnTo>
                  <a:pt x="6276" y="6297"/>
                </a:lnTo>
                <a:lnTo>
                  <a:pt x="6907" y="6128"/>
                </a:lnTo>
                <a:close/>
                <a:moveTo>
                  <a:pt x="5546" y="6726"/>
                </a:moveTo>
                <a:lnTo>
                  <a:pt x="5514" y="6850"/>
                </a:lnTo>
                <a:lnTo>
                  <a:pt x="4840" y="7525"/>
                </a:lnTo>
                <a:lnTo>
                  <a:pt x="3416" y="7525"/>
                </a:lnTo>
                <a:lnTo>
                  <a:pt x="2098" y="7523"/>
                </a:lnTo>
                <a:lnTo>
                  <a:pt x="1283" y="8339"/>
                </a:lnTo>
                <a:cubicBezTo>
                  <a:pt x="1274" y="8325"/>
                  <a:pt x="1264" y="8311"/>
                  <a:pt x="1251" y="8298"/>
                </a:cubicBezTo>
                <a:cubicBezTo>
                  <a:pt x="1233" y="8281"/>
                  <a:pt x="1214" y="8264"/>
                  <a:pt x="1193" y="8250"/>
                </a:cubicBezTo>
                <a:lnTo>
                  <a:pt x="2016" y="7426"/>
                </a:lnTo>
                <a:lnTo>
                  <a:pt x="4756" y="7426"/>
                </a:lnTo>
                <a:lnTo>
                  <a:pt x="5422" y="6758"/>
                </a:lnTo>
                <a:lnTo>
                  <a:pt x="5546" y="6726"/>
                </a:lnTo>
                <a:close/>
                <a:moveTo>
                  <a:pt x="768" y="8245"/>
                </a:moveTo>
                <a:cubicBezTo>
                  <a:pt x="905" y="8245"/>
                  <a:pt x="1042" y="8297"/>
                  <a:pt x="1146" y="8402"/>
                </a:cubicBezTo>
                <a:cubicBezTo>
                  <a:pt x="1358" y="8613"/>
                  <a:pt x="1358" y="8953"/>
                  <a:pt x="1146" y="9163"/>
                </a:cubicBezTo>
                <a:cubicBezTo>
                  <a:pt x="1043" y="9259"/>
                  <a:pt x="912" y="9307"/>
                  <a:pt x="780" y="9307"/>
                </a:cubicBezTo>
                <a:cubicBezTo>
                  <a:pt x="643" y="9307"/>
                  <a:pt x="505" y="9254"/>
                  <a:pt x="400" y="9149"/>
                </a:cubicBezTo>
                <a:cubicBezTo>
                  <a:pt x="195" y="8944"/>
                  <a:pt x="190" y="8614"/>
                  <a:pt x="389" y="8402"/>
                </a:cubicBezTo>
                <a:cubicBezTo>
                  <a:pt x="493" y="8297"/>
                  <a:pt x="630" y="8245"/>
                  <a:pt x="768" y="8245"/>
                </a:cubicBezTo>
                <a:close/>
                <a:moveTo>
                  <a:pt x="6258" y="6536"/>
                </a:moveTo>
                <a:lnTo>
                  <a:pt x="7193" y="6787"/>
                </a:lnTo>
                <a:lnTo>
                  <a:pt x="7914" y="8037"/>
                </a:lnTo>
                <a:lnTo>
                  <a:pt x="8580" y="9191"/>
                </a:lnTo>
                <a:lnTo>
                  <a:pt x="9708" y="9493"/>
                </a:lnTo>
                <a:cubicBezTo>
                  <a:pt x="9702" y="9512"/>
                  <a:pt x="9694" y="9524"/>
                  <a:pt x="9688" y="9543"/>
                </a:cubicBezTo>
                <a:cubicBezTo>
                  <a:pt x="9683" y="9568"/>
                  <a:pt x="9681" y="9592"/>
                  <a:pt x="9677" y="9617"/>
                </a:cubicBezTo>
                <a:lnTo>
                  <a:pt x="8538" y="9313"/>
                </a:lnTo>
                <a:lnTo>
                  <a:pt x="7903" y="8212"/>
                </a:lnTo>
                <a:lnTo>
                  <a:pt x="7151" y="6909"/>
                </a:lnTo>
                <a:lnTo>
                  <a:pt x="6224" y="6661"/>
                </a:lnTo>
                <a:lnTo>
                  <a:pt x="6132" y="6569"/>
                </a:lnTo>
                <a:lnTo>
                  <a:pt x="6258" y="6536"/>
                </a:lnTo>
                <a:close/>
                <a:moveTo>
                  <a:pt x="5676" y="6895"/>
                </a:moveTo>
                <a:lnTo>
                  <a:pt x="5707" y="7007"/>
                </a:lnTo>
                <a:lnTo>
                  <a:pt x="5542" y="7619"/>
                </a:lnTo>
                <a:lnTo>
                  <a:pt x="4525" y="8208"/>
                </a:lnTo>
                <a:lnTo>
                  <a:pt x="3584" y="8750"/>
                </a:lnTo>
                <a:lnTo>
                  <a:pt x="3338" y="9668"/>
                </a:lnTo>
                <a:cubicBezTo>
                  <a:pt x="3325" y="9664"/>
                  <a:pt x="3313" y="9657"/>
                  <a:pt x="3299" y="9654"/>
                </a:cubicBezTo>
                <a:cubicBezTo>
                  <a:pt x="3277" y="9649"/>
                  <a:pt x="3258" y="9646"/>
                  <a:pt x="3236" y="9643"/>
                </a:cubicBezTo>
                <a:lnTo>
                  <a:pt x="3485" y="8714"/>
                </a:lnTo>
                <a:lnTo>
                  <a:pt x="4382" y="8196"/>
                </a:lnTo>
                <a:lnTo>
                  <a:pt x="5443" y="7584"/>
                </a:lnTo>
                <a:lnTo>
                  <a:pt x="5610" y="6963"/>
                </a:lnTo>
                <a:lnTo>
                  <a:pt x="5676" y="6895"/>
                </a:lnTo>
                <a:close/>
                <a:moveTo>
                  <a:pt x="10358" y="9178"/>
                </a:moveTo>
                <a:cubicBezTo>
                  <a:pt x="10550" y="9178"/>
                  <a:pt x="10732" y="9281"/>
                  <a:pt x="10830" y="9450"/>
                </a:cubicBezTo>
                <a:cubicBezTo>
                  <a:pt x="10902" y="9575"/>
                  <a:pt x="10920" y="9723"/>
                  <a:pt x="10884" y="9862"/>
                </a:cubicBezTo>
                <a:cubicBezTo>
                  <a:pt x="10845" y="10003"/>
                  <a:pt x="10754" y="10121"/>
                  <a:pt x="10628" y="10192"/>
                </a:cubicBezTo>
                <a:cubicBezTo>
                  <a:pt x="10543" y="10241"/>
                  <a:pt x="10450" y="10264"/>
                  <a:pt x="10358" y="10264"/>
                </a:cubicBezTo>
                <a:cubicBezTo>
                  <a:pt x="10171" y="10264"/>
                  <a:pt x="9989" y="10167"/>
                  <a:pt x="9887" y="9993"/>
                </a:cubicBezTo>
                <a:cubicBezTo>
                  <a:pt x="9815" y="9869"/>
                  <a:pt x="9795" y="9720"/>
                  <a:pt x="9832" y="9581"/>
                </a:cubicBezTo>
                <a:lnTo>
                  <a:pt x="9834" y="9581"/>
                </a:lnTo>
                <a:cubicBezTo>
                  <a:pt x="9890" y="9369"/>
                  <a:pt x="10071" y="9212"/>
                  <a:pt x="10288" y="9183"/>
                </a:cubicBezTo>
                <a:cubicBezTo>
                  <a:pt x="10311" y="9180"/>
                  <a:pt x="10335" y="9178"/>
                  <a:pt x="10358" y="9178"/>
                </a:cubicBezTo>
                <a:close/>
                <a:moveTo>
                  <a:pt x="6105" y="6784"/>
                </a:moveTo>
                <a:lnTo>
                  <a:pt x="6198" y="6809"/>
                </a:lnTo>
                <a:lnTo>
                  <a:pt x="6657" y="7266"/>
                </a:lnTo>
                <a:lnTo>
                  <a:pt x="6657" y="9529"/>
                </a:lnTo>
                <a:lnTo>
                  <a:pt x="7329" y="10200"/>
                </a:lnTo>
                <a:cubicBezTo>
                  <a:pt x="7316" y="10210"/>
                  <a:pt x="7305" y="10217"/>
                  <a:pt x="7295" y="10227"/>
                </a:cubicBezTo>
                <a:cubicBezTo>
                  <a:pt x="7279" y="10243"/>
                  <a:pt x="7267" y="10258"/>
                  <a:pt x="7255" y="10276"/>
                </a:cubicBezTo>
                <a:lnTo>
                  <a:pt x="6575" y="9596"/>
                </a:lnTo>
                <a:lnTo>
                  <a:pt x="6575" y="7336"/>
                </a:lnTo>
                <a:lnTo>
                  <a:pt x="6134" y="6894"/>
                </a:lnTo>
                <a:lnTo>
                  <a:pt x="6105" y="6784"/>
                </a:lnTo>
                <a:close/>
                <a:moveTo>
                  <a:pt x="3151" y="9756"/>
                </a:moveTo>
                <a:cubicBezTo>
                  <a:pt x="3304" y="9756"/>
                  <a:pt x="3454" y="9835"/>
                  <a:pt x="3537" y="9976"/>
                </a:cubicBezTo>
                <a:cubicBezTo>
                  <a:pt x="3658" y="10189"/>
                  <a:pt x="3585" y="10460"/>
                  <a:pt x="3373" y="10583"/>
                </a:cubicBezTo>
                <a:cubicBezTo>
                  <a:pt x="3306" y="10622"/>
                  <a:pt x="3230" y="10642"/>
                  <a:pt x="3153" y="10642"/>
                </a:cubicBezTo>
                <a:cubicBezTo>
                  <a:pt x="3114" y="10642"/>
                  <a:pt x="3075" y="10637"/>
                  <a:pt x="3036" y="10626"/>
                </a:cubicBezTo>
                <a:cubicBezTo>
                  <a:pt x="2923" y="10595"/>
                  <a:pt x="2827" y="10522"/>
                  <a:pt x="2768" y="10420"/>
                </a:cubicBezTo>
                <a:cubicBezTo>
                  <a:pt x="2709" y="10319"/>
                  <a:pt x="2693" y="10197"/>
                  <a:pt x="2724" y="10085"/>
                </a:cubicBezTo>
                <a:cubicBezTo>
                  <a:pt x="2754" y="9970"/>
                  <a:pt x="2829" y="9874"/>
                  <a:pt x="2930" y="9815"/>
                </a:cubicBezTo>
                <a:cubicBezTo>
                  <a:pt x="3000" y="9775"/>
                  <a:pt x="3076" y="9756"/>
                  <a:pt x="3151" y="9756"/>
                </a:cubicBezTo>
                <a:close/>
                <a:moveTo>
                  <a:pt x="7697" y="10183"/>
                </a:moveTo>
                <a:cubicBezTo>
                  <a:pt x="7908" y="10183"/>
                  <a:pt x="8090" y="10332"/>
                  <a:pt x="8130" y="10539"/>
                </a:cubicBezTo>
                <a:cubicBezTo>
                  <a:pt x="8173" y="10746"/>
                  <a:pt x="8063" y="10955"/>
                  <a:pt x="7866" y="11037"/>
                </a:cubicBezTo>
                <a:cubicBezTo>
                  <a:pt x="7811" y="11060"/>
                  <a:pt x="7752" y="11072"/>
                  <a:pt x="7695" y="11072"/>
                </a:cubicBezTo>
                <a:cubicBezTo>
                  <a:pt x="7550" y="11072"/>
                  <a:pt x="7411" y="11001"/>
                  <a:pt x="7326" y="10875"/>
                </a:cubicBezTo>
                <a:cubicBezTo>
                  <a:pt x="7209" y="10698"/>
                  <a:pt x="7231" y="10464"/>
                  <a:pt x="7381" y="10313"/>
                </a:cubicBezTo>
                <a:cubicBezTo>
                  <a:pt x="7464" y="10230"/>
                  <a:pt x="7576" y="10183"/>
                  <a:pt x="7694" y="10183"/>
                </a:cubicBezTo>
                <a:cubicBezTo>
                  <a:pt x="7695" y="10183"/>
                  <a:pt x="7696" y="10183"/>
                  <a:pt x="7697" y="10183"/>
                </a:cubicBezTo>
                <a:close/>
                <a:moveTo>
                  <a:pt x="5884" y="6816"/>
                </a:moveTo>
                <a:lnTo>
                  <a:pt x="5978" y="6911"/>
                </a:lnTo>
                <a:lnTo>
                  <a:pt x="6239" y="7886"/>
                </a:lnTo>
                <a:lnTo>
                  <a:pt x="5497" y="9174"/>
                </a:lnTo>
                <a:lnTo>
                  <a:pt x="4810" y="10363"/>
                </a:lnTo>
                <a:lnTo>
                  <a:pt x="5120" y="11524"/>
                </a:lnTo>
                <a:cubicBezTo>
                  <a:pt x="5102" y="11525"/>
                  <a:pt x="5085" y="11528"/>
                  <a:pt x="5068" y="11532"/>
                </a:cubicBezTo>
                <a:cubicBezTo>
                  <a:pt x="5043" y="11539"/>
                  <a:pt x="5017" y="11548"/>
                  <a:pt x="4993" y="11559"/>
                </a:cubicBezTo>
                <a:lnTo>
                  <a:pt x="4679" y="10387"/>
                </a:lnTo>
                <a:lnTo>
                  <a:pt x="5335" y="9252"/>
                </a:lnTo>
                <a:lnTo>
                  <a:pt x="6108" y="7910"/>
                </a:lnTo>
                <a:lnTo>
                  <a:pt x="5848" y="6945"/>
                </a:lnTo>
                <a:lnTo>
                  <a:pt x="5884" y="6816"/>
                </a:lnTo>
                <a:close/>
                <a:moveTo>
                  <a:pt x="5254" y="11661"/>
                </a:moveTo>
                <a:cubicBezTo>
                  <a:pt x="5349" y="11661"/>
                  <a:pt x="5445" y="11686"/>
                  <a:pt x="5534" y="11737"/>
                </a:cubicBezTo>
                <a:cubicBezTo>
                  <a:pt x="5730" y="11850"/>
                  <a:pt x="5839" y="12070"/>
                  <a:pt x="5808" y="12296"/>
                </a:cubicBezTo>
                <a:cubicBezTo>
                  <a:pt x="5778" y="12520"/>
                  <a:pt x="5616" y="12705"/>
                  <a:pt x="5397" y="12763"/>
                </a:cubicBezTo>
                <a:cubicBezTo>
                  <a:pt x="5346" y="12776"/>
                  <a:pt x="5296" y="12783"/>
                  <a:pt x="5248" y="12783"/>
                </a:cubicBezTo>
                <a:cubicBezTo>
                  <a:pt x="4839" y="12783"/>
                  <a:pt x="4544" y="12328"/>
                  <a:pt x="4768" y="11942"/>
                </a:cubicBezTo>
                <a:cubicBezTo>
                  <a:pt x="4872" y="11762"/>
                  <a:pt x="5060" y="11661"/>
                  <a:pt x="5254" y="11661"/>
                </a:cubicBezTo>
                <a:close/>
                <a:moveTo>
                  <a:pt x="6333" y="0"/>
                </a:moveTo>
                <a:cubicBezTo>
                  <a:pt x="6267" y="0"/>
                  <a:pt x="6200" y="10"/>
                  <a:pt x="6134" y="29"/>
                </a:cubicBezTo>
                <a:cubicBezTo>
                  <a:pt x="5791" y="127"/>
                  <a:pt x="5570" y="460"/>
                  <a:pt x="5616" y="813"/>
                </a:cubicBezTo>
                <a:cubicBezTo>
                  <a:pt x="5659" y="1167"/>
                  <a:pt x="5954" y="1436"/>
                  <a:pt x="6311" y="1447"/>
                </a:cubicBezTo>
                <a:lnTo>
                  <a:pt x="6613" y="2573"/>
                </a:lnTo>
                <a:lnTo>
                  <a:pt x="5957" y="3709"/>
                </a:lnTo>
                <a:lnTo>
                  <a:pt x="5182" y="5050"/>
                </a:lnTo>
                <a:lnTo>
                  <a:pt x="5393" y="5831"/>
                </a:lnTo>
                <a:lnTo>
                  <a:pt x="5133" y="5573"/>
                </a:lnTo>
                <a:lnTo>
                  <a:pt x="5133" y="3312"/>
                </a:lnTo>
                <a:lnTo>
                  <a:pt x="4399" y="2577"/>
                </a:lnTo>
                <a:cubicBezTo>
                  <a:pt x="4437" y="2501"/>
                  <a:pt x="4458" y="2418"/>
                  <a:pt x="4458" y="2333"/>
                </a:cubicBezTo>
                <a:cubicBezTo>
                  <a:pt x="4460" y="2007"/>
                  <a:pt x="4193" y="1765"/>
                  <a:pt x="3893" y="1765"/>
                </a:cubicBezTo>
                <a:cubicBezTo>
                  <a:pt x="3822" y="1765"/>
                  <a:pt x="3749" y="1779"/>
                  <a:pt x="3677" y="1808"/>
                </a:cubicBezTo>
                <a:cubicBezTo>
                  <a:pt x="3304" y="1962"/>
                  <a:pt x="3208" y="2446"/>
                  <a:pt x="3493" y="2731"/>
                </a:cubicBezTo>
                <a:cubicBezTo>
                  <a:pt x="3601" y="2840"/>
                  <a:pt x="3746" y="2897"/>
                  <a:pt x="3892" y="2897"/>
                </a:cubicBezTo>
                <a:cubicBezTo>
                  <a:pt x="3982" y="2897"/>
                  <a:pt x="4073" y="2875"/>
                  <a:pt x="4157" y="2830"/>
                </a:cubicBezTo>
                <a:lnTo>
                  <a:pt x="4808" y="3482"/>
                </a:lnTo>
                <a:lnTo>
                  <a:pt x="4808" y="5742"/>
                </a:lnTo>
                <a:lnTo>
                  <a:pt x="5154" y="6087"/>
                </a:lnTo>
                <a:lnTo>
                  <a:pt x="4536" y="5922"/>
                </a:lnTo>
                <a:lnTo>
                  <a:pt x="3816" y="4673"/>
                </a:lnTo>
                <a:lnTo>
                  <a:pt x="3149" y="3517"/>
                </a:lnTo>
                <a:lnTo>
                  <a:pt x="1917" y="3188"/>
                </a:lnTo>
                <a:cubicBezTo>
                  <a:pt x="1894" y="2881"/>
                  <a:pt x="1670" y="2627"/>
                  <a:pt x="1368" y="2565"/>
                </a:cubicBezTo>
                <a:cubicBezTo>
                  <a:pt x="1321" y="2555"/>
                  <a:pt x="1275" y="2550"/>
                  <a:pt x="1228" y="2550"/>
                </a:cubicBezTo>
                <a:cubicBezTo>
                  <a:pt x="976" y="2550"/>
                  <a:pt x="739" y="2689"/>
                  <a:pt x="617" y="2919"/>
                </a:cubicBezTo>
                <a:cubicBezTo>
                  <a:pt x="475" y="3191"/>
                  <a:pt x="528" y="3526"/>
                  <a:pt x="751" y="3739"/>
                </a:cubicBezTo>
                <a:cubicBezTo>
                  <a:pt x="883" y="3865"/>
                  <a:pt x="1055" y="3930"/>
                  <a:pt x="1229" y="3930"/>
                </a:cubicBezTo>
                <a:cubicBezTo>
                  <a:pt x="1347" y="3930"/>
                  <a:pt x="1467" y="3900"/>
                  <a:pt x="1575" y="3837"/>
                </a:cubicBezTo>
                <a:cubicBezTo>
                  <a:pt x="1673" y="3781"/>
                  <a:pt x="1755" y="3700"/>
                  <a:pt x="1814" y="3603"/>
                </a:cubicBezTo>
                <a:lnTo>
                  <a:pt x="2908" y="3897"/>
                </a:lnTo>
                <a:lnTo>
                  <a:pt x="3543" y="4997"/>
                </a:lnTo>
                <a:lnTo>
                  <a:pt x="4295" y="6300"/>
                </a:lnTo>
                <a:lnTo>
                  <a:pt x="5043" y="6500"/>
                </a:lnTo>
                <a:lnTo>
                  <a:pt x="4677" y="6599"/>
                </a:lnTo>
                <a:lnTo>
                  <a:pt x="3661" y="6011"/>
                </a:lnTo>
                <a:lnTo>
                  <a:pt x="2720" y="5467"/>
                </a:lnTo>
                <a:lnTo>
                  <a:pt x="1717" y="5735"/>
                </a:lnTo>
                <a:cubicBezTo>
                  <a:pt x="1604" y="5569"/>
                  <a:pt x="1427" y="5487"/>
                  <a:pt x="1250" y="5487"/>
                </a:cubicBezTo>
                <a:cubicBezTo>
                  <a:pt x="1059" y="5487"/>
                  <a:pt x="869" y="5582"/>
                  <a:pt x="761" y="5769"/>
                </a:cubicBezTo>
                <a:cubicBezTo>
                  <a:pt x="605" y="6039"/>
                  <a:pt x="698" y="6385"/>
                  <a:pt x="969" y="6540"/>
                </a:cubicBezTo>
                <a:cubicBezTo>
                  <a:pt x="1058" y="6592"/>
                  <a:pt x="1155" y="6616"/>
                  <a:pt x="1251" y="6616"/>
                </a:cubicBezTo>
                <a:cubicBezTo>
                  <a:pt x="1446" y="6616"/>
                  <a:pt x="1636" y="6515"/>
                  <a:pt x="1741" y="6334"/>
                </a:cubicBezTo>
                <a:cubicBezTo>
                  <a:pt x="1786" y="6253"/>
                  <a:pt x="1810" y="6163"/>
                  <a:pt x="1813" y="6071"/>
                </a:cubicBezTo>
                <a:lnTo>
                  <a:pt x="2704" y="5833"/>
                </a:lnTo>
                <a:lnTo>
                  <a:pt x="3601" y="6351"/>
                </a:lnTo>
                <a:lnTo>
                  <a:pt x="4663" y="6963"/>
                </a:lnTo>
                <a:lnTo>
                  <a:pt x="5139" y="6836"/>
                </a:lnTo>
                <a:lnTo>
                  <a:pt x="4696" y="7279"/>
                </a:lnTo>
                <a:lnTo>
                  <a:pt x="1955" y="7279"/>
                </a:lnTo>
                <a:lnTo>
                  <a:pt x="1065" y="8170"/>
                </a:lnTo>
                <a:cubicBezTo>
                  <a:pt x="967" y="8122"/>
                  <a:pt x="866" y="8100"/>
                  <a:pt x="766" y="8100"/>
                </a:cubicBezTo>
                <a:cubicBezTo>
                  <a:pt x="460" y="8100"/>
                  <a:pt x="173" y="8308"/>
                  <a:pt x="99" y="8631"/>
                </a:cubicBezTo>
                <a:cubicBezTo>
                  <a:pt x="1" y="9059"/>
                  <a:pt x="325" y="9466"/>
                  <a:pt x="765" y="9466"/>
                </a:cubicBezTo>
                <a:cubicBezTo>
                  <a:pt x="765" y="9466"/>
                  <a:pt x="766" y="9466"/>
                  <a:pt x="767" y="9466"/>
                </a:cubicBezTo>
                <a:cubicBezTo>
                  <a:pt x="769" y="9466"/>
                  <a:pt x="771" y="9466"/>
                  <a:pt x="773" y="9466"/>
                </a:cubicBezTo>
                <a:cubicBezTo>
                  <a:pt x="1286" y="9466"/>
                  <a:pt x="1614" y="8916"/>
                  <a:pt x="1369" y="8463"/>
                </a:cubicBezTo>
                <a:lnTo>
                  <a:pt x="2160" y="7671"/>
                </a:lnTo>
                <a:lnTo>
                  <a:pt x="4900" y="7671"/>
                </a:lnTo>
                <a:lnTo>
                  <a:pt x="5438" y="7135"/>
                </a:lnTo>
                <a:lnTo>
                  <a:pt x="5438" y="7135"/>
                </a:lnTo>
                <a:lnTo>
                  <a:pt x="5339" y="7505"/>
                </a:lnTo>
                <a:lnTo>
                  <a:pt x="4320" y="8092"/>
                </a:lnTo>
                <a:lnTo>
                  <a:pt x="3380" y="8635"/>
                </a:lnTo>
                <a:lnTo>
                  <a:pt x="3111" y="9637"/>
                </a:lnTo>
                <a:cubicBezTo>
                  <a:pt x="2861" y="9657"/>
                  <a:pt x="2652" y="9839"/>
                  <a:pt x="2601" y="10085"/>
                </a:cubicBezTo>
                <a:cubicBezTo>
                  <a:pt x="2551" y="10330"/>
                  <a:pt x="2669" y="10581"/>
                  <a:pt x="2891" y="10698"/>
                </a:cubicBezTo>
                <a:cubicBezTo>
                  <a:pt x="2974" y="10742"/>
                  <a:pt x="3064" y="10763"/>
                  <a:pt x="3153" y="10763"/>
                </a:cubicBezTo>
                <a:cubicBezTo>
                  <a:pt x="3303" y="10763"/>
                  <a:pt x="3451" y="10703"/>
                  <a:pt x="3560" y="10590"/>
                </a:cubicBezTo>
                <a:cubicBezTo>
                  <a:pt x="3733" y="10408"/>
                  <a:pt x="3767" y="10134"/>
                  <a:pt x="3640" y="9917"/>
                </a:cubicBezTo>
                <a:cubicBezTo>
                  <a:pt x="3593" y="9838"/>
                  <a:pt x="3529" y="9770"/>
                  <a:pt x="3450" y="9722"/>
                </a:cubicBezTo>
                <a:lnTo>
                  <a:pt x="3688" y="8831"/>
                </a:lnTo>
                <a:lnTo>
                  <a:pt x="4585" y="8314"/>
                </a:lnTo>
                <a:lnTo>
                  <a:pt x="5647" y="7701"/>
                </a:lnTo>
                <a:lnTo>
                  <a:pt x="5769" y="7242"/>
                </a:lnTo>
                <a:lnTo>
                  <a:pt x="5943" y="7889"/>
                </a:lnTo>
                <a:lnTo>
                  <a:pt x="5201" y="9174"/>
                </a:lnTo>
                <a:lnTo>
                  <a:pt x="4514" y="10365"/>
                </a:lnTo>
                <a:lnTo>
                  <a:pt x="4854" y="11634"/>
                </a:lnTo>
                <a:cubicBezTo>
                  <a:pt x="4763" y="11692"/>
                  <a:pt x="4687" y="11771"/>
                  <a:pt x="4633" y="11864"/>
                </a:cubicBezTo>
                <a:cubicBezTo>
                  <a:pt x="4488" y="12114"/>
                  <a:pt x="4508" y="12427"/>
                  <a:pt x="4684" y="12657"/>
                </a:cubicBezTo>
                <a:cubicBezTo>
                  <a:pt x="4822" y="12836"/>
                  <a:pt x="5033" y="12937"/>
                  <a:pt x="5252" y="12937"/>
                </a:cubicBezTo>
                <a:cubicBezTo>
                  <a:pt x="5313" y="12937"/>
                  <a:pt x="5375" y="12929"/>
                  <a:pt x="5436" y="12912"/>
                </a:cubicBezTo>
                <a:cubicBezTo>
                  <a:pt x="5716" y="12838"/>
                  <a:pt x="5922" y="12602"/>
                  <a:pt x="5960" y="12316"/>
                </a:cubicBezTo>
                <a:cubicBezTo>
                  <a:pt x="5998" y="12028"/>
                  <a:pt x="5858" y="11747"/>
                  <a:pt x="5609" y="11603"/>
                </a:cubicBezTo>
                <a:cubicBezTo>
                  <a:pt x="5507" y="11545"/>
                  <a:pt x="5394" y="11514"/>
                  <a:pt x="5277" y="11511"/>
                </a:cubicBezTo>
                <a:lnTo>
                  <a:pt x="4975" y="10384"/>
                </a:lnTo>
                <a:lnTo>
                  <a:pt x="5630" y="9251"/>
                </a:lnTo>
                <a:lnTo>
                  <a:pt x="6404" y="7909"/>
                </a:lnTo>
                <a:lnTo>
                  <a:pt x="6196" y="7128"/>
                </a:lnTo>
                <a:lnTo>
                  <a:pt x="6454" y="7385"/>
                </a:lnTo>
                <a:lnTo>
                  <a:pt x="6454" y="9647"/>
                </a:lnTo>
                <a:lnTo>
                  <a:pt x="7188" y="10381"/>
                </a:lnTo>
                <a:cubicBezTo>
                  <a:pt x="7061" y="10635"/>
                  <a:pt x="7138" y="10944"/>
                  <a:pt x="7371" y="11108"/>
                </a:cubicBezTo>
                <a:cubicBezTo>
                  <a:pt x="7471" y="11178"/>
                  <a:pt x="7586" y="11213"/>
                  <a:pt x="7701" y="11213"/>
                </a:cubicBezTo>
                <a:cubicBezTo>
                  <a:pt x="7853" y="11213"/>
                  <a:pt x="8004" y="11153"/>
                  <a:pt x="8116" y="11037"/>
                </a:cubicBezTo>
                <a:cubicBezTo>
                  <a:pt x="8314" y="10834"/>
                  <a:pt x="8332" y="10516"/>
                  <a:pt x="8161" y="10291"/>
                </a:cubicBezTo>
                <a:cubicBezTo>
                  <a:pt x="8050" y="10142"/>
                  <a:pt x="7878" y="10062"/>
                  <a:pt x="7703" y="10062"/>
                </a:cubicBezTo>
                <a:cubicBezTo>
                  <a:pt x="7611" y="10062"/>
                  <a:pt x="7517" y="10084"/>
                  <a:pt x="7430" y="10131"/>
                </a:cubicBezTo>
                <a:lnTo>
                  <a:pt x="6777" y="9479"/>
                </a:lnTo>
                <a:lnTo>
                  <a:pt x="6777" y="7217"/>
                </a:lnTo>
                <a:lnTo>
                  <a:pt x="6433" y="6873"/>
                </a:lnTo>
                <a:lnTo>
                  <a:pt x="7051" y="7038"/>
                </a:lnTo>
                <a:lnTo>
                  <a:pt x="7772" y="8287"/>
                </a:lnTo>
                <a:lnTo>
                  <a:pt x="8438" y="9441"/>
                </a:lnTo>
                <a:lnTo>
                  <a:pt x="9670" y="9771"/>
                </a:lnTo>
                <a:cubicBezTo>
                  <a:pt x="9677" y="9876"/>
                  <a:pt x="9707" y="9977"/>
                  <a:pt x="9757" y="10068"/>
                </a:cubicBezTo>
                <a:cubicBezTo>
                  <a:pt x="9886" y="10290"/>
                  <a:pt x="10120" y="10415"/>
                  <a:pt x="10360" y="10415"/>
                </a:cubicBezTo>
                <a:cubicBezTo>
                  <a:pt x="10477" y="10415"/>
                  <a:pt x="10596" y="10385"/>
                  <a:pt x="10704" y="10323"/>
                </a:cubicBezTo>
                <a:cubicBezTo>
                  <a:pt x="11037" y="10131"/>
                  <a:pt x="11150" y="9706"/>
                  <a:pt x="10958" y="9375"/>
                </a:cubicBezTo>
                <a:cubicBezTo>
                  <a:pt x="10830" y="9153"/>
                  <a:pt x="10597" y="9029"/>
                  <a:pt x="10356" y="9029"/>
                </a:cubicBezTo>
                <a:cubicBezTo>
                  <a:pt x="10239" y="9029"/>
                  <a:pt x="10120" y="9058"/>
                  <a:pt x="10011" y="9121"/>
                </a:cubicBezTo>
                <a:cubicBezTo>
                  <a:pt x="9914" y="9179"/>
                  <a:pt x="9832" y="9259"/>
                  <a:pt x="9773" y="9356"/>
                </a:cubicBezTo>
                <a:lnTo>
                  <a:pt x="8679" y="9063"/>
                </a:lnTo>
                <a:lnTo>
                  <a:pt x="8044" y="7962"/>
                </a:lnTo>
                <a:lnTo>
                  <a:pt x="7292" y="6660"/>
                </a:lnTo>
                <a:lnTo>
                  <a:pt x="6544" y="6461"/>
                </a:lnTo>
                <a:lnTo>
                  <a:pt x="6907" y="6362"/>
                </a:lnTo>
                <a:lnTo>
                  <a:pt x="7926" y="6949"/>
                </a:lnTo>
                <a:lnTo>
                  <a:pt x="8866" y="7492"/>
                </a:lnTo>
                <a:lnTo>
                  <a:pt x="9869" y="7224"/>
                </a:lnTo>
                <a:cubicBezTo>
                  <a:pt x="9917" y="7295"/>
                  <a:pt x="9979" y="7354"/>
                  <a:pt x="10052" y="7399"/>
                </a:cubicBezTo>
                <a:cubicBezTo>
                  <a:pt x="10140" y="7450"/>
                  <a:pt x="10238" y="7475"/>
                  <a:pt x="10335" y="7475"/>
                </a:cubicBezTo>
                <a:cubicBezTo>
                  <a:pt x="10457" y="7475"/>
                  <a:pt x="10579" y="7436"/>
                  <a:pt x="10679" y="7358"/>
                </a:cubicBezTo>
                <a:cubicBezTo>
                  <a:pt x="10861" y="7218"/>
                  <a:pt x="10940" y="6983"/>
                  <a:pt x="10881" y="6763"/>
                </a:cubicBezTo>
                <a:cubicBezTo>
                  <a:pt x="10816" y="6512"/>
                  <a:pt x="10590" y="6340"/>
                  <a:pt x="10336" y="6340"/>
                </a:cubicBezTo>
                <a:cubicBezTo>
                  <a:pt x="10315" y="6340"/>
                  <a:pt x="10293" y="6341"/>
                  <a:pt x="10271" y="6344"/>
                </a:cubicBezTo>
                <a:cubicBezTo>
                  <a:pt x="9993" y="6376"/>
                  <a:pt x="9780" y="6609"/>
                  <a:pt x="9773" y="6890"/>
                </a:cubicBezTo>
                <a:lnTo>
                  <a:pt x="8882" y="7127"/>
                </a:lnTo>
                <a:lnTo>
                  <a:pt x="7985" y="6609"/>
                </a:lnTo>
                <a:lnTo>
                  <a:pt x="6924" y="5995"/>
                </a:lnTo>
                <a:lnTo>
                  <a:pt x="6448" y="6122"/>
                </a:lnTo>
                <a:lnTo>
                  <a:pt x="6448" y="6122"/>
                </a:lnTo>
                <a:lnTo>
                  <a:pt x="6891" y="5679"/>
                </a:lnTo>
                <a:lnTo>
                  <a:pt x="9632" y="5679"/>
                </a:lnTo>
                <a:lnTo>
                  <a:pt x="10522" y="4790"/>
                </a:lnTo>
                <a:cubicBezTo>
                  <a:pt x="10615" y="4835"/>
                  <a:pt x="10717" y="4860"/>
                  <a:pt x="10820" y="4862"/>
                </a:cubicBezTo>
                <a:cubicBezTo>
                  <a:pt x="11308" y="4862"/>
                  <a:pt x="11640" y="4367"/>
                  <a:pt x="11454" y="3915"/>
                </a:cubicBezTo>
                <a:cubicBezTo>
                  <a:pt x="11341" y="3642"/>
                  <a:pt x="11082" y="3491"/>
                  <a:pt x="10819" y="3491"/>
                </a:cubicBezTo>
                <a:cubicBezTo>
                  <a:pt x="10647" y="3491"/>
                  <a:pt x="10473" y="3555"/>
                  <a:pt x="10336" y="3692"/>
                </a:cubicBezTo>
                <a:cubicBezTo>
                  <a:pt x="10123" y="3904"/>
                  <a:pt x="10075" y="4231"/>
                  <a:pt x="10219" y="4495"/>
                </a:cubicBezTo>
                <a:lnTo>
                  <a:pt x="9427" y="5287"/>
                </a:lnTo>
                <a:lnTo>
                  <a:pt x="6687" y="5287"/>
                </a:lnTo>
                <a:lnTo>
                  <a:pt x="6149" y="5823"/>
                </a:lnTo>
                <a:lnTo>
                  <a:pt x="6248" y="5455"/>
                </a:lnTo>
                <a:lnTo>
                  <a:pt x="7265" y="4866"/>
                </a:lnTo>
                <a:lnTo>
                  <a:pt x="8207" y="4324"/>
                </a:lnTo>
                <a:lnTo>
                  <a:pt x="8476" y="3321"/>
                </a:lnTo>
                <a:cubicBezTo>
                  <a:pt x="8892" y="3293"/>
                  <a:pt x="9134" y="2837"/>
                  <a:pt x="8925" y="2477"/>
                </a:cubicBezTo>
                <a:cubicBezTo>
                  <a:pt x="8821" y="2295"/>
                  <a:pt x="8631" y="2194"/>
                  <a:pt x="8435" y="2194"/>
                </a:cubicBezTo>
                <a:cubicBezTo>
                  <a:pt x="8339" y="2194"/>
                  <a:pt x="8242" y="2218"/>
                  <a:pt x="8153" y="2270"/>
                </a:cubicBezTo>
                <a:cubicBezTo>
                  <a:pt x="7883" y="2425"/>
                  <a:pt x="7790" y="2772"/>
                  <a:pt x="7947" y="3041"/>
                </a:cubicBezTo>
                <a:cubicBezTo>
                  <a:pt x="7993" y="3122"/>
                  <a:pt x="8058" y="3188"/>
                  <a:pt x="8137" y="3236"/>
                </a:cubicBezTo>
                <a:lnTo>
                  <a:pt x="7899" y="4127"/>
                </a:lnTo>
                <a:lnTo>
                  <a:pt x="7001" y="4645"/>
                </a:lnTo>
                <a:lnTo>
                  <a:pt x="5939" y="5258"/>
                </a:lnTo>
                <a:lnTo>
                  <a:pt x="5817" y="5717"/>
                </a:lnTo>
                <a:lnTo>
                  <a:pt x="5644" y="5069"/>
                </a:lnTo>
                <a:lnTo>
                  <a:pt x="6386" y="3782"/>
                </a:lnTo>
                <a:lnTo>
                  <a:pt x="7075" y="2593"/>
                </a:lnTo>
                <a:lnTo>
                  <a:pt x="6735" y="1326"/>
                </a:lnTo>
                <a:cubicBezTo>
                  <a:pt x="7031" y="1127"/>
                  <a:pt x="7138" y="743"/>
                  <a:pt x="6989" y="420"/>
                </a:cubicBezTo>
                <a:cubicBezTo>
                  <a:pt x="6868" y="159"/>
                  <a:pt x="6608" y="0"/>
                  <a:pt x="6333" y="0"/>
                </a:cubicBez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2542;p59">
            <a:extLst>
              <a:ext uri="{FF2B5EF4-FFF2-40B4-BE49-F238E27FC236}">
                <a16:creationId xmlns:a16="http://schemas.microsoft.com/office/drawing/2014/main" id="{27145A5D-D2CD-050D-F3CD-894E788481A9}"/>
              </a:ext>
            </a:extLst>
          </p:cNvPr>
          <p:cNvGrpSpPr/>
          <p:nvPr/>
        </p:nvGrpSpPr>
        <p:grpSpPr>
          <a:xfrm rot="16200000">
            <a:off x="7741162" y="761152"/>
            <a:ext cx="1355674" cy="1421037"/>
            <a:chOff x="6240263" y="3403675"/>
            <a:chExt cx="242425" cy="305500"/>
          </a:xfrm>
          <a:solidFill>
            <a:schemeClr val="accent2">
              <a:lumMod val="75000"/>
            </a:schemeClr>
          </a:solidFill>
        </p:grpSpPr>
        <p:sp>
          <p:nvSpPr>
            <p:cNvPr id="78" name="Google Shape;2543;p59">
              <a:extLst>
                <a:ext uri="{FF2B5EF4-FFF2-40B4-BE49-F238E27FC236}">
                  <a16:creationId xmlns:a16="http://schemas.microsoft.com/office/drawing/2014/main" id="{48D31800-6EDB-86C5-1FB5-698ECC3FF6F2}"/>
                </a:ext>
              </a:extLst>
            </p:cNvPr>
            <p:cNvSpPr/>
            <p:nvPr/>
          </p:nvSpPr>
          <p:spPr>
            <a:xfrm>
              <a:off x="6240263" y="3403675"/>
              <a:ext cx="103325" cy="305475"/>
            </a:xfrm>
            <a:custGeom>
              <a:avLst/>
              <a:gdLst/>
              <a:ahLst/>
              <a:cxnLst/>
              <a:rect l="l" t="t" r="r" b="b"/>
              <a:pathLst>
                <a:path w="4133" h="12219" extrusionOk="0">
                  <a:moveTo>
                    <a:pt x="3690" y="213"/>
                  </a:moveTo>
                  <a:cubicBezTo>
                    <a:pt x="3741" y="213"/>
                    <a:pt x="3794" y="232"/>
                    <a:pt x="3836" y="274"/>
                  </a:cubicBezTo>
                  <a:cubicBezTo>
                    <a:pt x="3967" y="407"/>
                    <a:pt x="3876" y="633"/>
                    <a:pt x="3688" y="633"/>
                  </a:cubicBezTo>
                  <a:cubicBezTo>
                    <a:pt x="3574" y="633"/>
                    <a:pt x="3479" y="539"/>
                    <a:pt x="3479" y="424"/>
                  </a:cubicBezTo>
                  <a:cubicBezTo>
                    <a:pt x="3479" y="297"/>
                    <a:pt x="3583" y="213"/>
                    <a:pt x="3690" y="213"/>
                  </a:cubicBezTo>
                  <a:close/>
                  <a:moveTo>
                    <a:pt x="1135" y="11589"/>
                  </a:moveTo>
                  <a:cubicBezTo>
                    <a:pt x="1323" y="11590"/>
                    <a:pt x="1415" y="11816"/>
                    <a:pt x="1283" y="11947"/>
                  </a:cubicBezTo>
                  <a:cubicBezTo>
                    <a:pt x="1241" y="11989"/>
                    <a:pt x="1189" y="12008"/>
                    <a:pt x="1137" y="12008"/>
                  </a:cubicBezTo>
                  <a:cubicBezTo>
                    <a:pt x="1029" y="12008"/>
                    <a:pt x="925" y="11924"/>
                    <a:pt x="926" y="11798"/>
                  </a:cubicBezTo>
                  <a:cubicBezTo>
                    <a:pt x="926" y="11682"/>
                    <a:pt x="1019" y="11589"/>
                    <a:pt x="1135" y="11589"/>
                  </a:cubicBezTo>
                  <a:close/>
                  <a:moveTo>
                    <a:pt x="3688" y="0"/>
                  </a:moveTo>
                  <a:cubicBezTo>
                    <a:pt x="3476" y="0"/>
                    <a:pt x="3297" y="158"/>
                    <a:pt x="3270" y="369"/>
                  </a:cubicBezTo>
                  <a:cubicBezTo>
                    <a:pt x="3243" y="579"/>
                    <a:pt x="3378" y="776"/>
                    <a:pt x="3582" y="829"/>
                  </a:cubicBezTo>
                  <a:lnTo>
                    <a:pt x="3582" y="2817"/>
                  </a:lnTo>
                  <a:lnTo>
                    <a:pt x="32" y="6367"/>
                  </a:lnTo>
                  <a:cubicBezTo>
                    <a:pt x="12" y="6387"/>
                    <a:pt x="2" y="6414"/>
                    <a:pt x="1" y="6442"/>
                  </a:cubicBezTo>
                  <a:lnTo>
                    <a:pt x="1" y="10257"/>
                  </a:lnTo>
                  <a:cubicBezTo>
                    <a:pt x="2" y="10282"/>
                    <a:pt x="11" y="10306"/>
                    <a:pt x="27" y="10326"/>
                  </a:cubicBezTo>
                  <a:lnTo>
                    <a:pt x="967" y="11412"/>
                  </a:lnTo>
                  <a:cubicBezTo>
                    <a:pt x="778" y="11496"/>
                    <a:pt x="677" y="11704"/>
                    <a:pt x="729" y="11905"/>
                  </a:cubicBezTo>
                  <a:cubicBezTo>
                    <a:pt x="779" y="12092"/>
                    <a:pt x="947" y="12219"/>
                    <a:pt x="1137" y="12219"/>
                  </a:cubicBezTo>
                  <a:cubicBezTo>
                    <a:pt x="1150" y="12219"/>
                    <a:pt x="1164" y="12218"/>
                    <a:pt x="1178" y="12217"/>
                  </a:cubicBezTo>
                  <a:cubicBezTo>
                    <a:pt x="1384" y="12196"/>
                    <a:pt x="1544" y="12028"/>
                    <a:pt x="1556" y="11822"/>
                  </a:cubicBezTo>
                  <a:cubicBezTo>
                    <a:pt x="1567" y="11614"/>
                    <a:pt x="1427" y="11431"/>
                    <a:pt x="1224" y="11387"/>
                  </a:cubicBezTo>
                  <a:lnTo>
                    <a:pt x="212" y="10216"/>
                  </a:lnTo>
                  <a:lnTo>
                    <a:pt x="212" y="6486"/>
                  </a:lnTo>
                  <a:lnTo>
                    <a:pt x="3763" y="2936"/>
                  </a:lnTo>
                  <a:cubicBezTo>
                    <a:pt x="3783" y="2916"/>
                    <a:pt x="3794" y="2888"/>
                    <a:pt x="3794" y="2859"/>
                  </a:cubicBezTo>
                  <a:lnTo>
                    <a:pt x="3794" y="829"/>
                  </a:lnTo>
                  <a:cubicBezTo>
                    <a:pt x="3998" y="776"/>
                    <a:pt x="4133" y="579"/>
                    <a:pt x="4106" y="369"/>
                  </a:cubicBezTo>
                  <a:cubicBezTo>
                    <a:pt x="4079" y="158"/>
                    <a:pt x="3900" y="0"/>
                    <a:pt x="3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544;p59">
              <a:extLst>
                <a:ext uri="{FF2B5EF4-FFF2-40B4-BE49-F238E27FC236}">
                  <a16:creationId xmlns:a16="http://schemas.microsoft.com/office/drawing/2014/main" id="{12961961-A338-61FF-CB5E-5B162D02EA2B}"/>
                </a:ext>
              </a:extLst>
            </p:cNvPr>
            <p:cNvSpPr/>
            <p:nvPr/>
          </p:nvSpPr>
          <p:spPr>
            <a:xfrm>
              <a:off x="6255213" y="3420300"/>
              <a:ext cx="94875" cy="273100"/>
            </a:xfrm>
            <a:custGeom>
              <a:avLst/>
              <a:gdLst/>
              <a:ahLst/>
              <a:cxnLst/>
              <a:rect l="l" t="t" r="r" b="b"/>
              <a:pathLst>
                <a:path w="3795" h="10924" extrusionOk="0">
                  <a:moveTo>
                    <a:pt x="3688" y="0"/>
                  </a:moveTo>
                  <a:cubicBezTo>
                    <a:pt x="3629" y="0"/>
                    <a:pt x="3582" y="48"/>
                    <a:pt x="3582" y="106"/>
                  </a:cubicBezTo>
                  <a:lnTo>
                    <a:pt x="3582" y="2152"/>
                  </a:lnTo>
                  <a:lnTo>
                    <a:pt x="32" y="5702"/>
                  </a:lnTo>
                  <a:cubicBezTo>
                    <a:pt x="12" y="5722"/>
                    <a:pt x="1" y="5750"/>
                    <a:pt x="1" y="5779"/>
                  </a:cubicBezTo>
                  <a:lnTo>
                    <a:pt x="1" y="9592"/>
                  </a:lnTo>
                  <a:cubicBezTo>
                    <a:pt x="1" y="9617"/>
                    <a:pt x="9" y="9641"/>
                    <a:pt x="26" y="9661"/>
                  </a:cubicBezTo>
                  <a:lnTo>
                    <a:pt x="1088" y="10888"/>
                  </a:lnTo>
                  <a:cubicBezTo>
                    <a:pt x="1107" y="10911"/>
                    <a:pt x="1137" y="10924"/>
                    <a:pt x="1168" y="10924"/>
                  </a:cubicBezTo>
                  <a:cubicBezTo>
                    <a:pt x="1257" y="10924"/>
                    <a:pt x="1306" y="10818"/>
                    <a:pt x="1247" y="10750"/>
                  </a:cubicBezTo>
                  <a:lnTo>
                    <a:pt x="1247" y="10749"/>
                  </a:lnTo>
                  <a:lnTo>
                    <a:pt x="213" y="9551"/>
                  </a:lnTo>
                  <a:lnTo>
                    <a:pt x="213" y="5821"/>
                  </a:lnTo>
                  <a:lnTo>
                    <a:pt x="3763" y="2271"/>
                  </a:lnTo>
                  <a:cubicBezTo>
                    <a:pt x="3781" y="2251"/>
                    <a:pt x="3793" y="2223"/>
                    <a:pt x="3794" y="2194"/>
                  </a:cubicBezTo>
                  <a:lnTo>
                    <a:pt x="3794" y="106"/>
                  </a:lnTo>
                  <a:cubicBezTo>
                    <a:pt x="3794" y="48"/>
                    <a:pt x="3746" y="0"/>
                    <a:pt x="3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545;p59">
              <a:extLst>
                <a:ext uri="{FF2B5EF4-FFF2-40B4-BE49-F238E27FC236}">
                  <a16:creationId xmlns:a16="http://schemas.microsoft.com/office/drawing/2014/main" id="{3EEC3A0A-F824-6717-595C-FD522B5F038B}"/>
                </a:ext>
              </a:extLst>
            </p:cNvPr>
            <p:cNvSpPr/>
            <p:nvPr/>
          </p:nvSpPr>
          <p:spPr>
            <a:xfrm>
              <a:off x="6284788" y="3464650"/>
              <a:ext cx="176425" cy="102750"/>
            </a:xfrm>
            <a:custGeom>
              <a:avLst/>
              <a:gdLst/>
              <a:ahLst/>
              <a:cxnLst/>
              <a:rect l="l" t="t" r="r" b="b"/>
              <a:pathLst>
                <a:path w="7057" h="4110" extrusionOk="0">
                  <a:moveTo>
                    <a:pt x="6635" y="213"/>
                  </a:moveTo>
                  <a:cubicBezTo>
                    <a:pt x="6820" y="213"/>
                    <a:pt x="6913" y="438"/>
                    <a:pt x="6781" y="570"/>
                  </a:cubicBezTo>
                  <a:cubicBezTo>
                    <a:pt x="6739" y="612"/>
                    <a:pt x="6687" y="631"/>
                    <a:pt x="6635" y="631"/>
                  </a:cubicBezTo>
                  <a:cubicBezTo>
                    <a:pt x="6528" y="631"/>
                    <a:pt x="6424" y="547"/>
                    <a:pt x="6424" y="420"/>
                  </a:cubicBezTo>
                  <a:cubicBezTo>
                    <a:pt x="6424" y="306"/>
                    <a:pt x="6517" y="213"/>
                    <a:pt x="6633" y="213"/>
                  </a:cubicBezTo>
                  <a:cubicBezTo>
                    <a:pt x="6634" y="213"/>
                    <a:pt x="6634" y="213"/>
                    <a:pt x="6635" y="213"/>
                  </a:cubicBezTo>
                  <a:close/>
                  <a:moveTo>
                    <a:pt x="6634" y="1"/>
                  </a:moveTo>
                  <a:cubicBezTo>
                    <a:pt x="6445" y="1"/>
                    <a:pt x="6276" y="128"/>
                    <a:pt x="6228" y="316"/>
                  </a:cubicBezTo>
                  <a:lnTo>
                    <a:pt x="3698" y="316"/>
                  </a:lnTo>
                  <a:cubicBezTo>
                    <a:pt x="3670" y="316"/>
                    <a:pt x="3643" y="327"/>
                    <a:pt x="3624" y="347"/>
                  </a:cubicBezTo>
                  <a:lnTo>
                    <a:pt x="3623" y="347"/>
                  </a:lnTo>
                  <a:lnTo>
                    <a:pt x="43" y="3927"/>
                  </a:lnTo>
                  <a:cubicBezTo>
                    <a:pt x="1" y="3969"/>
                    <a:pt x="1" y="4036"/>
                    <a:pt x="43" y="4078"/>
                  </a:cubicBezTo>
                  <a:cubicBezTo>
                    <a:pt x="63" y="4098"/>
                    <a:pt x="89" y="4109"/>
                    <a:pt x="116" y="4109"/>
                  </a:cubicBezTo>
                  <a:cubicBezTo>
                    <a:pt x="144" y="4108"/>
                    <a:pt x="173" y="4098"/>
                    <a:pt x="192" y="4078"/>
                  </a:cubicBezTo>
                  <a:lnTo>
                    <a:pt x="3743" y="528"/>
                  </a:lnTo>
                  <a:lnTo>
                    <a:pt x="6228" y="528"/>
                  </a:lnTo>
                  <a:cubicBezTo>
                    <a:pt x="6276" y="715"/>
                    <a:pt x="6445" y="843"/>
                    <a:pt x="6635" y="843"/>
                  </a:cubicBezTo>
                  <a:cubicBezTo>
                    <a:pt x="6652" y="843"/>
                    <a:pt x="6670" y="842"/>
                    <a:pt x="6688" y="839"/>
                  </a:cubicBezTo>
                  <a:cubicBezTo>
                    <a:pt x="6898" y="813"/>
                    <a:pt x="7056" y="633"/>
                    <a:pt x="7056" y="422"/>
                  </a:cubicBezTo>
                  <a:cubicBezTo>
                    <a:pt x="7056" y="210"/>
                    <a:pt x="6898" y="31"/>
                    <a:pt x="6688" y="4"/>
                  </a:cubicBezTo>
                  <a:cubicBezTo>
                    <a:pt x="6670" y="2"/>
                    <a:pt x="6652" y="1"/>
                    <a:pt x="66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546;p59">
              <a:extLst>
                <a:ext uri="{FF2B5EF4-FFF2-40B4-BE49-F238E27FC236}">
                  <a16:creationId xmlns:a16="http://schemas.microsoft.com/office/drawing/2014/main" id="{15FC85E0-5ACF-F722-26B2-1A2A0E670864}"/>
                </a:ext>
              </a:extLst>
            </p:cNvPr>
            <p:cNvSpPr/>
            <p:nvPr/>
          </p:nvSpPr>
          <p:spPr>
            <a:xfrm>
              <a:off x="6294238" y="3485800"/>
              <a:ext cx="188450" cy="97525"/>
            </a:xfrm>
            <a:custGeom>
              <a:avLst/>
              <a:gdLst/>
              <a:ahLst/>
              <a:cxnLst/>
              <a:rect l="l" t="t" r="r" b="b"/>
              <a:pathLst>
                <a:path w="7538" h="3901" extrusionOk="0">
                  <a:moveTo>
                    <a:pt x="435" y="3263"/>
                  </a:moveTo>
                  <a:cubicBezTo>
                    <a:pt x="551" y="3263"/>
                    <a:pt x="644" y="3358"/>
                    <a:pt x="644" y="3473"/>
                  </a:cubicBezTo>
                  <a:cubicBezTo>
                    <a:pt x="643" y="3598"/>
                    <a:pt x="541" y="3680"/>
                    <a:pt x="434" y="3680"/>
                  </a:cubicBezTo>
                  <a:cubicBezTo>
                    <a:pt x="382" y="3680"/>
                    <a:pt x="330" y="3661"/>
                    <a:pt x="287" y="3619"/>
                  </a:cubicBezTo>
                  <a:cubicBezTo>
                    <a:pt x="156" y="3487"/>
                    <a:pt x="249" y="3263"/>
                    <a:pt x="435" y="3263"/>
                  </a:cubicBezTo>
                  <a:close/>
                  <a:moveTo>
                    <a:pt x="3486" y="1"/>
                  </a:moveTo>
                  <a:cubicBezTo>
                    <a:pt x="3457" y="1"/>
                    <a:pt x="3430" y="12"/>
                    <a:pt x="3410" y="33"/>
                  </a:cubicBezTo>
                  <a:lnTo>
                    <a:pt x="386" y="3057"/>
                  </a:lnTo>
                  <a:cubicBezTo>
                    <a:pt x="179" y="3080"/>
                    <a:pt x="19" y="3250"/>
                    <a:pt x="11" y="3459"/>
                  </a:cubicBezTo>
                  <a:cubicBezTo>
                    <a:pt x="1" y="3668"/>
                    <a:pt x="146" y="3852"/>
                    <a:pt x="351" y="3892"/>
                  </a:cubicBezTo>
                  <a:cubicBezTo>
                    <a:pt x="378" y="3898"/>
                    <a:pt x="406" y="3901"/>
                    <a:pt x="433" y="3901"/>
                  </a:cubicBezTo>
                  <a:cubicBezTo>
                    <a:pt x="608" y="3901"/>
                    <a:pt x="769" y="3791"/>
                    <a:pt x="830" y="3622"/>
                  </a:cubicBezTo>
                  <a:cubicBezTo>
                    <a:pt x="902" y="3425"/>
                    <a:pt x="819" y="3207"/>
                    <a:pt x="636" y="3106"/>
                  </a:cubicBezTo>
                  <a:lnTo>
                    <a:pt x="3529" y="212"/>
                  </a:lnTo>
                  <a:lnTo>
                    <a:pt x="7432" y="212"/>
                  </a:lnTo>
                  <a:cubicBezTo>
                    <a:pt x="7490" y="212"/>
                    <a:pt x="7538" y="166"/>
                    <a:pt x="7538" y="106"/>
                  </a:cubicBezTo>
                  <a:cubicBezTo>
                    <a:pt x="7538" y="47"/>
                    <a:pt x="7490" y="1"/>
                    <a:pt x="74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547;p59">
              <a:extLst>
                <a:ext uri="{FF2B5EF4-FFF2-40B4-BE49-F238E27FC236}">
                  <a16:creationId xmlns:a16="http://schemas.microsoft.com/office/drawing/2014/main" id="{ABE01D81-1090-88EF-48CA-0FBE4E2DA3A3}"/>
                </a:ext>
              </a:extLst>
            </p:cNvPr>
            <p:cNvSpPr/>
            <p:nvPr/>
          </p:nvSpPr>
          <p:spPr>
            <a:xfrm>
              <a:off x="6328563" y="3494225"/>
              <a:ext cx="142800" cy="75700"/>
            </a:xfrm>
            <a:custGeom>
              <a:avLst/>
              <a:gdLst/>
              <a:ahLst/>
              <a:cxnLst/>
              <a:rect l="l" t="t" r="r" b="b"/>
              <a:pathLst>
                <a:path w="5712" h="3028" extrusionOk="0">
                  <a:moveTo>
                    <a:pt x="5288" y="211"/>
                  </a:moveTo>
                  <a:cubicBezTo>
                    <a:pt x="5475" y="212"/>
                    <a:pt x="5568" y="437"/>
                    <a:pt x="5437" y="569"/>
                  </a:cubicBezTo>
                  <a:cubicBezTo>
                    <a:pt x="5394" y="612"/>
                    <a:pt x="5341" y="631"/>
                    <a:pt x="5290" y="631"/>
                  </a:cubicBezTo>
                  <a:cubicBezTo>
                    <a:pt x="5182" y="631"/>
                    <a:pt x="5080" y="547"/>
                    <a:pt x="5080" y="421"/>
                  </a:cubicBezTo>
                  <a:cubicBezTo>
                    <a:pt x="5078" y="306"/>
                    <a:pt x="5173" y="211"/>
                    <a:pt x="5288" y="211"/>
                  </a:cubicBezTo>
                  <a:close/>
                  <a:moveTo>
                    <a:pt x="438" y="2395"/>
                  </a:moveTo>
                  <a:cubicBezTo>
                    <a:pt x="546" y="2395"/>
                    <a:pt x="650" y="2478"/>
                    <a:pt x="650" y="2604"/>
                  </a:cubicBezTo>
                  <a:cubicBezTo>
                    <a:pt x="650" y="2720"/>
                    <a:pt x="557" y="2813"/>
                    <a:pt x="441" y="2815"/>
                  </a:cubicBezTo>
                  <a:cubicBezTo>
                    <a:pt x="255" y="2815"/>
                    <a:pt x="160" y="2589"/>
                    <a:pt x="291" y="2456"/>
                  </a:cubicBezTo>
                  <a:cubicBezTo>
                    <a:pt x="334" y="2414"/>
                    <a:pt x="386" y="2395"/>
                    <a:pt x="438" y="2395"/>
                  </a:cubicBezTo>
                  <a:close/>
                  <a:moveTo>
                    <a:pt x="5289" y="0"/>
                  </a:moveTo>
                  <a:cubicBezTo>
                    <a:pt x="5100" y="0"/>
                    <a:pt x="4931" y="127"/>
                    <a:pt x="4883" y="315"/>
                  </a:cubicBezTo>
                  <a:lnTo>
                    <a:pt x="2350" y="315"/>
                  </a:lnTo>
                  <a:cubicBezTo>
                    <a:pt x="2322" y="315"/>
                    <a:pt x="2295" y="327"/>
                    <a:pt x="2276" y="347"/>
                  </a:cubicBezTo>
                  <a:lnTo>
                    <a:pt x="426" y="2185"/>
                  </a:lnTo>
                  <a:cubicBezTo>
                    <a:pt x="217" y="2194"/>
                    <a:pt x="46" y="2353"/>
                    <a:pt x="23" y="2561"/>
                  </a:cubicBezTo>
                  <a:cubicBezTo>
                    <a:pt x="1" y="2768"/>
                    <a:pt x="133" y="2960"/>
                    <a:pt x="335" y="3014"/>
                  </a:cubicBezTo>
                  <a:cubicBezTo>
                    <a:pt x="370" y="3023"/>
                    <a:pt x="406" y="3027"/>
                    <a:pt x="441" y="3027"/>
                  </a:cubicBezTo>
                  <a:cubicBezTo>
                    <a:pt x="607" y="3027"/>
                    <a:pt x="762" y="2929"/>
                    <a:pt x="829" y="2771"/>
                  </a:cubicBezTo>
                  <a:cubicBezTo>
                    <a:pt x="911" y="2579"/>
                    <a:pt x="839" y="2357"/>
                    <a:pt x="663" y="2247"/>
                  </a:cubicBezTo>
                  <a:lnTo>
                    <a:pt x="2393" y="527"/>
                  </a:lnTo>
                  <a:lnTo>
                    <a:pt x="4883" y="527"/>
                  </a:lnTo>
                  <a:cubicBezTo>
                    <a:pt x="4931" y="714"/>
                    <a:pt x="5100" y="842"/>
                    <a:pt x="5290" y="842"/>
                  </a:cubicBezTo>
                  <a:cubicBezTo>
                    <a:pt x="5308" y="842"/>
                    <a:pt x="5325" y="841"/>
                    <a:pt x="5343" y="839"/>
                  </a:cubicBezTo>
                  <a:cubicBezTo>
                    <a:pt x="5554" y="812"/>
                    <a:pt x="5712" y="633"/>
                    <a:pt x="5712" y="421"/>
                  </a:cubicBezTo>
                  <a:cubicBezTo>
                    <a:pt x="5712" y="210"/>
                    <a:pt x="5554" y="30"/>
                    <a:pt x="5343" y="4"/>
                  </a:cubicBezTo>
                  <a:cubicBezTo>
                    <a:pt x="5325" y="1"/>
                    <a:pt x="5307" y="0"/>
                    <a:pt x="52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548;p59">
              <a:extLst>
                <a:ext uri="{FF2B5EF4-FFF2-40B4-BE49-F238E27FC236}">
                  <a16:creationId xmlns:a16="http://schemas.microsoft.com/office/drawing/2014/main" id="{72D2B506-5C27-855B-C9A5-DD958B90F43E}"/>
                </a:ext>
              </a:extLst>
            </p:cNvPr>
            <p:cNvSpPr/>
            <p:nvPr/>
          </p:nvSpPr>
          <p:spPr>
            <a:xfrm>
              <a:off x="6270113" y="3420300"/>
              <a:ext cx="94850" cy="288875"/>
            </a:xfrm>
            <a:custGeom>
              <a:avLst/>
              <a:gdLst/>
              <a:ahLst/>
              <a:cxnLst/>
              <a:rect l="l" t="t" r="r" b="b"/>
              <a:pathLst>
                <a:path w="3794" h="11555" extrusionOk="0">
                  <a:moveTo>
                    <a:pt x="1402" y="10924"/>
                  </a:moveTo>
                  <a:cubicBezTo>
                    <a:pt x="1587" y="10924"/>
                    <a:pt x="1681" y="11149"/>
                    <a:pt x="1549" y="11281"/>
                  </a:cubicBezTo>
                  <a:cubicBezTo>
                    <a:pt x="1506" y="11324"/>
                    <a:pt x="1454" y="11343"/>
                    <a:pt x="1403" y="11343"/>
                  </a:cubicBezTo>
                  <a:cubicBezTo>
                    <a:pt x="1295" y="11343"/>
                    <a:pt x="1191" y="11259"/>
                    <a:pt x="1191" y="11133"/>
                  </a:cubicBezTo>
                  <a:cubicBezTo>
                    <a:pt x="1191" y="11017"/>
                    <a:pt x="1285" y="10924"/>
                    <a:pt x="1400" y="10924"/>
                  </a:cubicBezTo>
                  <a:cubicBezTo>
                    <a:pt x="1401" y="10924"/>
                    <a:pt x="1402" y="10924"/>
                    <a:pt x="1402" y="10924"/>
                  </a:cubicBezTo>
                  <a:close/>
                  <a:moveTo>
                    <a:pt x="3688" y="0"/>
                  </a:moveTo>
                  <a:cubicBezTo>
                    <a:pt x="3630" y="0"/>
                    <a:pt x="3582" y="48"/>
                    <a:pt x="3582" y="106"/>
                  </a:cubicBezTo>
                  <a:lnTo>
                    <a:pt x="3582" y="2152"/>
                  </a:lnTo>
                  <a:lnTo>
                    <a:pt x="32" y="5702"/>
                  </a:lnTo>
                  <a:cubicBezTo>
                    <a:pt x="12" y="5722"/>
                    <a:pt x="2" y="5750"/>
                    <a:pt x="0" y="5779"/>
                  </a:cubicBezTo>
                  <a:lnTo>
                    <a:pt x="0" y="9592"/>
                  </a:lnTo>
                  <a:cubicBezTo>
                    <a:pt x="0" y="9617"/>
                    <a:pt x="10" y="9641"/>
                    <a:pt x="27" y="9661"/>
                  </a:cubicBezTo>
                  <a:lnTo>
                    <a:pt x="1074" y="10872"/>
                  </a:lnTo>
                  <a:cubicBezTo>
                    <a:pt x="1014" y="10945"/>
                    <a:pt x="980" y="11038"/>
                    <a:pt x="980" y="11133"/>
                  </a:cubicBezTo>
                  <a:cubicBezTo>
                    <a:pt x="980" y="11365"/>
                    <a:pt x="1168" y="11555"/>
                    <a:pt x="1400" y="11555"/>
                  </a:cubicBezTo>
                  <a:lnTo>
                    <a:pt x="1400" y="11553"/>
                  </a:lnTo>
                  <a:cubicBezTo>
                    <a:pt x="1401" y="11553"/>
                    <a:pt x="1402" y="11553"/>
                    <a:pt x="1403" y="11553"/>
                  </a:cubicBezTo>
                  <a:cubicBezTo>
                    <a:pt x="1667" y="11553"/>
                    <a:pt x="1864" y="11312"/>
                    <a:pt x="1814" y="11052"/>
                  </a:cubicBezTo>
                  <a:cubicBezTo>
                    <a:pt x="1775" y="10847"/>
                    <a:pt x="1595" y="10711"/>
                    <a:pt x="1401" y="10711"/>
                  </a:cubicBezTo>
                  <a:cubicBezTo>
                    <a:pt x="1349" y="10711"/>
                    <a:pt x="1296" y="10721"/>
                    <a:pt x="1244" y="10742"/>
                  </a:cubicBezTo>
                  <a:lnTo>
                    <a:pt x="212" y="9552"/>
                  </a:lnTo>
                  <a:lnTo>
                    <a:pt x="212" y="5821"/>
                  </a:lnTo>
                  <a:lnTo>
                    <a:pt x="3763" y="2271"/>
                  </a:lnTo>
                  <a:cubicBezTo>
                    <a:pt x="3782" y="2251"/>
                    <a:pt x="3794" y="2223"/>
                    <a:pt x="3794" y="2194"/>
                  </a:cubicBezTo>
                  <a:lnTo>
                    <a:pt x="3794" y="106"/>
                  </a:lnTo>
                  <a:cubicBezTo>
                    <a:pt x="3794" y="48"/>
                    <a:pt x="3747" y="0"/>
                    <a:pt x="3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7E841A44-E7D5-5C12-1261-5F5F808E1652}"/>
              </a:ext>
            </a:extLst>
          </p:cNvPr>
          <p:cNvPicPr>
            <a:picLocks noChangeAspect="1"/>
          </p:cNvPicPr>
          <p:nvPr/>
        </p:nvPicPr>
        <p:blipFill>
          <a:blip r:embed="rId3"/>
          <a:stretch>
            <a:fillRect/>
          </a:stretch>
        </p:blipFill>
        <p:spPr>
          <a:xfrm>
            <a:off x="1116314" y="423564"/>
            <a:ext cx="6476841" cy="4324631"/>
          </a:xfrm>
          <a:prstGeom prst="rect">
            <a:avLst/>
          </a:prstGeom>
        </p:spPr>
      </p:pic>
    </p:spTree>
    <p:extLst>
      <p:ext uri="{BB962C8B-B14F-4D97-AF65-F5344CB8AC3E}">
        <p14:creationId xmlns:p14="http://schemas.microsoft.com/office/powerpoint/2010/main" val="1530803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81"/>
        <p:cNvGrpSpPr/>
        <p:nvPr/>
      </p:nvGrpSpPr>
      <p:grpSpPr>
        <a:xfrm>
          <a:off x="0" y="0"/>
          <a:ext cx="0" cy="0"/>
          <a:chOff x="0" y="0"/>
          <a:chExt cx="0" cy="0"/>
        </a:xfrm>
      </p:grpSpPr>
      <p:sp>
        <p:nvSpPr>
          <p:cNvPr id="2883" name="Google Shape;2883;p38"/>
          <p:cNvSpPr txBox="1">
            <a:spLocks noGrp="1"/>
          </p:cNvSpPr>
          <p:nvPr>
            <p:ph type="title"/>
          </p:nvPr>
        </p:nvSpPr>
        <p:spPr>
          <a:xfrm>
            <a:off x="1312832" y="493378"/>
            <a:ext cx="5315420" cy="73668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accent2"/>
                </a:solidFill>
              </a:rPr>
              <a:t>MODELO MATEMÁTICO</a:t>
            </a:r>
            <a:endParaRPr sz="3600" dirty="0">
              <a:solidFill>
                <a:schemeClr val="accent2"/>
              </a:solidFill>
            </a:endParaRPr>
          </a:p>
        </p:txBody>
      </p:sp>
      <p:grpSp>
        <p:nvGrpSpPr>
          <p:cNvPr id="2886" name="Google Shape;2886;p38"/>
          <p:cNvGrpSpPr/>
          <p:nvPr/>
        </p:nvGrpSpPr>
        <p:grpSpPr>
          <a:xfrm rot="-5400000">
            <a:off x="3942638" y="-28059"/>
            <a:ext cx="1823016" cy="296643"/>
            <a:chOff x="7857346" y="3902355"/>
            <a:chExt cx="1823016" cy="296643"/>
          </a:xfrm>
        </p:grpSpPr>
        <p:sp>
          <p:nvSpPr>
            <p:cNvPr id="2887" name="Google Shape;2887;p3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3" name="Google Shape;2893;p38"/>
          <p:cNvGrpSpPr/>
          <p:nvPr/>
        </p:nvGrpSpPr>
        <p:grpSpPr>
          <a:xfrm rot="5400000">
            <a:off x="241386" y="1378681"/>
            <a:ext cx="98902" cy="553090"/>
            <a:chOff x="4898850" y="4820550"/>
            <a:chExt cx="98902" cy="553090"/>
          </a:xfrm>
        </p:grpSpPr>
        <p:sp>
          <p:nvSpPr>
            <p:cNvPr id="2894" name="Google Shape;2894;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9" name="Google Shape;2899;p38"/>
          <p:cNvGrpSpPr/>
          <p:nvPr/>
        </p:nvGrpSpPr>
        <p:grpSpPr>
          <a:xfrm>
            <a:off x="688247" y="146417"/>
            <a:ext cx="1252897" cy="51000"/>
            <a:chOff x="2915381" y="4104819"/>
            <a:chExt cx="1252897" cy="51000"/>
          </a:xfrm>
        </p:grpSpPr>
        <p:sp>
          <p:nvSpPr>
            <p:cNvPr id="2900" name="Google Shape;2900;p38"/>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8"/>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8"/>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8"/>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8"/>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8"/>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8"/>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8"/>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8"/>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8"/>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8"/>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8"/>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8"/>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8"/>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4" name="Google Shape;2914;p38"/>
          <p:cNvGrpSpPr/>
          <p:nvPr/>
        </p:nvGrpSpPr>
        <p:grpSpPr>
          <a:xfrm>
            <a:off x="3482667" y="472955"/>
            <a:ext cx="1105976" cy="133969"/>
            <a:chOff x="8183182" y="663852"/>
            <a:chExt cx="1475028" cy="178673"/>
          </a:xfrm>
        </p:grpSpPr>
        <p:grpSp>
          <p:nvGrpSpPr>
            <p:cNvPr id="2915" name="Google Shape;2915;p38"/>
            <p:cNvGrpSpPr/>
            <p:nvPr/>
          </p:nvGrpSpPr>
          <p:grpSpPr>
            <a:xfrm>
              <a:off x="8183182" y="774425"/>
              <a:ext cx="1178025" cy="68100"/>
              <a:chOff x="2024450" y="204150"/>
              <a:chExt cx="1178025" cy="68100"/>
            </a:xfrm>
          </p:grpSpPr>
          <p:sp>
            <p:nvSpPr>
              <p:cNvPr id="2916" name="Google Shape;2916;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6" name="Google Shape;2926;p38"/>
            <p:cNvGrpSpPr/>
            <p:nvPr/>
          </p:nvGrpSpPr>
          <p:grpSpPr>
            <a:xfrm>
              <a:off x="8480185" y="663852"/>
              <a:ext cx="1178025" cy="68100"/>
              <a:chOff x="2024450" y="204150"/>
              <a:chExt cx="1178025" cy="68100"/>
            </a:xfrm>
          </p:grpSpPr>
          <p:sp>
            <p:nvSpPr>
              <p:cNvPr id="2927" name="Google Shape;2927;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3" name="Google Shape;2933;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37" name="Google Shape;2937;p38"/>
          <p:cNvGrpSpPr/>
          <p:nvPr/>
        </p:nvGrpSpPr>
        <p:grpSpPr>
          <a:xfrm rot="5400000">
            <a:off x="8738054" y="4659220"/>
            <a:ext cx="98902" cy="553090"/>
            <a:chOff x="4898850" y="4820550"/>
            <a:chExt cx="98902" cy="553090"/>
          </a:xfrm>
        </p:grpSpPr>
        <p:sp>
          <p:nvSpPr>
            <p:cNvPr id="2938" name="Google Shape;2938;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9011;p81">
            <a:extLst>
              <a:ext uri="{FF2B5EF4-FFF2-40B4-BE49-F238E27FC236}">
                <a16:creationId xmlns:a16="http://schemas.microsoft.com/office/drawing/2014/main" id="{2EE3F45C-6545-27F7-1841-7B0685E5C388}"/>
              </a:ext>
            </a:extLst>
          </p:cNvPr>
          <p:cNvSpPr/>
          <p:nvPr/>
        </p:nvSpPr>
        <p:spPr>
          <a:xfrm>
            <a:off x="4443725" y="1199427"/>
            <a:ext cx="3266735" cy="3781925"/>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724;p34">
            <a:extLst>
              <a:ext uri="{FF2B5EF4-FFF2-40B4-BE49-F238E27FC236}">
                <a16:creationId xmlns:a16="http://schemas.microsoft.com/office/drawing/2014/main" id="{B8AF184D-B3EC-5862-A1D7-E9A8C82A86CF}"/>
              </a:ext>
            </a:extLst>
          </p:cNvPr>
          <p:cNvSpPr txBox="1">
            <a:spLocks/>
          </p:cNvSpPr>
          <p:nvPr/>
        </p:nvSpPr>
        <p:spPr>
          <a:xfrm>
            <a:off x="4761489" y="1007030"/>
            <a:ext cx="3266735" cy="3554650"/>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r>
              <a:rPr lang="en-GB" sz="1600" dirty="0" err="1">
                <a:solidFill>
                  <a:schemeClr val="accent1">
                    <a:lumMod val="50000"/>
                  </a:schemeClr>
                </a:solidFill>
              </a:rPr>
              <a:t>Función</a:t>
            </a:r>
            <a:r>
              <a:rPr lang="en-GB" sz="1600" dirty="0">
                <a:solidFill>
                  <a:schemeClr val="accent1">
                    <a:lumMod val="50000"/>
                  </a:schemeClr>
                </a:solidFill>
              </a:rPr>
              <a:t> de </a:t>
            </a:r>
            <a:r>
              <a:rPr lang="en-GB" sz="1600" dirty="0" err="1">
                <a:solidFill>
                  <a:schemeClr val="accent1">
                    <a:lumMod val="50000"/>
                  </a:schemeClr>
                </a:solidFill>
              </a:rPr>
              <a:t>escalamiento</a:t>
            </a:r>
            <a:endParaRPr lang="en-GB" sz="1600" dirty="0">
              <a:solidFill>
                <a:schemeClr val="accent1">
                  <a:lumMod val="50000"/>
                </a:schemeClr>
              </a:solidFill>
            </a:endParaRPr>
          </a:p>
          <a:p>
            <a:r>
              <a:rPr lang="en-GB" sz="1600" dirty="0" err="1">
                <a:solidFill>
                  <a:schemeClr val="accent1">
                    <a:lumMod val="50000"/>
                  </a:schemeClr>
                </a:solidFill>
              </a:rPr>
              <a:t>Filtro</a:t>
            </a:r>
            <a:r>
              <a:rPr lang="en-GB" sz="1600" dirty="0">
                <a:solidFill>
                  <a:schemeClr val="accent1">
                    <a:lumMod val="50000"/>
                  </a:schemeClr>
                </a:solidFill>
              </a:rPr>
              <a:t> </a:t>
            </a:r>
            <a:r>
              <a:rPr lang="en-GB" sz="1600" dirty="0" err="1">
                <a:solidFill>
                  <a:schemeClr val="accent1">
                    <a:lumMod val="50000"/>
                  </a:schemeClr>
                </a:solidFill>
              </a:rPr>
              <a:t>Pasa-bajas</a:t>
            </a:r>
            <a:endParaRPr lang="en-GB" sz="1600" dirty="0">
              <a:solidFill>
                <a:schemeClr val="accent1">
                  <a:lumMod val="50000"/>
                </a:schemeClr>
              </a:solidFill>
            </a:endParaRPr>
          </a:p>
          <a:p>
            <a:r>
              <a:rPr lang="en-GB" sz="1600" dirty="0">
                <a:solidFill>
                  <a:schemeClr val="accent1">
                    <a:lumMod val="50000"/>
                  </a:schemeClr>
                </a:solidFill>
              </a:rPr>
              <a:t>𝜙</a:t>
            </a:r>
            <a:r>
              <a:rPr lang="en-GB" sz="1600" i="1" baseline="-25000" dirty="0" err="1">
                <a:solidFill>
                  <a:schemeClr val="accent1">
                    <a:lumMod val="50000"/>
                  </a:schemeClr>
                </a:solidFill>
              </a:rPr>
              <a:t>j,k</a:t>
            </a:r>
            <a:r>
              <a:rPr lang="en-GB" sz="1600" dirty="0">
                <a:solidFill>
                  <a:schemeClr val="accent1">
                    <a:lumMod val="50000"/>
                  </a:schemeClr>
                </a:solidFill>
              </a:rPr>
              <a:t> (𝑛) = 2</a:t>
            </a:r>
            <a:r>
              <a:rPr lang="en-GB" sz="1600" baseline="30000" dirty="0">
                <a:solidFill>
                  <a:schemeClr val="accent1">
                    <a:lumMod val="50000"/>
                  </a:schemeClr>
                </a:solidFill>
              </a:rPr>
              <a:t>(−𝑗/2)</a:t>
            </a:r>
            <a:r>
              <a:rPr lang="en-GB" sz="1600" dirty="0">
                <a:solidFill>
                  <a:schemeClr val="accent1">
                    <a:lumMod val="50000"/>
                  </a:schemeClr>
                </a:solidFill>
              </a:rPr>
              <a:t>𝜙 (2</a:t>
            </a:r>
            <a:r>
              <a:rPr lang="en-GB" sz="1600" baseline="30000" dirty="0">
                <a:solidFill>
                  <a:schemeClr val="accent1">
                    <a:lumMod val="50000"/>
                  </a:schemeClr>
                </a:solidFill>
              </a:rPr>
              <a:t>−𝑗 </a:t>
            </a:r>
            <a:r>
              <a:rPr lang="en-GB" sz="1600" dirty="0">
                <a:solidFill>
                  <a:schemeClr val="accent1">
                    <a:lumMod val="50000"/>
                  </a:schemeClr>
                </a:solidFill>
              </a:rPr>
              <a:t>𝑛 − 𝑘)</a:t>
            </a:r>
          </a:p>
          <a:p>
            <a:endParaRPr lang="en-GB" sz="1600" dirty="0">
              <a:solidFill>
                <a:schemeClr val="accent1">
                  <a:lumMod val="50000"/>
                </a:schemeClr>
              </a:solidFill>
            </a:endParaRPr>
          </a:p>
          <a:p>
            <a:endParaRPr lang="en-GB" sz="1600" dirty="0">
              <a:solidFill>
                <a:schemeClr val="accent1">
                  <a:lumMod val="50000"/>
                </a:schemeClr>
              </a:solidFill>
            </a:endParaRPr>
          </a:p>
          <a:p>
            <a:r>
              <a:rPr lang="en-GB" sz="1600" dirty="0" err="1">
                <a:solidFill>
                  <a:schemeClr val="accent1">
                    <a:lumMod val="50000"/>
                  </a:schemeClr>
                </a:solidFill>
              </a:rPr>
              <a:t>Funcion</a:t>
            </a:r>
            <a:r>
              <a:rPr lang="en-GB" sz="1600" dirty="0">
                <a:solidFill>
                  <a:schemeClr val="accent1">
                    <a:lumMod val="50000"/>
                  </a:schemeClr>
                </a:solidFill>
              </a:rPr>
              <a:t> Wavelet</a:t>
            </a:r>
          </a:p>
          <a:p>
            <a:r>
              <a:rPr lang="en-GB" sz="1600" dirty="0" err="1">
                <a:solidFill>
                  <a:schemeClr val="accent1">
                    <a:lumMod val="50000"/>
                  </a:schemeClr>
                </a:solidFill>
              </a:rPr>
              <a:t>Filtro</a:t>
            </a:r>
            <a:r>
              <a:rPr lang="en-GB" sz="1600" dirty="0">
                <a:solidFill>
                  <a:schemeClr val="accent1">
                    <a:lumMod val="50000"/>
                  </a:schemeClr>
                </a:solidFill>
              </a:rPr>
              <a:t> </a:t>
            </a:r>
            <a:r>
              <a:rPr lang="en-GB" sz="1600" dirty="0" err="1">
                <a:solidFill>
                  <a:schemeClr val="accent1">
                    <a:lumMod val="50000"/>
                  </a:schemeClr>
                </a:solidFill>
              </a:rPr>
              <a:t>Pasa-altas</a:t>
            </a:r>
            <a:endParaRPr lang="en-GB" sz="1600" dirty="0">
              <a:solidFill>
                <a:schemeClr val="accent1">
                  <a:lumMod val="50000"/>
                </a:schemeClr>
              </a:solidFill>
            </a:endParaRPr>
          </a:p>
          <a:p>
            <a:r>
              <a:rPr lang="en-GB" sz="1600" dirty="0">
                <a:solidFill>
                  <a:schemeClr val="accent1">
                    <a:lumMod val="50000"/>
                  </a:schemeClr>
                </a:solidFill>
              </a:rPr>
              <a:t>𝜓</a:t>
            </a:r>
            <a:r>
              <a:rPr lang="en-GB" sz="1600" baseline="-25000" dirty="0">
                <a:solidFill>
                  <a:schemeClr val="accent1">
                    <a:lumMod val="50000"/>
                  </a:schemeClr>
                </a:solidFill>
              </a:rPr>
              <a:t>𝑗,𝑘 </a:t>
            </a:r>
            <a:r>
              <a:rPr lang="en-GB" sz="1600" dirty="0">
                <a:solidFill>
                  <a:schemeClr val="accent1">
                    <a:lumMod val="50000"/>
                  </a:schemeClr>
                </a:solidFill>
              </a:rPr>
              <a:t>(𝑛) = 2</a:t>
            </a:r>
            <a:r>
              <a:rPr lang="en-GB" sz="1600" baseline="30000" dirty="0">
                <a:solidFill>
                  <a:schemeClr val="accent1">
                    <a:lumMod val="50000"/>
                  </a:schemeClr>
                </a:solidFill>
              </a:rPr>
              <a:t>(−𝑗/2)</a:t>
            </a:r>
            <a:r>
              <a:rPr lang="en-GB" sz="1600" dirty="0">
                <a:solidFill>
                  <a:schemeClr val="accent1">
                    <a:lumMod val="50000"/>
                  </a:schemeClr>
                </a:solidFill>
              </a:rPr>
              <a:t>𝜓 (2</a:t>
            </a:r>
            <a:r>
              <a:rPr lang="en-GB" sz="1600" baseline="30000" dirty="0">
                <a:solidFill>
                  <a:schemeClr val="accent1">
                    <a:lumMod val="50000"/>
                  </a:schemeClr>
                </a:solidFill>
              </a:rPr>
              <a:t>−𝑗 </a:t>
            </a:r>
            <a:r>
              <a:rPr lang="en-GB" sz="1600" dirty="0">
                <a:solidFill>
                  <a:schemeClr val="accent1">
                    <a:lumMod val="50000"/>
                  </a:schemeClr>
                </a:solidFill>
              </a:rPr>
              <a:t>𝑛 − 𝑘)</a:t>
            </a:r>
          </a:p>
        </p:txBody>
      </p:sp>
      <p:sp>
        <p:nvSpPr>
          <p:cNvPr id="5" name="TextBox 4">
            <a:extLst>
              <a:ext uri="{FF2B5EF4-FFF2-40B4-BE49-F238E27FC236}">
                <a16:creationId xmlns:a16="http://schemas.microsoft.com/office/drawing/2014/main" id="{FE03BE7D-F40B-7035-0E14-179A69889179}"/>
              </a:ext>
            </a:extLst>
          </p:cNvPr>
          <p:cNvSpPr txBox="1"/>
          <p:nvPr/>
        </p:nvSpPr>
        <p:spPr>
          <a:xfrm>
            <a:off x="601495" y="1205555"/>
            <a:ext cx="4119666" cy="1631216"/>
          </a:xfrm>
          <a:prstGeom prst="rect">
            <a:avLst/>
          </a:prstGeom>
          <a:noFill/>
        </p:spPr>
        <p:txBody>
          <a:bodyPr wrap="square">
            <a:spAutoFit/>
          </a:bodyPr>
          <a:lstStyle/>
          <a:p>
            <a:r>
              <a:rPr lang="en-US" sz="2000" dirty="0" err="1">
                <a:solidFill>
                  <a:schemeClr val="bg1"/>
                </a:solidFill>
              </a:rPr>
              <a:t>Función</a:t>
            </a:r>
            <a:r>
              <a:rPr lang="en-US" sz="2000" dirty="0">
                <a:solidFill>
                  <a:schemeClr val="bg1"/>
                </a:solidFill>
              </a:rPr>
              <a:t> “</a:t>
            </a:r>
            <a:r>
              <a:rPr lang="en-US" sz="2000" dirty="0" err="1">
                <a:solidFill>
                  <a:schemeClr val="bg1"/>
                </a:solidFill>
              </a:rPr>
              <a:t>aproximada</a:t>
            </a:r>
            <a:r>
              <a:rPr lang="en-US" sz="2000" dirty="0">
                <a:solidFill>
                  <a:schemeClr val="bg1"/>
                </a:solidFill>
              </a:rPr>
              <a:t>”;</a:t>
            </a:r>
          </a:p>
          <a:p>
            <a:r>
              <a:rPr lang="en-US" sz="2000" dirty="0">
                <a:solidFill>
                  <a:schemeClr val="bg1"/>
                </a:solidFill>
              </a:rPr>
              <a:t>𝐴</a:t>
            </a:r>
            <a:r>
              <a:rPr lang="en-US" sz="2000" baseline="-25000" dirty="0">
                <a:solidFill>
                  <a:schemeClr val="bg1"/>
                </a:solidFill>
              </a:rPr>
              <a:t>𝑗</a:t>
            </a:r>
            <a:r>
              <a:rPr lang="en-US" sz="2000" dirty="0">
                <a:solidFill>
                  <a:schemeClr val="bg1"/>
                </a:solidFill>
              </a:rPr>
              <a:t> (𝑛) = ∑</a:t>
            </a:r>
            <a:r>
              <a:rPr lang="en-US" sz="1500" baseline="-25000" dirty="0">
                <a:solidFill>
                  <a:schemeClr val="bg1"/>
                </a:solidFill>
              </a:rPr>
              <a:t>𝑘∈𝑍</a:t>
            </a:r>
            <a:r>
              <a:rPr lang="en-US" sz="2000" dirty="0">
                <a:solidFill>
                  <a:schemeClr val="bg1"/>
                </a:solidFill>
              </a:rPr>
              <a:t> ℎ</a:t>
            </a:r>
            <a:r>
              <a:rPr lang="en-US" sz="2000" baseline="-25000" dirty="0">
                <a:solidFill>
                  <a:schemeClr val="bg1"/>
                </a:solidFill>
              </a:rPr>
              <a:t>0</a:t>
            </a:r>
            <a:r>
              <a:rPr lang="en-US" sz="2000" dirty="0">
                <a:solidFill>
                  <a:schemeClr val="bg1"/>
                </a:solidFill>
              </a:rPr>
              <a:t> (𝑘 − 2𝑛) 𝐴</a:t>
            </a:r>
            <a:r>
              <a:rPr lang="en-US" sz="2000" baseline="-25000" dirty="0">
                <a:solidFill>
                  <a:schemeClr val="bg1"/>
                </a:solidFill>
              </a:rPr>
              <a:t>𝑗−1</a:t>
            </a:r>
            <a:r>
              <a:rPr lang="en-US" sz="2000" dirty="0">
                <a:solidFill>
                  <a:schemeClr val="bg1"/>
                </a:solidFill>
              </a:rPr>
              <a:t> (𝑘)</a:t>
            </a:r>
          </a:p>
          <a:p>
            <a:endParaRPr lang="en-US" sz="2000" dirty="0">
              <a:solidFill>
                <a:schemeClr val="bg1"/>
              </a:solidFill>
            </a:endParaRPr>
          </a:p>
          <a:p>
            <a:r>
              <a:rPr lang="en-US" sz="2000" dirty="0" err="1">
                <a:solidFill>
                  <a:schemeClr val="bg1"/>
                </a:solidFill>
              </a:rPr>
              <a:t>Función</a:t>
            </a:r>
            <a:r>
              <a:rPr lang="en-US" sz="2000" dirty="0">
                <a:solidFill>
                  <a:schemeClr val="bg1"/>
                </a:solidFill>
              </a:rPr>
              <a:t> “</a:t>
            </a:r>
            <a:r>
              <a:rPr lang="en-US" sz="2000" dirty="0" err="1">
                <a:solidFill>
                  <a:schemeClr val="bg1"/>
                </a:solidFill>
              </a:rPr>
              <a:t>detallada</a:t>
            </a:r>
            <a:r>
              <a:rPr lang="en-US" sz="2000" dirty="0">
                <a:solidFill>
                  <a:schemeClr val="bg1"/>
                </a:solidFill>
              </a:rPr>
              <a:t>”</a:t>
            </a:r>
            <a:endParaRPr kumimoji="0" lang="en-US" sz="2000" b="0" i="0" u="none" strike="noStrike" kern="0" cap="none" spc="0" normalizeH="0" baseline="0" noProof="0" dirty="0">
              <a:ln>
                <a:noFill/>
              </a:ln>
              <a:solidFill>
                <a:srgbClr val="FFFFFF"/>
              </a:solidFill>
              <a:effectLst/>
              <a:uLnTx/>
              <a:uFillTx/>
              <a:latin typeface="Arial"/>
              <a:cs typeface="Arial"/>
              <a:sym typeface="Arial"/>
            </a:endParaRPr>
          </a:p>
          <a:p>
            <a:r>
              <a:rPr lang="en-US" sz="2000" dirty="0">
                <a:solidFill>
                  <a:schemeClr val="bg1"/>
                </a:solidFill>
              </a:rPr>
              <a:t>𝐷</a:t>
            </a:r>
            <a:r>
              <a:rPr lang="en-US" sz="2000" baseline="-25000" dirty="0">
                <a:solidFill>
                  <a:schemeClr val="bg1"/>
                </a:solidFill>
              </a:rPr>
              <a:t>𝑗</a:t>
            </a:r>
            <a:r>
              <a:rPr lang="en-US" sz="2000" dirty="0">
                <a:solidFill>
                  <a:schemeClr val="bg1"/>
                </a:solidFill>
              </a:rPr>
              <a:t> (𝑛) = ∑</a:t>
            </a:r>
            <a:r>
              <a:rPr lang="en-US" sz="1500" baseline="-25000" dirty="0">
                <a:solidFill>
                  <a:schemeClr val="bg1"/>
                </a:solidFill>
              </a:rPr>
              <a:t>𝑘∈𝑍 </a:t>
            </a:r>
            <a:r>
              <a:rPr lang="en-US" sz="2000" dirty="0">
                <a:solidFill>
                  <a:schemeClr val="bg1"/>
                </a:solidFill>
              </a:rPr>
              <a:t>ℎ</a:t>
            </a:r>
            <a:r>
              <a:rPr lang="en-US" sz="2000" baseline="-25000" dirty="0">
                <a:solidFill>
                  <a:schemeClr val="bg1"/>
                </a:solidFill>
              </a:rPr>
              <a:t>1</a:t>
            </a:r>
            <a:r>
              <a:rPr lang="en-US" sz="2000" dirty="0">
                <a:solidFill>
                  <a:schemeClr val="bg1"/>
                </a:solidFill>
              </a:rPr>
              <a:t> (𝑘 − 2𝑛) </a:t>
            </a:r>
            <a:r>
              <a:rPr lang="en-US" sz="2000" baseline="-25000" dirty="0">
                <a:solidFill>
                  <a:schemeClr val="bg1"/>
                </a:solidFill>
              </a:rPr>
              <a:t>𝐴𝑗−1</a:t>
            </a:r>
            <a:r>
              <a:rPr lang="en-US" sz="2000" dirty="0">
                <a:solidFill>
                  <a:schemeClr val="bg1"/>
                </a:solidFill>
              </a:rPr>
              <a:t> (𝑘)</a:t>
            </a:r>
          </a:p>
        </p:txBody>
      </p:sp>
      <p:sp>
        <p:nvSpPr>
          <p:cNvPr id="6" name="TextBox 5">
            <a:extLst>
              <a:ext uri="{FF2B5EF4-FFF2-40B4-BE49-F238E27FC236}">
                <a16:creationId xmlns:a16="http://schemas.microsoft.com/office/drawing/2014/main" id="{4AE382C0-B094-E797-5D73-E31416675F4B}"/>
              </a:ext>
            </a:extLst>
          </p:cNvPr>
          <p:cNvSpPr txBox="1"/>
          <p:nvPr/>
        </p:nvSpPr>
        <p:spPr>
          <a:xfrm>
            <a:off x="106244" y="2880478"/>
            <a:ext cx="4293009" cy="2308324"/>
          </a:xfrm>
          <a:prstGeom prst="rect">
            <a:avLst/>
          </a:prstGeom>
          <a:noFill/>
        </p:spPr>
        <p:txBody>
          <a:bodyPr wrap="square" rtlCol="0">
            <a:spAutoFit/>
          </a:bodyPr>
          <a:lstStyle/>
          <a:p>
            <a:pPr algn="just"/>
            <a:r>
              <a:rPr lang="es-MX" sz="1800" i="1" dirty="0">
                <a:solidFill>
                  <a:schemeClr val="bg1"/>
                </a:solidFill>
              </a:rPr>
              <a:t>Donde k es un parámetro de traslación en el dominio del tiempo y j es el parámetro de escalamiento que determina el crecimiento o reducción de la función wavelet, </a:t>
            </a:r>
            <a:r>
              <a:rPr lang="es-MX" sz="1800" dirty="0">
                <a:solidFill>
                  <a:schemeClr val="bg1"/>
                </a:solidFill>
              </a:rPr>
              <a:t>ℎ</a:t>
            </a:r>
            <a:r>
              <a:rPr lang="es-MX" sz="1800" baseline="-25000" dirty="0">
                <a:solidFill>
                  <a:schemeClr val="bg1"/>
                </a:solidFill>
              </a:rPr>
              <a:t>0</a:t>
            </a:r>
            <a:r>
              <a:rPr lang="es-MX" sz="1800" dirty="0">
                <a:solidFill>
                  <a:schemeClr val="bg1"/>
                </a:solidFill>
              </a:rPr>
              <a:t> y h</a:t>
            </a:r>
            <a:r>
              <a:rPr lang="es-MX" sz="1800" baseline="-25000" dirty="0">
                <a:solidFill>
                  <a:schemeClr val="bg1"/>
                </a:solidFill>
              </a:rPr>
              <a:t>1</a:t>
            </a:r>
            <a:r>
              <a:rPr lang="es-MX" sz="1800" dirty="0">
                <a:solidFill>
                  <a:schemeClr val="bg1"/>
                </a:solidFill>
              </a:rPr>
              <a:t> s</a:t>
            </a:r>
            <a:r>
              <a:rPr lang="es-MX" sz="1800" i="1" dirty="0">
                <a:solidFill>
                  <a:schemeClr val="bg1"/>
                </a:solidFill>
              </a:rPr>
              <a:t>on las funciones de los filtros pasa-bajas y pasa-altas.</a:t>
            </a:r>
          </a:p>
          <a:p>
            <a:r>
              <a:rPr lang="es-MX" sz="1800" baseline="-25000" dirty="0">
                <a:solidFill>
                  <a:schemeClr val="bg1"/>
                </a:solidFill>
              </a:rPr>
              <a:t> </a:t>
            </a:r>
            <a:endParaRPr lang="en-US" sz="1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05B55-950F-DD30-4A8F-1D0531E11CBA}"/>
              </a:ext>
            </a:extLst>
          </p:cNvPr>
          <p:cNvSpPr>
            <a:spLocks noGrp="1"/>
          </p:cNvSpPr>
          <p:nvPr>
            <p:ph type="title"/>
          </p:nvPr>
        </p:nvSpPr>
        <p:spPr>
          <a:xfrm>
            <a:off x="633900" y="245677"/>
            <a:ext cx="7717800" cy="841800"/>
          </a:xfrm>
        </p:spPr>
        <p:txBody>
          <a:bodyPr/>
          <a:lstStyle/>
          <a:p>
            <a:r>
              <a:rPr lang="es-MX" dirty="0"/>
              <a:t>SEÑAL DETALLADA D</a:t>
            </a:r>
            <a:r>
              <a:rPr lang="es-MX" baseline="-25000" dirty="0"/>
              <a:t>J</a:t>
            </a:r>
            <a:r>
              <a:rPr lang="es-MX" dirty="0"/>
              <a:t>(n)</a:t>
            </a:r>
            <a:endParaRPr lang="en-US" dirty="0"/>
          </a:p>
        </p:txBody>
      </p:sp>
      <p:sp>
        <p:nvSpPr>
          <p:cNvPr id="3" name="Subtitle 2">
            <a:extLst>
              <a:ext uri="{FF2B5EF4-FFF2-40B4-BE49-F238E27FC236}">
                <a16:creationId xmlns:a16="http://schemas.microsoft.com/office/drawing/2014/main" id="{64DA872D-8803-AC2B-092A-85993110422F}"/>
              </a:ext>
            </a:extLst>
          </p:cNvPr>
          <p:cNvSpPr>
            <a:spLocks noGrp="1"/>
          </p:cNvSpPr>
          <p:nvPr>
            <p:ph type="subTitle" idx="1"/>
          </p:nvPr>
        </p:nvSpPr>
        <p:spPr>
          <a:xfrm>
            <a:off x="266400" y="1087477"/>
            <a:ext cx="7898400" cy="3635999"/>
          </a:xfrm>
        </p:spPr>
        <p:txBody>
          <a:bodyPr/>
          <a:lstStyle/>
          <a:p>
            <a:pPr algn="just"/>
            <a:r>
              <a:rPr lang="en-US" sz="2000" dirty="0"/>
              <a:t>DJ(n) </a:t>
            </a:r>
            <a:r>
              <a:rPr lang="en-US" sz="2000" dirty="0" err="1"/>
              <a:t>también</a:t>
            </a:r>
            <a:r>
              <a:rPr lang="en-US" sz="2000" dirty="0"/>
              <a:t> se </a:t>
            </a:r>
            <a:r>
              <a:rPr lang="en-US" sz="2000" dirty="0" err="1"/>
              <a:t>conoce</a:t>
            </a:r>
            <a:r>
              <a:rPr lang="en-US" sz="2000" dirty="0"/>
              <a:t> </a:t>
            </a:r>
            <a:r>
              <a:rPr lang="en-US" sz="2000" dirty="0" err="1"/>
              <a:t>como</a:t>
            </a:r>
            <a:r>
              <a:rPr lang="en-US" sz="2000" dirty="0"/>
              <a:t> </a:t>
            </a:r>
            <a:r>
              <a:rPr lang="es-MX" sz="2000" dirty="0"/>
              <a:t>“coeficientes de la wavelet”, los cuales se pueden representar por el vector</a:t>
            </a:r>
            <a:r>
              <a:rPr lang="es-MX" sz="2000" b="1" dirty="0"/>
              <a:t> d</a:t>
            </a:r>
            <a:r>
              <a:rPr lang="es-MX" sz="2000" b="1" baseline="-25000" dirty="0"/>
              <a:t>j</a:t>
            </a:r>
            <a:r>
              <a:rPr lang="en-US" sz="2000" b="1" dirty="0"/>
              <a:t> </a:t>
            </a:r>
            <a:r>
              <a:rPr lang="en-US" sz="2000" dirty="0"/>
              <a:t>= {𝑑</a:t>
            </a:r>
            <a:r>
              <a:rPr lang="en-US" sz="2000" baseline="-25000" dirty="0"/>
              <a:t>𝑗</a:t>
            </a:r>
            <a:r>
              <a:rPr lang="en-US" sz="2000" dirty="0"/>
              <a:t>(𝑘) | 𝑘 = 1, 2, . . . , 𝐾</a:t>
            </a:r>
            <a:r>
              <a:rPr lang="en-US" sz="2000" baseline="-25000" dirty="0"/>
              <a:t>𝑗</a:t>
            </a:r>
            <a:r>
              <a:rPr lang="en-US" sz="2000" dirty="0"/>
              <a:t>}</a:t>
            </a:r>
          </a:p>
          <a:p>
            <a:pPr algn="just"/>
            <a:r>
              <a:rPr lang="en-US" sz="2000" dirty="0"/>
              <a:t>Si </a:t>
            </a:r>
            <a:r>
              <a:rPr lang="en-US" sz="2000" dirty="0" err="1"/>
              <a:t>el</a:t>
            </a:r>
            <a:r>
              <a:rPr lang="en-US" sz="2000" dirty="0"/>
              <a:t> </a:t>
            </a:r>
            <a:r>
              <a:rPr lang="en-US" sz="2000" dirty="0" err="1"/>
              <a:t>detalle</a:t>
            </a:r>
            <a:r>
              <a:rPr lang="en-US" sz="2000" dirty="0"/>
              <a:t> del </a:t>
            </a:r>
            <a:r>
              <a:rPr lang="en-US" sz="2000" dirty="0" err="1"/>
              <a:t>análisis</a:t>
            </a:r>
            <a:r>
              <a:rPr lang="en-US" sz="2000" dirty="0"/>
              <a:t> de la </a:t>
            </a:r>
            <a:r>
              <a:rPr lang="en-US" sz="2000" b="1" dirty="0"/>
              <a:t>wavelet</a:t>
            </a:r>
            <a:r>
              <a:rPr lang="en-US" sz="2000" dirty="0"/>
              <a:t> es </a:t>
            </a:r>
            <a:r>
              <a:rPr lang="en-US" sz="2000" dirty="0" err="1"/>
              <a:t>demasiado</a:t>
            </a:r>
            <a:r>
              <a:rPr lang="en-US" sz="2000" dirty="0"/>
              <a:t> </a:t>
            </a:r>
            <a:r>
              <a:rPr lang="en-US" sz="2000" dirty="0" err="1"/>
              <a:t>pobre</a:t>
            </a:r>
            <a:r>
              <a:rPr lang="en-US" sz="2000" dirty="0"/>
              <a:t> (j </a:t>
            </a:r>
            <a:r>
              <a:rPr lang="en-US" sz="2000" dirty="0" err="1"/>
              <a:t>peque</a:t>
            </a:r>
            <a:r>
              <a:rPr lang="es-MX" sz="2000" dirty="0"/>
              <a:t>ñ</a:t>
            </a:r>
            <a:r>
              <a:rPr lang="en-US" sz="2000" dirty="0"/>
              <a:t>o) , no se </a:t>
            </a:r>
            <a:r>
              <a:rPr lang="en-US" sz="2000" dirty="0" err="1"/>
              <a:t>obtendrá</a:t>
            </a:r>
            <a:r>
              <a:rPr lang="en-US" sz="2000" dirty="0"/>
              <a:t> </a:t>
            </a:r>
            <a:r>
              <a:rPr lang="en-US" sz="2000" dirty="0" err="1"/>
              <a:t>información</a:t>
            </a:r>
            <a:r>
              <a:rPr lang="en-US" sz="2000" dirty="0"/>
              <a:t> de la se</a:t>
            </a:r>
            <a:r>
              <a:rPr lang="es-MX" sz="2000" dirty="0" err="1"/>
              <a:t>ñal</a:t>
            </a:r>
            <a:r>
              <a:rPr lang="es-MX" sz="2000" dirty="0"/>
              <a:t> eficientemente. Si el detalle es demasiado (j mayor), la complejidad computacional se incrementa en forma innecesaria. En el trabajo revisado aquí [1]</a:t>
            </a:r>
            <a:r>
              <a:rPr lang="de-DE" sz="2000" dirty="0"/>
              <a:t> la señal EMG es </a:t>
            </a:r>
            <a:r>
              <a:rPr lang="es-MX" sz="2000" dirty="0"/>
              <a:t>“descompuesta” hasta el cuarto nivel usando la Transformada Wavelet Discreta (DWT).</a:t>
            </a:r>
          </a:p>
          <a:p>
            <a:pPr algn="just"/>
            <a:r>
              <a:rPr lang="es-MX" sz="2000" dirty="0"/>
              <a:t>Se utiliza también la variedad Wavelet de </a:t>
            </a:r>
            <a:r>
              <a:rPr lang="es-MX" sz="2000" dirty="0" err="1"/>
              <a:t>Coiflet</a:t>
            </a:r>
            <a:r>
              <a:rPr lang="es-MX" sz="2000" dirty="0"/>
              <a:t> de orden 5 como la “wavelet madre”, porque se ajusta en forma conveniente a la forma del EMG.</a:t>
            </a:r>
            <a:endParaRPr lang="en-US" sz="2000" dirty="0"/>
          </a:p>
        </p:txBody>
      </p:sp>
    </p:spTree>
    <p:extLst>
      <p:ext uri="{BB962C8B-B14F-4D97-AF65-F5344CB8AC3E}">
        <p14:creationId xmlns:p14="http://schemas.microsoft.com/office/powerpoint/2010/main" val="1833102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05B55-950F-DD30-4A8F-1D0531E11CBA}"/>
              </a:ext>
            </a:extLst>
          </p:cNvPr>
          <p:cNvSpPr>
            <a:spLocks noGrp="1"/>
          </p:cNvSpPr>
          <p:nvPr>
            <p:ph type="title"/>
          </p:nvPr>
        </p:nvSpPr>
        <p:spPr>
          <a:xfrm>
            <a:off x="979200" y="100801"/>
            <a:ext cx="6882900" cy="1367999"/>
          </a:xfrm>
        </p:spPr>
        <p:txBody>
          <a:bodyPr/>
          <a:lstStyle/>
          <a:p>
            <a:r>
              <a:rPr lang="es-MX" dirty="0"/>
              <a:t>CARACTERÍSTICAS DE LAS SEÑALES DE EMG</a:t>
            </a:r>
            <a:endParaRPr lang="en-US" dirty="0"/>
          </a:p>
        </p:txBody>
      </p:sp>
      <p:sp>
        <p:nvSpPr>
          <p:cNvPr id="3" name="Subtitle 2">
            <a:extLst>
              <a:ext uri="{FF2B5EF4-FFF2-40B4-BE49-F238E27FC236}">
                <a16:creationId xmlns:a16="http://schemas.microsoft.com/office/drawing/2014/main" id="{64DA872D-8803-AC2B-092A-85993110422F}"/>
              </a:ext>
            </a:extLst>
          </p:cNvPr>
          <p:cNvSpPr>
            <a:spLocks noGrp="1"/>
          </p:cNvSpPr>
          <p:nvPr>
            <p:ph type="subTitle" idx="1"/>
          </p:nvPr>
        </p:nvSpPr>
        <p:spPr>
          <a:xfrm>
            <a:off x="216000" y="1468800"/>
            <a:ext cx="7948800" cy="3254676"/>
          </a:xfrm>
        </p:spPr>
        <p:txBody>
          <a:bodyPr/>
          <a:lstStyle/>
          <a:p>
            <a:pPr algn="just"/>
            <a:r>
              <a:rPr lang="es-MX" sz="2400" dirty="0"/>
              <a:t>El tipo de señal del EMG exhibe patrones del tipo fractal, en el que la estructura de su mayor escala replica las estructuras de las escalas menores, como las ramas de los árboles. Esta similitud dimensional de “tipo fractal” se ha usado antes en el análisis de señales fisiológicas que exhiben este comportamiento. En este estudio [1] se ha usado la correlación de dimensión de tipo fractal para clasificar el EMG de diversos tipos de movimientos. </a:t>
            </a:r>
            <a:endParaRPr lang="en-US" sz="2400" dirty="0"/>
          </a:p>
        </p:txBody>
      </p:sp>
    </p:spTree>
    <p:extLst>
      <p:ext uri="{BB962C8B-B14F-4D97-AF65-F5344CB8AC3E}">
        <p14:creationId xmlns:p14="http://schemas.microsoft.com/office/powerpoint/2010/main" val="2753100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05B55-950F-DD30-4A8F-1D0531E11CBA}"/>
              </a:ext>
            </a:extLst>
          </p:cNvPr>
          <p:cNvSpPr>
            <a:spLocks noGrp="1"/>
          </p:cNvSpPr>
          <p:nvPr>
            <p:ph type="title"/>
          </p:nvPr>
        </p:nvSpPr>
        <p:spPr>
          <a:xfrm>
            <a:off x="979200" y="100801"/>
            <a:ext cx="6882900" cy="1367999"/>
          </a:xfrm>
        </p:spPr>
        <p:txBody>
          <a:bodyPr/>
          <a:lstStyle/>
          <a:p>
            <a:r>
              <a:rPr lang="es-MX" dirty="0"/>
              <a:t>CORRELACIÓN DE DIMENSIÓN DEL EMG</a:t>
            </a:r>
            <a:endParaRPr lang="en-US" dirty="0"/>
          </a:p>
        </p:txBody>
      </p:sp>
      <p:sp>
        <p:nvSpPr>
          <p:cNvPr id="3" name="Subtitle 2">
            <a:extLst>
              <a:ext uri="{FF2B5EF4-FFF2-40B4-BE49-F238E27FC236}">
                <a16:creationId xmlns:a16="http://schemas.microsoft.com/office/drawing/2014/main" id="{64DA872D-8803-AC2B-092A-85993110422F}"/>
              </a:ext>
            </a:extLst>
          </p:cNvPr>
          <p:cNvSpPr>
            <a:spLocks noGrp="1"/>
          </p:cNvSpPr>
          <p:nvPr>
            <p:ph type="subTitle" idx="1"/>
          </p:nvPr>
        </p:nvSpPr>
        <p:spPr>
          <a:xfrm>
            <a:off x="216000" y="1468800"/>
            <a:ext cx="7948800" cy="3254676"/>
          </a:xfrm>
        </p:spPr>
        <p:txBody>
          <a:bodyPr/>
          <a:lstStyle/>
          <a:p>
            <a:pPr algn="just"/>
            <a:r>
              <a:rPr lang="es-MX" sz="2400" dirty="0"/>
              <a:t>La correlación dimensional se calcula de las series en el dominio del tiempo usando un algoritmo (algoritmo GP) propuesto previamente por otros investigadores. En él se genera un nuevo espacio de fase a partir de  D</a:t>
            </a:r>
            <a:r>
              <a:rPr lang="es-MX" sz="2400" baseline="-25000" dirty="0"/>
              <a:t>j</a:t>
            </a:r>
            <a:r>
              <a:rPr lang="es-MX" sz="2400" dirty="0"/>
              <a:t>(n), el cual se expresa como 𝐷</a:t>
            </a:r>
            <a:r>
              <a:rPr lang="es-MX" sz="2400" baseline="-25000" dirty="0"/>
              <a:t>𝑛</a:t>
            </a:r>
            <a:r>
              <a:rPr lang="es-MX" sz="2400" dirty="0"/>
              <a:t> (𝑚, 𝜏), incluyendo el tiempo de retraso (time </a:t>
            </a:r>
            <a:r>
              <a:rPr lang="es-MX" sz="2400" dirty="0" err="1"/>
              <a:t>delay</a:t>
            </a:r>
            <a:r>
              <a:rPr lang="es-MX" sz="2400" dirty="0"/>
              <a:t> 𝜏), con 𝑛 = 1, 2, . . . , 𝑁 número de puntos en el espacio de fase y m es el parámetro de dimensión “embebida”, relacionado con la característica fractal de la señal. </a:t>
            </a:r>
            <a:endParaRPr lang="en-US" sz="2400" baseline="-25000" dirty="0"/>
          </a:p>
        </p:txBody>
      </p:sp>
    </p:spTree>
    <p:extLst>
      <p:ext uri="{BB962C8B-B14F-4D97-AF65-F5344CB8AC3E}">
        <p14:creationId xmlns:p14="http://schemas.microsoft.com/office/powerpoint/2010/main" val="3663982740"/>
      </p:ext>
    </p:extLst>
  </p:cSld>
  <p:clrMapOvr>
    <a:masterClrMapping/>
  </p:clrMapOvr>
</p:sld>
</file>

<file path=ppt/theme/theme1.xml><?xml version="1.0" encoding="utf-8"?>
<a:theme xmlns:a="http://schemas.openxmlformats.org/drawingml/2006/main"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C10C9FA9EBC1B46A9086038DC36E22E" ma:contentTypeVersion="13" ma:contentTypeDescription="Crear nuevo documento." ma:contentTypeScope="" ma:versionID="6b3f464714c5034e5f8fbc58749508c5">
  <xsd:schema xmlns:xsd="http://www.w3.org/2001/XMLSchema" xmlns:xs="http://www.w3.org/2001/XMLSchema" xmlns:p="http://schemas.microsoft.com/office/2006/metadata/properties" xmlns:ns3="304911c0-dfe2-4304-b02f-14c320f58fe2" xmlns:ns4="5f71ed66-3b88-476d-b801-7b5e1b42dd83" targetNamespace="http://schemas.microsoft.com/office/2006/metadata/properties" ma:root="true" ma:fieldsID="27db5367025bf30ff94fababb52d6aed" ns3:_="" ns4:_="">
    <xsd:import namespace="304911c0-dfe2-4304-b02f-14c320f58fe2"/>
    <xsd:import namespace="5f71ed66-3b88-476d-b801-7b5e1b42dd83"/>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LengthInSeconds"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4911c0-dfe2-4304-b02f-14c320f58f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f71ed66-3b88-476d-b801-7b5e1b42dd83"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F44FBF-FE25-420E-8969-97D8693AC6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4911c0-dfe2-4304-b02f-14c320f58fe2"/>
    <ds:schemaRef ds:uri="5f71ed66-3b88-476d-b801-7b5e1b42dd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342384E-411E-4CC4-A13B-956DD65C45A6}">
  <ds:schemaRefs>
    <ds:schemaRef ds:uri="http://schemas.microsoft.com/office/2006/documentManagement/types"/>
    <ds:schemaRef ds:uri="304911c0-dfe2-4304-b02f-14c320f58fe2"/>
    <ds:schemaRef ds:uri="http://schemas.microsoft.com/office/2006/metadata/properties"/>
    <ds:schemaRef ds:uri="http://www.w3.org/XML/1998/namespace"/>
    <ds:schemaRef ds:uri="http://purl.org/dc/terms/"/>
    <ds:schemaRef ds:uri="http://purl.org/dc/elements/1.1/"/>
    <ds:schemaRef ds:uri="http://schemas.openxmlformats.org/package/2006/metadata/core-properties"/>
    <ds:schemaRef ds:uri="http://schemas.microsoft.com/office/infopath/2007/PartnerControls"/>
    <ds:schemaRef ds:uri="5f71ed66-3b88-476d-b801-7b5e1b42dd83"/>
    <ds:schemaRef ds:uri="http://purl.org/dc/dcmitype/"/>
  </ds:schemaRefs>
</ds:datastoreItem>
</file>

<file path=customXml/itemProps3.xml><?xml version="1.0" encoding="utf-8"?>
<ds:datastoreItem xmlns:ds="http://schemas.openxmlformats.org/officeDocument/2006/customXml" ds:itemID="{F1A96A09-F935-4A10-BFCF-77E37DF359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1302</TotalTime>
  <Words>1063</Words>
  <Application>Microsoft Office PowerPoint</Application>
  <PresentationFormat>On-screen Show (16:9)</PresentationFormat>
  <Paragraphs>44</Paragraphs>
  <Slides>14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Exo</vt:lpstr>
      <vt:lpstr>Roboto Condensed Light</vt:lpstr>
      <vt:lpstr>Arial</vt:lpstr>
      <vt:lpstr>PT Sans</vt:lpstr>
      <vt:lpstr>Data Center Business Plan by Slidesgo</vt:lpstr>
      <vt:lpstr>USO DE WAVELETS PARA TRATAMIENTO DE SEÑALES DE EMG </vt:lpstr>
      <vt:lpstr>PowerPoint Presentation</vt:lpstr>
      <vt:lpstr>PowerPoint Presentation</vt:lpstr>
      <vt:lpstr>PowerPoint Presentation</vt:lpstr>
      <vt:lpstr>PowerPoint Presentation</vt:lpstr>
      <vt:lpstr>MODELO MATEMÁTICO</vt:lpstr>
      <vt:lpstr>SEÑAL DETALLADA DJ(n)</vt:lpstr>
      <vt:lpstr>CARACTERÍSTICAS DE LAS SEÑALES DE EMG</vt:lpstr>
      <vt:lpstr>CORRELACIÓN DE DIMENSIÓN DEL EMG</vt:lpstr>
      <vt:lpstr>CORRELACIÓN DE DIMENSIÓN DEL EMG</vt:lpstr>
      <vt:lpstr>APLICACIÓN DE LAS WAVELETS EN ANÁLISIS DEL EMG</vt:lpstr>
      <vt:lpstr>APLICACIÓN DE LAS WAVELETS EN ANÁLISIS DEL EMG</vt:lpstr>
      <vt:lpstr>ENSAYOS MOTRICES USADOS PARA GENERAR EL EMG </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EMG IBM0851</dc:title>
  <cp:lastModifiedBy>jorge fromow</cp:lastModifiedBy>
  <cp:revision>9</cp:revision>
  <dcterms:modified xsi:type="dcterms:W3CDTF">2023-12-04T18:40:34Z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0x0101009C10C9FA9EBC1B46A9086038DC36E22E</vt:lpwstr>
  </property>
</Properties>
</file>