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3" r:id="rId1"/>
  </p:sldMasterIdLst>
  <p:sldIdLst>
    <p:sldId id="256" r:id="rId2"/>
    <p:sldId id="257" r:id="rId3"/>
    <p:sldId id="260" r:id="rId4"/>
    <p:sldId id="264" r:id="rId5"/>
    <p:sldId id="261" r:id="rId6"/>
    <p:sldId id="26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B0E07A5-F15F-40BF-AC69-88A5CA594E30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25C03A-E39F-4397-B39B-446996CC3997}" type="slidenum">
              <a:rPr lang="es-ES" smtClean="0"/>
              <a:t>‹Nº›</a:t>
            </a:fld>
            <a:endParaRPr lang="es-E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6243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07A5-F15F-40BF-AC69-88A5CA594E30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C03A-E39F-4397-B39B-446996CC3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905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07A5-F15F-40BF-AC69-88A5CA594E30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C03A-E39F-4397-B39B-446996CC3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257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07A5-F15F-40BF-AC69-88A5CA594E30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C03A-E39F-4397-B39B-446996CC3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366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0E07A5-F15F-40BF-AC69-88A5CA594E30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25C03A-E39F-4397-B39B-446996CC3997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55269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07A5-F15F-40BF-AC69-88A5CA594E30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C03A-E39F-4397-B39B-446996CC3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01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07A5-F15F-40BF-AC69-88A5CA594E30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C03A-E39F-4397-B39B-446996CC3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39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07A5-F15F-40BF-AC69-88A5CA594E30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C03A-E39F-4397-B39B-446996CC3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322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07A5-F15F-40BF-AC69-88A5CA594E30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C03A-E39F-4397-B39B-446996CC3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031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0E07A5-F15F-40BF-AC69-88A5CA594E30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25C03A-E39F-4397-B39B-446996CC3997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407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0E07A5-F15F-40BF-AC69-88A5CA594E30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25C03A-E39F-4397-B39B-446996CC3997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605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B0E07A5-F15F-40BF-AC69-88A5CA594E30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F25C03A-E39F-4397-B39B-446996CC3997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995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2764" y="2410689"/>
            <a:ext cx="8361229" cy="1873153"/>
          </a:xfrm>
        </p:spPr>
        <p:txBody>
          <a:bodyPr/>
          <a:lstStyle/>
          <a:p>
            <a:r>
              <a:rPr lang="es-ES" dirty="0" err="1" smtClean="0"/>
              <a:t>Accidents</a:t>
            </a:r>
            <a:r>
              <a:rPr lang="es-ES" dirty="0" smtClean="0"/>
              <a:t> in </a:t>
            </a:r>
            <a:r>
              <a:rPr lang="es-ES" dirty="0" err="1" smtClean="0"/>
              <a:t>spain</a:t>
            </a:r>
            <a:r>
              <a:rPr lang="es-ES" dirty="0" smtClean="0"/>
              <a:t> 2013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61433" y="4630533"/>
            <a:ext cx="6831673" cy="1086237"/>
          </a:xfrm>
        </p:spPr>
        <p:txBody>
          <a:bodyPr/>
          <a:lstStyle/>
          <a:p>
            <a:r>
              <a:rPr lang="es-ES" dirty="0" smtClean="0"/>
              <a:t>Jorge Hidalgo Calderón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491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Objective</a:t>
            </a:r>
            <a:r>
              <a:rPr lang="es-ES" dirty="0" smtClean="0"/>
              <a:t>: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In </a:t>
            </a:r>
            <a:r>
              <a:rPr lang="es-ES" dirty="0" err="1" smtClean="0"/>
              <a:t>the</a:t>
            </a:r>
            <a:r>
              <a:rPr lang="es-ES" dirty="0" smtClean="0"/>
              <a:t> link:</a:t>
            </a:r>
          </a:p>
          <a:p>
            <a:pPr marL="0" indent="0">
              <a:buNone/>
            </a:pPr>
            <a:r>
              <a:rPr lang="es-ES" dirty="0"/>
              <a:t>https://sedeapl.dgt.gob.es/WEB_IEST_CONSULTA/subcategoria.faces</a:t>
            </a:r>
          </a:p>
          <a:p>
            <a:pPr marL="0" indent="0">
              <a:buNone/>
            </a:pPr>
            <a:r>
              <a:rPr lang="es-ES" dirty="0" smtClean="0"/>
              <a:t>I </a:t>
            </a:r>
            <a:r>
              <a:rPr lang="es-ES" dirty="0" err="1" smtClean="0"/>
              <a:t>find</a:t>
            </a:r>
            <a:r>
              <a:rPr lang="es-ES" dirty="0" smtClean="0"/>
              <a:t> </a:t>
            </a:r>
            <a:r>
              <a:rPr lang="es-ES" dirty="0" err="1" smtClean="0"/>
              <a:t>official</a:t>
            </a:r>
            <a:r>
              <a:rPr lang="es-ES" dirty="0" smtClean="0"/>
              <a:t> data </a:t>
            </a:r>
            <a:r>
              <a:rPr lang="es-ES" dirty="0" err="1" smtClean="0"/>
              <a:t>about</a:t>
            </a:r>
            <a:r>
              <a:rPr lang="es-ES" dirty="0" smtClean="0"/>
              <a:t> </a:t>
            </a:r>
            <a:r>
              <a:rPr lang="es-ES" dirty="0" err="1" smtClean="0"/>
              <a:t>accidents</a:t>
            </a:r>
            <a:r>
              <a:rPr lang="es-ES" dirty="0" smtClean="0"/>
              <a:t> in </a:t>
            </a:r>
            <a:r>
              <a:rPr lang="es-ES" dirty="0" err="1" smtClean="0"/>
              <a:t>Spain</a:t>
            </a:r>
            <a:r>
              <a:rPr lang="es-ES" dirty="0" smtClean="0"/>
              <a:t> </a:t>
            </a:r>
            <a:r>
              <a:rPr lang="es-ES" dirty="0" err="1" smtClean="0"/>
              <a:t>during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year</a:t>
            </a:r>
            <a:r>
              <a:rPr lang="es-ES" dirty="0" smtClean="0"/>
              <a:t> 2013. In </a:t>
            </a:r>
            <a:r>
              <a:rPr lang="es-ES" dirty="0" err="1" smtClean="0"/>
              <a:t>this</a:t>
            </a:r>
            <a:r>
              <a:rPr lang="es-ES" dirty="0" smtClean="0"/>
              <a:t> .</a:t>
            </a:r>
            <a:r>
              <a:rPr lang="es-ES" dirty="0" err="1" smtClean="0"/>
              <a:t>ppt</a:t>
            </a:r>
            <a:r>
              <a:rPr lang="es-ES" dirty="0" smtClean="0"/>
              <a:t> I use </a:t>
            </a:r>
            <a:r>
              <a:rPr lang="es-ES" dirty="0" err="1" smtClean="0"/>
              <a:t>the</a:t>
            </a:r>
            <a:r>
              <a:rPr lang="es-ES" dirty="0"/>
              <a:t> </a:t>
            </a:r>
            <a:r>
              <a:rPr lang="es-ES" dirty="0" smtClean="0"/>
              <a:t>online software </a:t>
            </a:r>
            <a:r>
              <a:rPr lang="es-ES" dirty="0" err="1" smtClean="0"/>
              <a:t>BigMl</a:t>
            </a:r>
            <a:r>
              <a:rPr lang="es-ES" dirty="0" smtClean="0"/>
              <a:t> </a:t>
            </a:r>
            <a:r>
              <a:rPr lang="es-ES" dirty="0" smtClean="0"/>
              <a:t>to, </a:t>
            </a:r>
            <a:r>
              <a:rPr lang="es-ES" dirty="0" err="1" smtClean="0"/>
              <a:t>via</a:t>
            </a:r>
            <a:r>
              <a:rPr lang="es-ES" dirty="0" smtClean="0"/>
              <a:t> a </a:t>
            </a:r>
            <a:r>
              <a:rPr lang="es-ES" dirty="0" err="1" smtClean="0"/>
              <a:t>clustering</a:t>
            </a:r>
            <a:r>
              <a:rPr lang="es-ES" dirty="0" smtClean="0"/>
              <a:t> </a:t>
            </a:r>
            <a:r>
              <a:rPr lang="es-ES" dirty="0" err="1" smtClean="0"/>
              <a:t>algorithm</a:t>
            </a:r>
            <a:r>
              <a:rPr lang="es-ES" dirty="0" smtClean="0"/>
              <a:t>, </a:t>
            </a:r>
            <a:r>
              <a:rPr lang="es-ES" dirty="0" err="1" smtClean="0"/>
              <a:t>find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answer</a:t>
            </a:r>
            <a:r>
              <a:rPr lang="es-ES" dirty="0" smtClean="0"/>
              <a:t> </a:t>
            </a:r>
            <a:r>
              <a:rPr lang="es-ES" dirty="0" smtClean="0"/>
              <a:t>to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following</a:t>
            </a:r>
            <a:r>
              <a:rPr lang="es-ES" dirty="0" smtClean="0"/>
              <a:t> </a:t>
            </a:r>
            <a:r>
              <a:rPr lang="es-ES" dirty="0" err="1" smtClean="0"/>
              <a:t>question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b="1" dirty="0" smtClean="0"/>
              <a:t>¿</a:t>
            </a:r>
            <a:r>
              <a:rPr lang="es-ES" b="1" dirty="0" err="1" smtClean="0"/>
              <a:t>How</a:t>
            </a:r>
            <a:r>
              <a:rPr lang="es-ES" b="1" dirty="0" smtClean="0"/>
              <a:t> </a:t>
            </a:r>
            <a:r>
              <a:rPr lang="es-ES" b="1" dirty="0" err="1" smtClean="0"/>
              <a:t>is</a:t>
            </a:r>
            <a:r>
              <a:rPr lang="es-ES" b="1" dirty="0" smtClean="0"/>
              <a:t> </a:t>
            </a:r>
            <a:r>
              <a:rPr lang="es-ES" b="1" dirty="0" err="1" smtClean="0"/>
              <a:t>the</a:t>
            </a:r>
            <a:r>
              <a:rPr lang="es-ES" b="1" dirty="0" smtClean="0"/>
              <a:t> </a:t>
            </a:r>
            <a:r>
              <a:rPr lang="es-ES" b="1" dirty="0" err="1" smtClean="0"/>
              <a:t>amount</a:t>
            </a:r>
            <a:r>
              <a:rPr lang="es-ES" b="1" dirty="0" smtClean="0"/>
              <a:t> of </a:t>
            </a:r>
            <a:r>
              <a:rPr lang="es-ES" b="1" dirty="0" err="1" smtClean="0"/>
              <a:t>vehicles</a:t>
            </a:r>
            <a:r>
              <a:rPr lang="es-ES" b="1" dirty="0" smtClean="0"/>
              <a:t> </a:t>
            </a:r>
            <a:r>
              <a:rPr lang="es-ES" b="1" dirty="0" err="1" smtClean="0"/>
              <a:t>involved</a:t>
            </a:r>
            <a:r>
              <a:rPr lang="es-ES" b="1" dirty="0" smtClean="0"/>
              <a:t> </a:t>
            </a:r>
            <a:r>
              <a:rPr lang="es-ES" b="1" dirty="0" err="1" smtClean="0"/>
              <a:t>related</a:t>
            </a:r>
            <a:r>
              <a:rPr lang="es-ES" b="1" dirty="0" smtClean="0"/>
              <a:t> to </a:t>
            </a:r>
            <a:r>
              <a:rPr lang="es-ES" b="1" dirty="0" err="1" smtClean="0"/>
              <a:t>the</a:t>
            </a:r>
            <a:r>
              <a:rPr lang="es-ES" b="1" dirty="0" smtClean="0"/>
              <a:t> </a:t>
            </a:r>
            <a:r>
              <a:rPr lang="es-ES" b="1" dirty="0" err="1" smtClean="0"/>
              <a:t>accident’s</a:t>
            </a:r>
            <a:r>
              <a:rPr lang="es-ES" b="1" dirty="0" smtClean="0"/>
              <a:t> </a:t>
            </a:r>
            <a:r>
              <a:rPr lang="es-ES" b="1" dirty="0" err="1" smtClean="0"/>
              <a:t>gravity</a:t>
            </a:r>
            <a:r>
              <a:rPr lang="es-ES" b="1" dirty="0" smtClean="0"/>
              <a:t>?</a:t>
            </a:r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val="284255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¿</a:t>
            </a:r>
            <a:r>
              <a:rPr lang="es-ES" dirty="0" err="1" smtClean="0"/>
              <a:t>Ho</a:t>
            </a:r>
            <a:r>
              <a:rPr lang="es-ES" dirty="0" err="1"/>
              <a:t>w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amount</a:t>
            </a:r>
            <a:r>
              <a:rPr lang="es-ES" dirty="0" smtClean="0"/>
              <a:t> of </a:t>
            </a:r>
            <a:r>
              <a:rPr lang="es-ES" dirty="0" err="1" smtClean="0"/>
              <a:t>vehicles</a:t>
            </a:r>
            <a:r>
              <a:rPr lang="es-ES" dirty="0" smtClean="0"/>
              <a:t> </a:t>
            </a:r>
            <a:r>
              <a:rPr lang="es-ES" dirty="0" err="1" smtClean="0"/>
              <a:t>involved</a:t>
            </a:r>
            <a:r>
              <a:rPr lang="es-ES" dirty="0" smtClean="0"/>
              <a:t> </a:t>
            </a:r>
            <a:r>
              <a:rPr lang="es-ES" dirty="0" err="1" smtClean="0"/>
              <a:t>related</a:t>
            </a:r>
            <a:r>
              <a:rPr lang="es-ES" dirty="0" smtClean="0"/>
              <a:t> to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accident’s</a:t>
            </a:r>
            <a:r>
              <a:rPr lang="es-ES" dirty="0" smtClean="0"/>
              <a:t> </a:t>
            </a:r>
            <a:r>
              <a:rPr lang="es-ES" dirty="0" err="1" smtClean="0"/>
              <a:t>gravity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i="1" dirty="0" err="1" smtClean="0"/>
              <a:t>After</a:t>
            </a:r>
            <a:r>
              <a:rPr lang="es-ES" i="1" dirty="0" smtClean="0"/>
              <a:t> </a:t>
            </a:r>
            <a:r>
              <a:rPr lang="es-ES" i="1" dirty="0" err="1" smtClean="0"/>
              <a:t>some</a:t>
            </a:r>
            <a:r>
              <a:rPr lang="es-ES" i="1" dirty="0" smtClean="0"/>
              <a:t> </a:t>
            </a:r>
            <a:r>
              <a:rPr lang="es-ES" i="1" dirty="0" err="1" smtClean="0"/>
              <a:t>attempts</a:t>
            </a:r>
            <a:r>
              <a:rPr lang="es-ES" i="1" dirty="0" smtClean="0"/>
              <a:t>, I </a:t>
            </a:r>
            <a:r>
              <a:rPr lang="es-ES" i="1" dirty="0" err="1" smtClean="0"/>
              <a:t>apply</a:t>
            </a:r>
            <a:r>
              <a:rPr lang="es-ES" i="1" dirty="0" smtClean="0"/>
              <a:t> a </a:t>
            </a:r>
            <a:r>
              <a:rPr lang="es-ES" i="1" dirty="0" err="1" smtClean="0"/>
              <a:t>c</a:t>
            </a:r>
            <a:r>
              <a:rPr lang="es-ES" i="1" dirty="0" err="1" smtClean="0"/>
              <a:t>lustering</a:t>
            </a:r>
            <a:r>
              <a:rPr lang="es-ES" i="1" dirty="0" smtClean="0"/>
              <a:t> </a:t>
            </a:r>
            <a:r>
              <a:rPr lang="es-ES" i="1" dirty="0" smtClean="0"/>
              <a:t>k-</a:t>
            </a:r>
            <a:r>
              <a:rPr lang="es-ES" i="1" dirty="0" err="1" smtClean="0"/>
              <a:t>means</a:t>
            </a:r>
            <a:r>
              <a:rPr lang="es-ES" i="1" dirty="0" smtClean="0"/>
              <a:t> </a:t>
            </a:r>
            <a:r>
              <a:rPr lang="es-ES" i="1" dirty="0" err="1" smtClean="0"/>
              <a:t>with</a:t>
            </a:r>
            <a:r>
              <a:rPr lang="es-ES" i="1" dirty="0" smtClean="0"/>
              <a:t> a </a:t>
            </a:r>
            <a:r>
              <a:rPr lang="es-ES" i="1" dirty="0" err="1" smtClean="0"/>
              <a:t>number</a:t>
            </a:r>
            <a:r>
              <a:rPr lang="es-ES" i="1" dirty="0" smtClean="0"/>
              <a:t> of </a:t>
            </a:r>
            <a:r>
              <a:rPr lang="es-ES" i="1" dirty="0" err="1" smtClean="0"/>
              <a:t>clusters</a:t>
            </a:r>
            <a:r>
              <a:rPr lang="es-ES" i="1" dirty="0" smtClean="0"/>
              <a:t> </a:t>
            </a:r>
            <a:r>
              <a:rPr lang="es-ES" i="1" dirty="0" smtClean="0"/>
              <a:t>k = </a:t>
            </a:r>
            <a:r>
              <a:rPr lang="es-ES" i="1" dirty="0" smtClean="0"/>
              <a:t>5, </a:t>
            </a:r>
            <a:r>
              <a:rPr lang="es-ES" i="1" dirty="0" err="1" smtClean="0"/>
              <a:t>using</a:t>
            </a:r>
            <a:r>
              <a:rPr lang="es-ES" i="1" dirty="0" smtClean="0"/>
              <a:t> </a:t>
            </a:r>
            <a:r>
              <a:rPr lang="es-ES" i="1" dirty="0" err="1" smtClean="0"/>
              <a:t>the</a:t>
            </a:r>
            <a:r>
              <a:rPr lang="es-ES" i="1" dirty="0" smtClean="0"/>
              <a:t> </a:t>
            </a:r>
            <a:r>
              <a:rPr lang="es-ES" i="1" dirty="0" err="1" smtClean="0"/>
              <a:t>following</a:t>
            </a:r>
            <a:r>
              <a:rPr lang="es-ES" i="1" dirty="0" smtClean="0"/>
              <a:t> variables:</a:t>
            </a:r>
          </a:p>
          <a:p>
            <a:pPr marL="0" indent="0">
              <a:buNone/>
            </a:pPr>
            <a:endParaRPr lang="es-ES" i="1" dirty="0" smtClean="0"/>
          </a:p>
          <a:p>
            <a:r>
              <a:rPr lang="es-ES" dirty="0" smtClean="0"/>
              <a:t>TOT_MUERTOS</a:t>
            </a:r>
            <a:r>
              <a:rPr lang="es-ES" dirty="0" smtClean="0"/>
              <a:t>, TOT_HERIDOS_GRAVES, TOT_HERIDOS_LEVES, </a:t>
            </a:r>
            <a:r>
              <a:rPr lang="es-ES" dirty="0" smtClean="0"/>
              <a:t>TOT_VEHÍCULOS_IMPLICADOS</a:t>
            </a:r>
            <a:r>
              <a:rPr lang="es-ES" dirty="0"/>
              <a:t> </a:t>
            </a:r>
            <a:r>
              <a:rPr lang="es-ES" dirty="0" smtClean="0"/>
              <a:t> (</a:t>
            </a:r>
            <a:r>
              <a:rPr lang="es-ES" dirty="0" err="1" smtClean="0"/>
              <a:t>Deaths</a:t>
            </a:r>
            <a:r>
              <a:rPr lang="es-ES" dirty="0" smtClean="0"/>
              <a:t>, </a:t>
            </a:r>
            <a:r>
              <a:rPr lang="es-ES" dirty="0" err="1" smtClean="0"/>
              <a:t>Serious</a:t>
            </a:r>
            <a:r>
              <a:rPr lang="es-ES" dirty="0" smtClean="0"/>
              <a:t> Injuries, Light Injuries, </a:t>
            </a:r>
            <a:r>
              <a:rPr lang="es-ES" dirty="0" err="1" smtClean="0"/>
              <a:t>Amount</a:t>
            </a:r>
            <a:r>
              <a:rPr lang="es-ES" dirty="0" smtClean="0"/>
              <a:t> of </a:t>
            </a:r>
            <a:r>
              <a:rPr lang="es-ES" dirty="0" err="1" smtClean="0"/>
              <a:t>Vehicles</a:t>
            </a:r>
            <a:r>
              <a:rPr lang="es-ES" dirty="0" smtClean="0"/>
              <a:t> </a:t>
            </a:r>
            <a:r>
              <a:rPr lang="es-ES" dirty="0" err="1" smtClean="0"/>
              <a:t>Involved</a:t>
            </a:r>
            <a:r>
              <a:rPr lang="es-ES" dirty="0" smtClean="0"/>
              <a:t>)</a:t>
            </a:r>
          </a:p>
          <a:p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13718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01809" y="653142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images</a:t>
            </a:r>
            <a:r>
              <a:rPr lang="es-ES" dirty="0" smtClean="0"/>
              <a:t>, </a:t>
            </a:r>
            <a:r>
              <a:rPr lang="es-ES" dirty="0" err="1" smtClean="0"/>
              <a:t>one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dataset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configuration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clustering</a:t>
            </a:r>
            <a:r>
              <a:rPr lang="es-ES" dirty="0" smtClean="0"/>
              <a:t>: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220" y="1379766"/>
            <a:ext cx="5202383" cy="2685332"/>
          </a:xfrm>
          <a:prstGeom prst="rect">
            <a:avLst/>
          </a:prstGeom>
        </p:spPr>
      </p:pic>
      <p:pic>
        <p:nvPicPr>
          <p:cNvPr id="6" name="Marcador de conteni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03" y="1379766"/>
            <a:ext cx="5578606" cy="268733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85850" y="5233307"/>
            <a:ext cx="100090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clustering</a:t>
            </a:r>
            <a:r>
              <a:rPr lang="es-ES" dirty="0"/>
              <a:t> use </a:t>
            </a:r>
            <a:r>
              <a:rPr lang="es-ES" dirty="0" err="1"/>
              <a:t>the</a:t>
            </a:r>
            <a:r>
              <a:rPr lang="es-ES" dirty="0"/>
              <a:t> K-</a:t>
            </a:r>
            <a:r>
              <a:rPr lang="es-ES" dirty="0" err="1"/>
              <a:t>means</a:t>
            </a:r>
            <a:r>
              <a:rPr lang="es-ES" dirty="0"/>
              <a:t> </a:t>
            </a:r>
            <a:r>
              <a:rPr lang="es-ES" dirty="0" err="1"/>
              <a:t>algorithm</a:t>
            </a:r>
            <a:r>
              <a:rPr lang="es-ES" dirty="0"/>
              <a:t>: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means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algorithm</a:t>
            </a:r>
            <a:r>
              <a:rPr lang="es-ES" dirty="0"/>
              <a:t> computes </a:t>
            </a:r>
            <a:r>
              <a:rPr lang="es-ES" dirty="0" err="1"/>
              <a:t>distances</a:t>
            </a:r>
            <a:r>
              <a:rPr lang="es-ES" dirty="0"/>
              <a:t> </a:t>
            </a:r>
            <a:r>
              <a:rPr lang="es-ES" dirty="0" err="1"/>
              <a:t>among</a:t>
            </a:r>
            <a:r>
              <a:rPr lang="es-ES" dirty="0"/>
              <a:t> </a:t>
            </a:r>
            <a:endParaRPr lang="es-ES" dirty="0" smtClean="0"/>
          </a:p>
          <a:p>
            <a:r>
              <a:rPr lang="es-ES" dirty="0" smtClean="0"/>
              <a:t>data </a:t>
            </a:r>
            <a:r>
              <a:rPr lang="es-ES" dirty="0"/>
              <a:t>and </a:t>
            </a:r>
            <a:r>
              <a:rPr lang="es-ES" dirty="0" err="1" smtClean="0"/>
              <a:t>create</a:t>
            </a:r>
            <a:r>
              <a:rPr lang="es-ES" dirty="0" smtClean="0"/>
              <a:t> </a:t>
            </a:r>
            <a:r>
              <a:rPr lang="es-ES" dirty="0" err="1"/>
              <a:t>groups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iterative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which</a:t>
            </a:r>
            <a:r>
              <a:rPr lang="es-ES" dirty="0"/>
              <a:t> has </a:t>
            </a:r>
            <a:r>
              <a:rPr lang="es-ES" dirty="0" err="1"/>
              <a:t>been</a:t>
            </a:r>
            <a:r>
              <a:rPr lang="es-ES" dirty="0"/>
              <a:t> </a:t>
            </a:r>
            <a:r>
              <a:rPr lang="es-ES" dirty="0" err="1"/>
              <a:t>proved</a:t>
            </a:r>
            <a:r>
              <a:rPr lang="es-ES" dirty="0"/>
              <a:t> to converge to a </a:t>
            </a:r>
            <a:r>
              <a:rPr lang="es-ES" dirty="0" err="1"/>
              <a:t>solution</a:t>
            </a:r>
            <a:r>
              <a:rPr lang="es-ES" dirty="0"/>
              <a:t> (</a:t>
            </a:r>
            <a:r>
              <a:rPr lang="es-ES" dirty="0" smtClean="0"/>
              <a:t>a</a:t>
            </a:r>
          </a:p>
          <a:p>
            <a:r>
              <a:rPr lang="es-ES" dirty="0" smtClean="0"/>
              <a:t> </a:t>
            </a:r>
            <a:r>
              <a:rPr lang="es-ES" dirty="0" err="1"/>
              <a:t>stable</a:t>
            </a:r>
            <a:r>
              <a:rPr lang="es-ES" dirty="0"/>
              <a:t> </a:t>
            </a:r>
            <a:r>
              <a:rPr lang="es-ES" dirty="0" err="1"/>
              <a:t>collection</a:t>
            </a:r>
            <a:r>
              <a:rPr lang="es-ES" dirty="0"/>
              <a:t> of </a:t>
            </a:r>
            <a:r>
              <a:rPr lang="es-ES" dirty="0" err="1"/>
              <a:t>clusters</a:t>
            </a:r>
            <a:r>
              <a:rPr lang="es-ES" dirty="0"/>
              <a:t>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0350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06" y="1310406"/>
            <a:ext cx="4844705" cy="493192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741" y="3406794"/>
            <a:ext cx="2469329" cy="332364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873" y="108230"/>
            <a:ext cx="2529500" cy="332364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373" y="108230"/>
            <a:ext cx="2515769" cy="329121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142" y="110679"/>
            <a:ext cx="2469858" cy="329121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974" y="3401896"/>
            <a:ext cx="2494767" cy="3291218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975070" y="5810720"/>
            <a:ext cx="5471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dirty="0" err="1" smtClean="0"/>
              <a:t>This</a:t>
            </a:r>
            <a:r>
              <a:rPr lang="es-ES" b="1" i="1" dirty="0" smtClean="0"/>
              <a:t> </a:t>
            </a:r>
            <a:r>
              <a:rPr lang="es-ES" b="1" i="1" dirty="0" err="1" smtClean="0"/>
              <a:t>clustering</a:t>
            </a:r>
            <a:r>
              <a:rPr lang="es-ES" b="1" i="1" dirty="0" smtClean="0"/>
              <a:t> </a:t>
            </a:r>
            <a:r>
              <a:rPr lang="es-ES" b="1" i="1" dirty="0" err="1" smtClean="0"/>
              <a:t>is</a:t>
            </a:r>
            <a:r>
              <a:rPr lang="es-ES" b="1" i="1" dirty="0" smtClean="0"/>
              <a:t> a </a:t>
            </a:r>
            <a:r>
              <a:rPr lang="es-ES" b="1" i="1" dirty="0" err="1" smtClean="0"/>
              <a:t>good</a:t>
            </a:r>
            <a:r>
              <a:rPr lang="es-ES" b="1" i="1" dirty="0" smtClean="0"/>
              <a:t> </a:t>
            </a:r>
            <a:r>
              <a:rPr lang="es-ES" b="1" i="1" dirty="0" err="1" smtClean="0"/>
              <a:t>one</a:t>
            </a:r>
            <a:r>
              <a:rPr lang="es-ES" b="1" i="1" dirty="0" smtClean="0"/>
              <a:t>: </a:t>
            </a:r>
            <a:r>
              <a:rPr lang="es-ES" b="1" i="1" dirty="0" err="1" smtClean="0"/>
              <a:t>the</a:t>
            </a:r>
            <a:r>
              <a:rPr lang="es-ES" b="1" i="1" dirty="0" smtClean="0"/>
              <a:t> </a:t>
            </a:r>
            <a:r>
              <a:rPr lang="es-ES" b="1" i="1" dirty="0" err="1" smtClean="0"/>
              <a:t>distance</a:t>
            </a:r>
            <a:r>
              <a:rPr lang="es-ES" b="1" i="1" dirty="0" smtClean="0"/>
              <a:t> </a:t>
            </a:r>
            <a:r>
              <a:rPr lang="es-ES" b="1" i="1" dirty="0" err="1" smtClean="0"/>
              <a:t>histograms</a:t>
            </a:r>
            <a:r>
              <a:rPr lang="es-ES" b="1" i="1" dirty="0" smtClean="0"/>
              <a:t> </a:t>
            </a:r>
            <a:endParaRPr lang="es-ES" b="1" i="1" dirty="0"/>
          </a:p>
          <a:p>
            <a:r>
              <a:rPr lang="es-ES" b="1" i="1" dirty="0" err="1"/>
              <a:t>t</a:t>
            </a:r>
            <a:r>
              <a:rPr lang="es-ES" b="1" i="1" dirty="0" err="1" smtClean="0"/>
              <a:t>end</a:t>
            </a:r>
            <a:r>
              <a:rPr lang="es-ES" b="1" i="1" dirty="0" smtClean="0"/>
              <a:t> to </a:t>
            </a:r>
            <a:r>
              <a:rPr lang="es-ES" b="1" i="1" dirty="0" err="1" smtClean="0"/>
              <a:t>accumulate</a:t>
            </a:r>
            <a:r>
              <a:rPr lang="es-ES" b="1" i="1" dirty="0" smtClean="0"/>
              <a:t> data at </a:t>
            </a:r>
            <a:r>
              <a:rPr lang="es-ES" b="1" i="1" dirty="0" err="1" smtClean="0"/>
              <a:t>the</a:t>
            </a:r>
            <a:r>
              <a:rPr lang="es-ES" b="1" i="1" dirty="0" smtClean="0"/>
              <a:t> </a:t>
            </a:r>
            <a:r>
              <a:rPr lang="es-ES" b="1" i="1" dirty="0" err="1" smtClean="0"/>
              <a:t>left</a:t>
            </a:r>
            <a:r>
              <a:rPr lang="es-ES" b="1" i="1" dirty="0" smtClean="0"/>
              <a:t>, </a:t>
            </a:r>
            <a:r>
              <a:rPr lang="es-ES" b="1" i="1" dirty="0" err="1" smtClean="0"/>
              <a:t>which</a:t>
            </a:r>
            <a:r>
              <a:rPr lang="es-ES" b="1" i="1" dirty="0" smtClean="0"/>
              <a:t> mean </a:t>
            </a:r>
            <a:r>
              <a:rPr lang="es-ES" b="1" i="1" dirty="0" err="1" smtClean="0"/>
              <a:t>that</a:t>
            </a:r>
            <a:r>
              <a:rPr lang="es-ES" b="1" i="1" dirty="0" smtClean="0"/>
              <a:t> </a:t>
            </a:r>
          </a:p>
          <a:p>
            <a:r>
              <a:rPr lang="es-ES" b="1" i="1" dirty="0" err="1" smtClean="0"/>
              <a:t>the</a:t>
            </a:r>
            <a:r>
              <a:rPr lang="es-ES" b="1" i="1" dirty="0" smtClean="0"/>
              <a:t> </a:t>
            </a:r>
            <a:r>
              <a:rPr lang="es-ES" b="1" i="1" dirty="0" err="1" smtClean="0"/>
              <a:t>approximation</a:t>
            </a:r>
            <a:r>
              <a:rPr lang="es-ES" b="1" i="1" dirty="0" smtClean="0"/>
              <a:t> are </a:t>
            </a:r>
            <a:r>
              <a:rPr lang="es-ES" b="1" i="1" dirty="0" err="1" smtClean="0"/>
              <a:t>good</a:t>
            </a:r>
            <a:r>
              <a:rPr lang="es-ES" b="1" i="1" dirty="0" smtClean="0"/>
              <a:t> </a:t>
            </a:r>
            <a:r>
              <a:rPr lang="es-ES" b="1" i="1" dirty="0" err="1" smtClean="0"/>
              <a:t>enough</a:t>
            </a:r>
            <a:endParaRPr lang="es-ES" b="1" i="1" dirty="0" smtClean="0"/>
          </a:p>
        </p:txBody>
      </p:sp>
      <p:sp>
        <p:nvSpPr>
          <p:cNvPr id="2" name="CuadroTexto 1"/>
          <p:cNvSpPr txBox="1"/>
          <p:nvPr/>
        </p:nvSpPr>
        <p:spPr>
          <a:xfrm>
            <a:off x="1102179" y="653143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result</a:t>
            </a:r>
            <a:r>
              <a:rPr lang="es-ES" dirty="0" smtClean="0"/>
              <a:t>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877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952045"/>
            <a:ext cx="9601200" cy="3581400"/>
          </a:xfrm>
        </p:spPr>
        <p:txBody>
          <a:bodyPr>
            <a:normAutofit/>
          </a:bodyPr>
          <a:lstStyle/>
          <a:p>
            <a:r>
              <a:rPr lang="es-ES" b="1" dirty="0" err="1" smtClean="0"/>
              <a:t>With</a:t>
            </a:r>
            <a:r>
              <a:rPr lang="es-ES" b="1" dirty="0" smtClean="0"/>
              <a:t> </a:t>
            </a:r>
            <a:r>
              <a:rPr lang="es-ES" b="1" dirty="0" err="1" smtClean="0"/>
              <a:t>only</a:t>
            </a:r>
            <a:r>
              <a:rPr lang="es-ES" b="1" dirty="0" smtClean="0"/>
              <a:t> </a:t>
            </a:r>
            <a:r>
              <a:rPr lang="es-ES" b="1" dirty="0" err="1" smtClean="0"/>
              <a:t>one</a:t>
            </a:r>
            <a:r>
              <a:rPr lang="es-ES" b="1" dirty="0" smtClean="0"/>
              <a:t> </a:t>
            </a:r>
            <a:r>
              <a:rPr lang="es-ES" b="1" dirty="0" err="1" smtClean="0"/>
              <a:t>vehicle</a:t>
            </a:r>
            <a:r>
              <a:rPr lang="es-ES" b="1" dirty="0" smtClean="0"/>
              <a:t> </a:t>
            </a:r>
            <a:r>
              <a:rPr lang="es-ES" dirty="0" smtClean="0"/>
              <a:t>(</a:t>
            </a:r>
            <a:r>
              <a:rPr lang="es-ES" dirty="0" err="1" smtClean="0"/>
              <a:t>Cluster</a:t>
            </a:r>
            <a:r>
              <a:rPr lang="es-ES" dirty="0" smtClean="0"/>
              <a:t> 0), </a:t>
            </a:r>
            <a:r>
              <a:rPr lang="es-ES" dirty="0" err="1" smtClean="0"/>
              <a:t>there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only</a:t>
            </a:r>
            <a:r>
              <a:rPr lang="es-ES" dirty="0" smtClean="0"/>
              <a:t> light </a:t>
            </a:r>
            <a:r>
              <a:rPr lang="es-ES" dirty="0" err="1" smtClean="0"/>
              <a:t>damage</a:t>
            </a:r>
            <a:r>
              <a:rPr lang="es-ES" dirty="0" smtClean="0"/>
              <a:t>, </a:t>
            </a:r>
            <a:r>
              <a:rPr lang="es-ES" b="1" dirty="0" smtClean="0"/>
              <a:t>NOT </a:t>
            </a:r>
            <a:r>
              <a:rPr lang="es-ES" b="1" dirty="0" err="1" smtClean="0"/>
              <a:t>deaths</a:t>
            </a:r>
            <a:r>
              <a:rPr lang="es-ES" b="1" dirty="0" smtClean="0"/>
              <a:t> NOR </a:t>
            </a:r>
            <a:r>
              <a:rPr lang="es-ES" b="1" dirty="0" err="1" smtClean="0"/>
              <a:t>serious</a:t>
            </a:r>
            <a:r>
              <a:rPr lang="es-ES" b="1" dirty="0" smtClean="0"/>
              <a:t> </a:t>
            </a:r>
            <a:r>
              <a:rPr lang="es-ES" b="1" dirty="0" err="1" smtClean="0"/>
              <a:t>damage</a:t>
            </a:r>
            <a:r>
              <a:rPr lang="es-ES" dirty="0" smtClean="0"/>
              <a:t>.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Clustering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interesting</a:t>
            </a:r>
            <a:r>
              <a:rPr lang="es-ES" dirty="0" smtClean="0"/>
              <a:t> </a:t>
            </a:r>
            <a:r>
              <a:rPr lang="es-ES" dirty="0" err="1" smtClean="0"/>
              <a:t>since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common</a:t>
            </a:r>
            <a:r>
              <a:rPr lang="es-ES" dirty="0" smtClean="0"/>
              <a:t> to </a:t>
            </a:r>
            <a:r>
              <a:rPr lang="es-ES" dirty="0" err="1" smtClean="0"/>
              <a:t>think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/>
              <a:t> </a:t>
            </a:r>
            <a:r>
              <a:rPr lang="es-ES" dirty="0" smtClean="0"/>
              <a:t>more </a:t>
            </a:r>
            <a:r>
              <a:rPr lang="es-ES" dirty="0" err="1" smtClean="0"/>
              <a:t>vehicles</a:t>
            </a:r>
            <a:r>
              <a:rPr lang="es-ES" dirty="0" smtClean="0"/>
              <a:t> </a:t>
            </a:r>
            <a:r>
              <a:rPr lang="es-ES" dirty="0" err="1" smtClean="0"/>
              <a:t>imply</a:t>
            </a:r>
            <a:r>
              <a:rPr lang="es-ES" dirty="0" smtClean="0"/>
              <a:t> more </a:t>
            </a:r>
            <a:r>
              <a:rPr lang="es-ES" dirty="0" err="1" smtClean="0"/>
              <a:t>serious</a:t>
            </a:r>
            <a:r>
              <a:rPr lang="es-ES" dirty="0" smtClean="0"/>
              <a:t> </a:t>
            </a:r>
            <a:r>
              <a:rPr lang="es-ES" dirty="0" err="1" smtClean="0"/>
              <a:t>damage</a:t>
            </a:r>
            <a:r>
              <a:rPr lang="es-ES" dirty="0" smtClean="0"/>
              <a:t>, and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seems</a:t>
            </a:r>
            <a:r>
              <a:rPr lang="es-ES" dirty="0" smtClean="0"/>
              <a:t> to be false.</a:t>
            </a:r>
            <a:endParaRPr lang="es-ES" dirty="0" smtClean="0"/>
          </a:p>
          <a:p>
            <a:r>
              <a:rPr lang="es-ES" dirty="0" smtClean="0"/>
              <a:t>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clusters</a:t>
            </a:r>
            <a:r>
              <a:rPr lang="es-ES" dirty="0" smtClean="0"/>
              <a:t> </a:t>
            </a:r>
            <a:r>
              <a:rPr lang="es-ES" dirty="0" err="1" smtClean="0"/>
              <a:t>there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more </a:t>
            </a:r>
            <a:r>
              <a:rPr lang="es-ES" dirty="0" err="1" smtClean="0"/>
              <a:t>than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vehicle</a:t>
            </a:r>
            <a:r>
              <a:rPr lang="es-ES" dirty="0" smtClean="0"/>
              <a:t> </a:t>
            </a:r>
            <a:r>
              <a:rPr lang="es-ES" dirty="0" err="1" smtClean="0"/>
              <a:t>implied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accident</a:t>
            </a:r>
            <a:r>
              <a:rPr lang="es-ES" dirty="0" smtClean="0"/>
              <a:t>. Note </a:t>
            </a:r>
            <a:r>
              <a:rPr lang="es-ES" dirty="0" err="1" smtClean="0"/>
              <a:t>that</a:t>
            </a:r>
            <a:r>
              <a:rPr lang="es-ES" dirty="0" smtClean="0"/>
              <a:t> in </a:t>
            </a:r>
            <a:r>
              <a:rPr lang="es-ES" dirty="0" err="1" smtClean="0"/>
              <a:t>clusters</a:t>
            </a:r>
            <a:r>
              <a:rPr lang="es-ES" dirty="0" smtClean="0"/>
              <a:t> </a:t>
            </a:r>
            <a:r>
              <a:rPr lang="es-ES" dirty="0" err="1" smtClean="0"/>
              <a:t>where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vehicle</a:t>
            </a:r>
            <a:r>
              <a:rPr lang="es-ES" dirty="0" smtClean="0"/>
              <a:t> </a:t>
            </a:r>
            <a:r>
              <a:rPr lang="es-ES" dirty="0" err="1" smtClean="0"/>
              <a:t>amount</a:t>
            </a:r>
            <a:r>
              <a:rPr lang="es-ES" dirty="0" smtClean="0"/>
              <a:t> </a:t>
            </a:r>
            <a:r>
              <a:rPr lang="es-ES" dirty="0" err="1" smtClean="0"/>
              <a:t>increases</a:t>
            </a:r>
            <a:r>
              <a:rPr lang="es-ES" dirty="0" smtClean="0"/>
              <a:t>, </a:t>
            </a:r>
            <a:r>
              <a:rPr lang="es-ES" dirty="0" err="1" smtClean="0"/>
              <a:t>deaths</a:t>
            </a:r>
            <a:r>
              <a:rPr lang="es-ES" dirty="0" smtClean="0"/>
              <a:t> and </a:t>
            </a:r>
            <a:r>
              <a:rPr lang="es-ES" dirty="0" err="1" smtClean="0"/>
              <a:t>serious</a:t>
            </a:r>
            <a:r>
              <a:rPr lang="es-ES" dirty="0" smtClean="0"/>
              <a:t> injuries </a:t>
            </a:r>
            <a:r>
              <a:rPr lang="es-ES" dirty="0" err="1" smtClean="0"/>
              <a:t>dissappear</a:t>
            </a:r>
            <a:r>
              <a:rPr lang="es-ES" dirty="0" smtClean="0"/>
              <a:t>, and light injuries </a:t>
            </a:r>
            <a:r>
              <a:rPr lang="es-ES" dirty="0" err="1" smtClean="0"/>
              <a:t>increase</a:t>
            </a:r>
            <a:r>
              <a:rPr lang="es-ES" b="1" dirty="0" smtClean="0"/>
              <a:t>.</a:t>
            </a:r>
            <a:endParaRPr lang="es-ES" b="1" dirty="0" smtClean="0"/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cluster</a:t>
            </a:r>
            <a:r>
              <a:rPr lang="es-ES" dirty="0" smtClean="0"/>
              <a:t> </a:t>
            </a:r>
            <a:r>
              <a:rPr lang="es-ES" dirty="0" err="1" smtClean="0"/>
              <a:t>which</a:t>
            </a:r>
            <a:r>
              <a:rPr lang="es-ES" dirty="0" smtClean="0"/>
              <a:t> shows </a:t>
            </a:r>
            <a:r>
              <a:rPr lang="es-ES" b="1" dirty="0" err="1" smtClean="0"/>
              <a:t>deaths</a:t>
            </a:r>
            <a:r>
              <a:rPr lang="es-ES" dirty="0" smtClean="0"/>
              <a:t> </a:t>
            </a:r>
            <a:r>
              <a:rPr lang="es-ES" dirty="0" err="1" smtClean="0"/>
              <a:t>also</a:t>
            </a:r>
            <a:r>
              <a:rPr lang="es-ES" dirty="0" smtClean="0"/>
              <a:t> shows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err="1" smtClean="0"/>
              <a:t>s</a:t>
            </a:r>
            <a:r>
              <a:rPr lang="es-ES" dirty="0" smtClean="0"/>
              <a:t> </a:t>
            </a:r>
            <a:r>
              <a:rPr lang="es-ES" dirty="0" err="1" smtClean="0"/>
              <a:t>kind</a:t>
            </a:r>
            <a:r>
              <a:rPr lang="es-ES" dirty="0" smtClean="0"/>
              <a:t> of injuries</a:t>
            </a:r>
            <a:r>
              <a:rPr lang="es-ES" dirty="0" smtClean="0"/>
              <a:t>, </a:t>
            </a:r>
            <a:r>
              <a:rPr lang="es-ES" dirty="0" smtClean="0"/>
              <a:t>and </a:t>
            </a:r>
            <a:r>
              <a:rPr lang="es-ES" b="1" dirty="0" smtClean="0"/>
              <a:t>more </a:t>
            </a:r>
            <a:r>
              <a:rPr lang="es-ES" b="1" dirty="0" err="1" smtClean="0"/>
              <a:t>than</a:t>
            </a:r>
            <a:r>
              <a:rPr lang="es-ES" b="1" dirty="0" smtClean="0"/>
              <a:t> </a:t>
            </a:r>
            <a:r>
              <a:rPr lang="es-ES" b="1" dirty="0" err="1" smtClean="0"/>
              <a:t>one</a:t>
            </a:r>
            <a:r>
              <a:rPr lang="es-ES" b="1" dirty="0" smtClean="0"/>
              <a:t> </a:t>
            </a:r>
            <a:r>
              <a:rPr lang="es-ES" b="1" dirty="0" err="1" smtClean="0"/>
              <a:t>vehicle</a:t>
            </a:r>
            <a:r>
              <a:rPr lang="es-ES" b="1" dirty="0" smtClean="0"/>
              <a:t> </a:t>
            </a:r>
            <a:r>
              <a:rPr lang="es-ES" b="1" dirty="0" err="1" smtClean="0"/>
              <a:t>involved</a:t>
            </a:r>
            <a:r>
              <a:rPr lang="es-ES" b="1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371600" y="970059"/>
            <a:ext cx="5923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err="1" smtClean="0"/>
              <a:t>Conclussions</a:t>
            </a:r>
            <a:r>
              <a:rPr lang="es-ES" sz="3200" dirty="0" smtClean="0"/>
              <a:t> </a:t>
            </a:r>
            <a:r>
              <a:rPr lang="es-ES" sz="3200" dirty="0" err="1" smtClean="0"/>
              <a:t>from</a:t>
            </a:r>
            <a:r>
              <a:rPr lang="es-ES" sz="3200" dirty="0" smtClean="0"/>
              <a:t> </a:t>
            </a:r>
            <a:r>
              <a:rPr lang="es-ES" sz="3200" dirty="0" err="1" smtClean="0"/>
              <a:t>the</a:t>
            </a:r>
            <a:r>
              <a:rPr lang="es-ES" sz="3200" dirty="0" smtClean="0"/>
              <a:t> </a:t>
            </a:r>
            <a:r>
              <a:rPr lang="es-ES" sz="3200" dirty="0" err="1" smtClean="0"/>
              <a:t>clustering</a:t>
            </a:r>
            <a:r>
              <a:rPr lang="es-ES" sz="3200" dirty="0" smtClean="0"/>
              <a:t>: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10123692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4686</TotalTime>
  <Words>315</Words>
  <Application>Microsoft Office PowerPoint</Application>
  <PresentationFormat>Panorámica</PresentationFormat>
  <Paragraphs>24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Accidents in spain 2013</vt:lpstr>
      <vt:lpstr>Objective: </vt:lpstr>
      <vt:lpstr>¿How the amount of vehicles involved related to the accident’s gravity?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Accidentes de tráfico en España 2013</dc:title>
  <dc:creator>Susana</dc:creator>
  <cp:lastModifiedBy>Susana</cp:lastModifiedBy>
  <cp:revision>28</cp:revision>
  <dcterms:created xsi:type="dcterms:W3CDTF">2021-04-14T21:08:43Z</dcterms:created>
  <dcterms:modified xsi:type="dcterms:W3CDTF">2021-06-02T18:51:13Z</dcterms:modified>
</cp:coreProperties>
</file>