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A52BF-0BD0-4EDC-ADE6-60E8A12DBB8E}" v="30" dt="2023-12-13T06:28:56.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henriquez" userId="1aa82ccda045bdc3" providerId="LiveId" clId="{774A52BF-0BD0-4EDC-ADE6-60E8A12DBB8E}"/>
    <pc:docChg chg="undo custSel addSld modSld sldOrd">
      <pc:chgData name="jorge henriquez" userId="1aa82ccda045bdc3" providerId="LiveId" clId="{774A52BF-0BD0-4EDC-ADE6-60E8A12DBB8E}" dt="2023-12-13T06:29:44.943" v="367" actId="33524"/>
      <pc:docMkLst>
        <pc:docMk/>
      </pc:docMkLst>
      <pc:sldChg chg="addSp delSp ord delDesignElem">
        <pc:chgData name="jorge henriquez" userId="1aa82ccda045bdc3" providerId="LiveId" clId="{774A52BF-0BD0-4EDC-ADE6-60E8A12DBB8E}" dt="2023-12-13T06:20:28.945" v="288"/>
        <pc:sldMkLst>
          <pc:docMk/>
          <pc:sldMk cId="1250790903" sldId="256"/>
        </pc:sldMkLst>
        <pc:spChg chg="add del">
          <ac:chgData name="jorge henriquez" userId="1aa82ccda045bdc3" providerId="LiveId" clId="{774A52BF-0BD0-4EDC-ADE6-60E8A12DBB8E}" dt="2023-12-12T23:24:41.874" v="145"/>
          <ac:spMkLst>
            <pc:docMk/>
            <pc:sldMk cId="1250790903" sldId="256"/>
            <ac:spMk id="1050" creationId="{BB02F283-AD3D-43EB-8EB3-EEABE7B685DD}"/>
          </ac:spMkLst>
        </pc:spChg>
        <pc:spChg chg="add del">
          <ac:chgData name="jorge henriquez" userId="1aa82ccda045bdc3" providerId="LiveId" clId="{774A52BF-0BD0-4EDC-ADE6-60E8A12DBB8E}" dt="2023-12-12T23:24:41.874" v="145"/>
          <ac:spMkLst>
            <pc:docMk/>
            <pc:sldMk cId="1250790903" sldId="256"/>
            <ac:spMk id="1052" creationId="{87267ACD-C9FA-48F7-BA90-C05046F4EEDF}"/>
          </ac:spMkLst>
        </pc:spChg>
        <pc:spChg chg="add del">
          <ac:chgData name="jorge henriquez" userId="1aa82ccda045bdc3" providerId="LiveId" clId="{774A52BF-0BD0-4EDC-ADE6-60E8A12DBB8E}" dt="2023-12-12T23:24:41.874" v="145"/>
          <ac:spMkLst>
            <pc:docMk/>
            <pc:sldMk cId="1250790903" sldId="256"/>
            <ac:spMk id="1054" creationId="{53E17AA8-C417-4F74-9F1B-EAD82A19B73C}"/>
          </ac:spMkLst>
        </pc:spChg>
        <pc:spChg chg="add del">
          <ac:chgData name="jorge henriquez" userId="1aa82ccda045bdc3" providerId="LiveId" clId="{774A52BF-0BD0-4EDC-ADE6-60E8A12DBB8E}" dt="2023-12-12T23:24:41.874" v="145"/>
          <ac:spMkLst>
            <pc:docMk/>
            <pc:sldMk cId="1250790903" sldId="256"/>
            <ac:spMk id="1056" creationId="{D79F9CB9-0076-49F5-845A-C97CCFC1639A}"/>
          </ac:spMkLst>
        </pc:spChg>
        <pc:spChg chg="add del">
          <ac:chgData name="jorge henriquez" userId="1aa82ccda045bdc3" providerId="LiveId" clId="{774A52BF-0BD0-4EDC-ADE6-60E8A12DBB8E}" dt="2023-12-12T23:24:41.874" v="145"/>
          <ac:spMkLst>
            <pc:docMk/>
            <pc:sldMk cId="1250790903" sldId="256"/>
            <ac:spMk id="1058" creationId="{0567348B-D4F9-4978-8FB4-D4031CD133ED}"/>
          </ac:spMkLst>
        </pc:spChg>
      </pc:sldChg>
      <pc:sldChg chg="addSp delSp delDesignElem">
        <pc:chgData name="jorge henriquez" userId="1aa82ccda045bdc3" providerId="LiveId" clId="{774A52BF-0BD0-4EDC-ADE6-60E8A12DBB8E}" dt="2023-12-12T23:24:41.874" v="145"/>
        <pc:sldMkLst>
          <pc:docMk/>
          <pc:sldMk cId="2849246487" sldId="257"/>
        </pc:sldMkLst>
        <pc:spChg chg="add del">
          <ac:chgData name="jorge henriquez" userId="1aa82ccda045bdc3" providerId="LiveId" clId="{774A52BF-0BD0-4EDC-ADE6-60E8A12DBB8E}" dt="2023-12-12T23:24:41.874" v="145"/>
          <ac:spMkLst>
            <pc:docMk/>
            <pc:sldMk cId="2849246487" sldId="257"/>
            <ac:spMk id="2070" creationId="{E3CBB9B1-7B7D-4BA1-A1AF-572168B39539}"/>
          </ac:spMkLst>
        </pc:spChg>
        <pc:spChg chg="add del">
          <ac:chgData name="jorge henriquez" userId="1aa82ccda045bdc3" providerId="LiveId" clId="{774A52BF-0BD0-4EDC-ADE6-60E8A12DBB8E}" dt="2023-12-12T23:24:41.874" v="145"/>
          <ac:spMkLst>
            <pc:docMk/>
            <pc:sldMk cId="2849246487" sldId="257"/>
            <ac:spMk id="2071" creationId="{907741FC-B544-4A6E-B831-6789D042333D}"/>
          </ac:spMkLst>
        </pc:spChg>
        <pc:spChg chg="add del">
          <ac:chgData name="jorge henriquez" userId="1aa82ccda045bdc3" providerId="LiveId" clId="{774A52BF-0BD0-4EDC-ADE6-60E8A12DBB8E}" dt="2023-12-12T23:24:41.874" v="145"/>
          <ac:spMkLst>
            <pc:docMk/>
            <pc:sldMk cId="2849246487" sldId="257"/>
            <ac:spMk id="2072" creationId="{3F0BE7ED-7814-4273-B18A-F26CC0380380}"/>
          </ac:spMkLst>
        </pc:spChg>
      </pc:sldChg>
      <pc:sldChg chg="addSp delSp modSp mod delDesignElem">
        <pc:chgData name="jorge henriquez" userId="1aa82ccda045bdc3" providerId="LiveId" clId="{774A52BF-0BD0-4EDC-ADE6-60E8A12DBB8E}" dt="2023-12-12T23:24:41.874" v="145"/>
        <pc:sldMkLst>
          <pc:docMk/>
          <pc:sldMk cId="1299043406" sldId="258"/>
        </pc:sldMkLst>
        <pc:spChg chg="mod">
          <ac:chgData name="jorge henriquez" userId="1aa82ccda045bdc3" providerId="LiveId" clId="{774A52BF-0BD0-4EDC-ADE6-60E8A12DBB8E}" dt="2023-12-12T22:38:39.200" v="0" actId="1076"/>
          <ac:spMkLst>
            <pc:docMk/>
            <pc:sldMk cId="1299043406" sldId="258"/>
            <ac:spMk id="2" creationId="{EA4CE86D-DA5F-8FA8-D3CF-B80F0789B10C}"/>
          </ac:spMkLst>
        </pc:spChg>
        <pc:spChg chg="add del">
          <ac:chgData name="jorge henriquez" userId="1aa82ccda045bdc3" providerId="LiveId" clId="{774A52BF-0BD0-4EDC-ADE6-60E8A12DBB8E}" dt="2023-12-12T23:24:41.874" v="145"/>
          <ac:spMkLst>
            <pc:docMk/>
            <pc:sldMk cId="1299043406" sldId="258"/>
            <ac:spMk id="3079" creationId="{BD4C0BBB-0042-4603-A226-6117F3FD5B3C}"/>
          </ac:spMkLst>
        </pc:spChg>
        <pc:spChg chg="add del">
          <ac:chgData name="jorge henriquez" userId="1aa82ccda045bdc3" providerId="LiveId" clId="{774A52BF-0BD0-4EDC-ADE6-60E8A12DBB8E}" dt="2023-12-12T23:24:41.874" v="145"/>
          <ac:spMkLst>
            <pc:docMk/>
            <pc:sldMk cId="1299043406" sldId="258"/>
            <ac:spMk id="3081" creationId="{EC44F520-2598-460E-9F91-B02F60830CA2}"/>
          </ac:spMkLst>
        </pc:spChg>
        <pc:spChg chg="add del">
          <ac:chgData name="jorge henriquez" userId="1aa82ccda045bdc3" providerId="LiveId" clId="{774A52BF-0BD0-4EDC-ADE6-60E8A12DBB8E}" dt="2023-12-12T23:24:41.874" v="145"/>
          <ac:spMkLst>
            <pc:docMk/>
            <pc:sldMk cId="1299043406" sldId="258"/>
            <ac:spMk id="3083" creationId="{A21FCE60-ECDB-49B1-A5CA-E834A33FEE46}"/>
          </ac:spMkLst>
        </pc:spChg>
        <pc:spChg chg="add del">
          <ac:chgData name="jorge henriquez" userId="1aa82ccda045bdc3" providerId="LiveId" clId="{774A52BF-0BD0-4EDC-ADE6-60E8A12DBB8E}" dt="2023-12-12T23:24:41.874" v="145"/>
          <ac:spMkLst>
            <pc:docMk/>
            <pc:sldMk cId="1299043406" sldId="258"/>
            <ac:spMk id="3085" creationId="{4E3AE8C3-8F65-40F4-BABE-E70F3830147B}"/>
          </ac:spMkLst>
        </pc:spChg>
        <pc:spChg chg="add del">
          <ac:chgData name="jorge henriquez" userId="1aa82ccda045bdc3" providerId="LiveId" clId="{774A52BF-0BD0-4EDC-ADE6-60E8A12DBB8E}" dt="2023-12-12T23:24:41.874" v="145"/>
          <ac:spMkLst>
            <pc:docMk/>
            <pc:sldMk cId="1299043406" sldId="258"/>
            <ac:spMk id="3087" creationId="{E2FC4764-B8D5-4F87-95DB-3125B2D12855}"/>
          </ac:spMkLst>
        </pc:spChg>
        <pc:spChg chg="add del">
          <ac:chgData name="jorge henriquez" userId="1aa82ccda045bdc3" providerId="LiveId" clId="{774A52BF-0BD0-4EDC-ADE6-60E8A12DBB8E}" dt="2023-12-12T23:24:41.874" v="145"/>
          <ac:spMkLst>
            <pc:docMk/>
            <pc:sldMk cId="1299043406" sldId="258"/>
            <ac:spMk id="3095" creationId="{B4C1654F-94F5-497E-8ECF-F2A7E84D6A63}"/>
          </ac:spMkLst>
        </pc:spChg>
        <pc:spChg chg="add del">
          <ac:chgData name="jorge henriquez" userId="1aa82ccda045bdc3" providerId="LiveId" clId="{774A52BF-0BD0-4EDC-ADE6-60E8A12DBB8E}" dt="2023-12-12T23:24:41.874" v="145"/>
          <ac:spMkLst>
            <pc:docMk/>
            <pc:sldMk cId="1299043406" sldId="258"/>
            <ac:spMk id="3096" creationId="{38FAA1A1-D861-433F-88FA-1E9D6FD31D11}"/>
          </ac:spMkLst>
        </pc:spChg>
      </pc:sldChg>
      <pc:sldChg chg="addSp delSp delDesignElem">
        <pc:chgData name="jorge henriquez" userId="1aa82ccda045bdc3" providerId="LiveId" clId="{774A52BF-0BD0-4EDC-ADE6-60E8A12DBB8E}" dt="2023-12-12T23:24:41.874" v="145"/>
        <pc:sldMkLst>
          <pc:docMk/>
          <pc:sldMk cId="3216156141" sldId="259"/>
        </pc:sldMkLst>
        <pc:spChg chg="add del">
          <ac:chgData name="jorge henriquez" userId="1aa82ccda045bdc3" providerId="LiveId" clId="{774A52BF-0BD0-4EDC-ADE6-60E8A12DBB8E}" dt="2023-12-12T23:24:41.874" v="145"/>
          <ac:spMkLst>
            <pc:docMk/>
            <pc:sldMk cId="3216156141" sldId="259"/>
            <ac:spMk id="51" creationId="{BD4C0BBB-0042-4603-A226-6117F3FD5B3C}"/>
          </ac:spMkLst>
        </pc:spChg>
        <pc:spChg chg="add del">
          <ac:chgData name="jorge henriquez" userId="1aa82ccda045bdc3" providerId="LiveId" clId="{774A52BF-0BD0-4EDC-ADE6-60E8A12DBB8E}" dt="2023-12-12T23:24:41.874" v="145"/>
          <ac:spMkLst>
            <pc:docMk/>
            <pc:sldMk cId="3216156141" sldId="259"/>
            <ac:spMk id="52" creationId="{EC44F520-2598-460E-9F91-B02F60830CA2}"/>
          </ac:spMkLst>
        </pc:spChg>
        <pc:spChg chg="add del">
          <ac:chgData name="jorge henriquez" userId="1aa82ccda045bdc3" providerId="LiveId" clId="{774A52BF-0BD0-4EDC-ADE6-60E8A12DBB8E}" dt="2023-12-12T23:24:41.874" v="145"/>
          <ac:spMkLst>
            <pc:docMk/>
            <pc:sldMk cId="3216156141" sldId="259"/>
            <ac:spMk id="53" creationId="{010B2E9B-7C1F-4F51-B45D-B7A4DEB7A537}"/>
          </ac:spMkLst>
        </pc:spChg>
        <pc:spChg chg="add del">
          <ac:chgData name="jorge henriquez" userId="1aa82ccda045bdc3" providerId="LiveId" clId="{774A52BF-0BD0-4EDC-ADE6-60E8A12DBB8E}" dt="2023-12-12T23:24:41.874" v="145"/>
          <ac:spMkLst>
            <pc:docMk/>
            <pc:sldMk cId="3216156141" sldId="259"/>
            <ac:spMk id="54" creationId="{09EF05D6-F04B-4F92-9224-92BDFB098549}"/>
          </ac:spMkLst>
        </pc:spChg>
        <pc:spChg chg="add del">
          <ac:chgData name="jorge henriquez" userId="1aa82ccda045bdc3" providerId="LiveId" clId="{774A52BF-0BD0-4EDC-ADE6-60E8A12DBB8E}" dt="2023-12-12T23:24:41.874" v="145"/>
          <ac:spMkLst>
            <pc:docMk/>
            <pc:sldMk cId="3216156141" sldId="259"/>
            <ac:spMk id="55" creationId="{4B50AB73-5D4A-48BB-9E44-1BE4C17E2AED}"/>
          </ac:spMkLst>
        </pc:spChg>
      </pc:sldChg>
      <pc:sldChg chg="addSp delSp modSp mod delDesignElem">
        <pc:chgData name="jorge henriquez" userId="1aa82ccda045bdc3" providerId="LiveId" clId="{774A52BF-0BD0-4EDC-ADE6-60E8A12DBB8E}" dt="2023-12-12T23:24:41.874" v="145"/>
        <pc:sldMkLst>
          <pc:docMk/>
          <pc:sldMk cId="1678208532" sldId="260"/>
        </pc:sldMkLst>
        <pc:spChg chg="mod">
          <ac:chgData name="jorge henriquez" userId="1aa82ccda045bdc3" providerId="LiveId" clId="{774A52BF-0BD0-4EDC-ADE6-60E8A12DBB8E}" dt="2023-12-12T22:45:32.230" v="6" actId="1076"/>
          <ac:spMkLst>
            <pc:docMk/>
            <pc:sldMk cId="1678208532" sldId="260"/>
            <ac:spMk id="3" creationId="{57A69990-0872-7E09-A1F4-76C442EA921E}"/>
          </ac:spMkLst>
        </pc:spChg>
        <pc:spChg chg="add del">
          <ac:chgData name="jorge henriquez" userId="1aa82ccda045bdc3" providerId="LiveId" clId="{774A52BF-0BD0-4EDC-ADE6-60E8A12DBB8E}" dt="2023-12-12T23:24:41.874" v="145"/>
          <ac:spMkLst>
            <pc:docMk/>
            <pc:sldMk cId="1678208532" sldId="260"/>
            <ac:spMk id="4171" creationId="{BD4C0BBB-0042-4603-A226-6117F3FD5B3C}"/>
          </ac:spMkLst>
        </pc:spChg>
        <pc:spChg chg="add del">
          <ac:chgData name="jorge henriquez" userId="1aa82ccda045bdc3" providerId="LiveId" clId="{774A52BF-0BD0-4EDC-ADE6-60E8A12DBB8E}" dt="2023-12-12T23:24:41.874" v="145"/>
          <ac:spMkLst>
            <pc:docMk/>
            <pc:sldMk cId="1678208532" sldId="260"/>
            <ac:spMk id="4173" creationId="{EC44F520-2598-460E-9F91-B02F60830CA2}"/>
          </ac:spMkLst>
        </pc:spChg>
        <pc:spChg chg="add del">
          <ac:chgData name="jorge henriquez" userId="1aa82ccda045bdc3" providerId="LiveId" clId="{774A52BF-0BD0-4EDC-ADE6-60E8A12DBB8E}" dt="2023-12-12T23:24:41.874" v="145"/>
          <ac:spMkLst>
            <pc:docMk/>
            <pc:sldMk cId="1678208532" sldId="260"/>
            <ac:spMk id="4175" creationId="{A21FCE60-ECDB-49B1-A5CA-E834A33FEE46}"/>
          </ac:spMkLst>
        </pc:spChg>
        <pc:spChg chg="add del">
          <ac:chgData name="jorge henriquez" userId="1aa82ccda045bdc3" providerId="LiveId" clId="{774A52BF-0BD0-4EDC-ADE6-60E8A12DBB8E}" dt="2023-12-12T23:24:41.874" v="145"/>
          <ac:spMkLst>
            <pc:docMk/>
            <pc:sldMk cId="1678208532" sldId="260"/>
            <ac:spMk id="4177" creationId="{4E3AE8C3-8F65-40F4-BABE-E70F3830147B}"/>
          </ac:spMkLst>
        </pc:spChg>
        <pc:spChg chg="add del">
          <ac:chgData name="jorge henriquez" userId="1aa82ccda045bdc3" providerId="LiveId" clId="{774A52BF-0BD0-4EDC-ADE6-60E8A12DBB8E}" dt="2023-12-12T23:24:41.874" v="145"/>
          <ac:spMkLst>
            <pc:docMk/>
            <pc:sldMk cId="1678208532" sldId="260"/>
            <ac:spMk id="4179" creationId="{E2FC4764-B8D5-4F87-95DB-3125B2D12855}"/>
          </ac:spMkLst>
        </pc:spChg>
        <pc:spChg chg="add del">
          <ac:chgData name="jorge henriquez" userId="1aa82ccda045bdc3" providerId="LiveId" clId="{774A52BF-0BD0-4EDC-ADE6-60E8A12DBB8E}" dt="2023-12-12T23:24:41.874" v="145"/>
          <ac:spMkLst>
            <pc:docMk/>
            <pc:sldMk cId="1678208532" sldId="260"/>
            <ac:spMk id="4181" creationId="{B4C1654F-94F5-497E-8ECF-F2A7E84D6A63}"/>
          </ac:spMkLst>
        </pc:spChg>
        <pc:spChg chg="add del">
          <ac:chgData name="jorge henriquez" userId="1aa82ccda045bdc3" providerId="LiveId" clId="{774A52BF-0BD0-4EDC-ADE6-60E8A12DBB8E}" dt="2023-12-12T23:24:41.874" v="145"/>
          <ac:spMkLst>
            <pc:docMk/>
            <pc:sldMk cId="1678208532" sldId="260"/>
            <ac:spMk id="4183" creationId="{38FAA1A1-D861-433F-88FA-1E9D6FD31D11}"/>
          </ac:spMkLst>
        </pc:spChg>
      </pc:sldChg>
      <pc:sldChg chg="addSp delSp modSp mod setBg delDesignElem">
        <pc:chgData name="jorge henriquez" userId="1aa82ccda045bdc3" providerId="LiveId" clId="{774A52BF-0BD0-4EDC-ADE6-60E8A12DBB8E}" dt="2023-12-12T23:49:10.081" v="224" actId="27636"/>
        <pc:sldMkLst>
          <pc:docMk/>
          <pc:sldMk cId="1183723025" sldId="261"/>
        </pc:sldMkLst>
        <pc:spChg chg="mod">
          <ac:chgData name="jorge henriquez" userId="1aa82ccda045bdc3" providerId="LiveId" clId="{774A52BF-0BD0-4EDC-ADE6-60E8A12DBB8E}" dt="2023-12-12T23:09:01.133" v="67" actId="1076"/>
          <ac:spMkLst>
            <pc:docMk/>
            <pc:sldMk cId="1183723025" sldId="261"/>
            <ac:spMk id="2" creationId="{D6A51CBA-BEB4-8BB9-417B-9569EFD963D5}"/>
          </ac:spMkLst>
        </pc:spChg>
        <pc:spChg chg="mod ord">
          <ac:chgData name="jorge henriquez" userId="1aa82ccda045bdc3" providerId="LiveId" clId="{774A52BF-0BD0-4EDC-ADE6-60E8A12DBB8E}" dt="2023-12-12T23:49:10.081" v="224" actId="27636"/>
          <ac:spMkLst>
            <pc:docMk/>
            <pc:sldMk cId="1183723025" sldId="261"/>
            <ac:spMk id="3" creationId="{DEE052C4-5186-A6B8-8BE8-8E2A85DD8A16}"/>
          </ac:spMkLst>
        </pc:spChg>
        <pc:spChg chg="del mod">
          <ac:chgData name="jorge henriquez" userId="1aa82ccda045bdc3" providerId="LiveId" clId="{774A52BF-0BD0-4EDC-ADE6-60E8A12DBB8E}" dt="2023-12-12T23:06:21.851" v="42" actId="22"/>
          <ac:spMkLst>
            <pc:docMk/>
            <pc:sldMk cId="1183723025" sldId="261"/>
            <ac:spMk id="4" creationId="{8470CA58-2528-D44D-E51D-6FD64F5DDFBC}"/>
          </ac:spMkLst>
        </pc:spChg>
        <pc:spChg chg="add del mod">
          <ac:chgData name="jorge henriquez" userId="1aa82ccda045bdc3" providerId="LiveId" clId="{774A52BF-0BD0-4EDC-ADE6-60E8A12DBB8E}" dt="2023-12-12T23:06:54.351" v="49" actId="22"/>
          <ac:spMkLst>
            <pc:docMk/>
            <pc:sldMk cId="1183723025" sldId="261"/>
            <ac:spMk id="8" creationId="{ECCC340D-4ADF-65F7-4538-320107065B3C}"/>
          </ac:spMkLst>
        </pc:spChg>
        <pc:spChg chg="add del">
          <ac:chgData name="jorge henriquez" userId="1aa82ccda045bdc3" providerId="LiveId" clId="{774A52BF-0BD0-4EDC-ADE6-60E8A12DBB8E}" dt="2023-12-12T23:07:10.652" v="51" actId="26606"/>
          <ac:spMkLst>
            <pc:docMk/>
            <pc:sldMk cId="1183723025" sldId="261"/>
            <ac:spMk id="15" creationId="{BD4C0BBB-0042-4603-A226-6117F3FD5B3C}"/>
          </ac:spMkLst>
        </pc:spChg>
        <pc:spChg chg="add del">
          <ac:chgData name="jorge henriquez" userId="1aa82ccda045bdc3" providerId="LiveId" clId="{774A52BF-0BD0-4EDC-ADE6-60E8A12DBB8E}" dt="2023-12-12T23:07:10.652" v="51" actId="26606"/>
          <ac:spMkLst>
            <pc:docMk/>
            <pc:sldMk cId="1183723025" sldId="261"/>
            <ac:spMk id="17" creationId="{EC44F520-2598-460E-9F91-B02F60830CA2}"/>
          </ac:spMkLst>
        </pc:spChg>
        <pc:spChg chg="add del">
          <ac:chgData name="jorge henriquez" userId="1aa82ccda045bdc3" providerId="LiveId" clId="{774A52BF-0BD0-4EDC-ADE6-60E8A12DBB8E}" dt="2023-12-12T23:07:10.652" v="51" actId="26606"/>
          <ac:spMkLst>
            <pc:docMk/>
            <pc:sldMk cId="1183723025" sldId="261"/>
            <ac:spMk id="19" creationId="{93DAF4AA-9270-40B5-B73C-B11B9A92F0BC}"/>
          </ac:spMkLst>
        </pc:spChg>
        <pc:spChg chg="add del">
          <ac:chgData name="jorge henriquez" userId="1aa82ccda045bdc3" providerId="LiveId" clId="{774A52BF-0BD0-4EDC-ADE6-60E8A12DBB8E}" dt="2023-12-12T23:07:10.652" v="51" actId="26606"/>
          <ac:spMkLst>
            <pc:docMk/>
            <pc:sldMk cId="1183723025" sldId="261"/>
            <ac:spMk id="21" creationId="{31D5E60A-D6B1-4F21-A993-313958AF0C00}"/>
          </ac:spMkLst>
        </pc:spChg>
        <pc:spChg chg="add del">
          <ac:chgData name="jorge henriquez" userId="1aa82ccda045bdc3" providerId="LiveId" clId="{774A52BF-0BD0-4EDC-ADE6-60E8A12DBB8E}" dt="2023-12-12T23:07:10.652" v="51" actId="26606"/>
          <ac:spMkLst>
            <pc:docMk/>
            <pc:sldMk cId="1183723025" sldId="261"/>
            <ac:spMk id="23" creationId="{5B7BB16B-E108-4C64-97D5-7AC67CC5E2C7}"/>
          </ac:spMkLst>
        </pc:spChg>
        <pc:spChg chg="add del">
          <ac:chgData name="jorge henriquez" userId="1aa82ccda045bdc3" providerId="LiveId" clId="{774A52BF-0BD0-4EDC-ADE6-60E8A12DBB8E}" dt="2023-12-12T23:07:10.652" v="51" actId="26606"/>
          <ac:spMkLst>
            <pc:docMk/>
            <pc:sldMk cId="1183723025" sldId="261"/>
            <ac:spMk id="25" creationId="{A5F6A003-4671-4F7B-A12E-2946D61E435F}"/>
          </ac:spMkLst>
        </pc:spChg>
        <pc:spChg chg="add del">
          <ac:chgData name="jorge henriquez" userId="1aa82ccda045bdc3" providerId="LiveId" clId="{774A52BF-0BD0-4EDC-ADE6-60E8A12DBB8E}" dt="2023-12-12T23:07:14.324" v="53" actId="26606"/>
          <ac:spMkLst>
            <pc:docMk/>
            <pc:sldMk cId="1183723025" sldId="261"/>
            <ac:spMk id="27" creationId="{BD4C0BBB-0042-4603-A226-6117F3FD5B3C}"/>
          </ac:spMkLst>
        </pc:spChg>
        <pc:spChg chg="add del">
          <ac:chgData name="jorge henriquez" userId="1aa82ccda045bdc3" providerId="LiveId" clId="{774A52BF-0BD0-4EDC-ADE6-60E8A12DBB8E}" dt="2023-12-12T23:07:14.324" v="53" actId="26606"/>
          <ac:spMkLst>
            <pc:docMk/>
            <pc:sldMk cId="1183723025" sldId="261"/>
            <ac:spMk id="28" creationId="{EC44F520-2598-460E-9F91-B02F60830CA2}"/>
          </ac:spMkLst>
        </pc:spChg>
        <pc:spChg chg="add del">
          <ac:chgData name="jorge henriquez" userId="1aa82ccda045bdc3" providerId="LiveId" clId="{774A52BF-0BD0-4EDC-ADE6-60E8A12DBB8E}" dt="2023-12-12T23:07:14.324" v="53" actId="26606"/>
          <ac:spMkLst>
            <pc:docMk/>
            <pc:sldMk cId="1183723025" sldId="261"/>
            <ac:spMk id="29" creationId="{010B2E9B-7C1F-4F51-B45D-B7A4DEB7A537}"/>
          </ac:spMkLst>
        </pc:spChg>
        <pc:spChg chg="add del">
          <ac:chgData name="jorge henriquez" userId="1aa82ccda045bdc3" providerId="LiveId" clId="{774A52BF-0BD0-4EDC-ADE6-60E8A12DBB8E}" dt="2023-12-12T23:07:14.324" v="53" actId="26606"/>
          <ac:spMkLst>
            <pc:docMk/>
            <pc:sldMk cId="1183723025" sldId="261"/>
            <ac:spMk id="30" creationId="{09EF05D6-F04B-4F92-9224-92BDFB098549}"/>
          </ac:spMkLst>
        </pc:spChg>
        <pc:spChg chg="add del">
          <ac:chgData name="jorge henriquez" userId="1aa82ccda045bdc3" providerId="LiveId" clId="{774A52BF-0BD0-4EDC-ADE6-60E8A12DBB8E}" dt="2023-12-12T23:07:14.324" v="53" actId="26606"/>
          <ac:spMkLst>
            <pc:docMk/>
            <pc:sldMk cId="1183723025" sldId="261"/>
            <ac:spMk id="31" creationId="{4B50AB73-5D4A-48BB-9E44-1BE4C17E2AED}"/>
          </ac:spMkLst>
        </pc:spChg>
        <pc:spChg chg="add del">
          <ac:chgData name="jorge henriquez" userId="1aa82ccda045bdc3" providerId="LiveId" clId="{774A52BF-0BD0-4EDC-ADE6-60E8A12DBB8E}" dt="2023-12-12T23:07:16.339" v="55" actId="26606"/>
          <ac:spMkLst>
            <pc:docMk/>
            <pc:sldMk cId="1183723025" sldId="261"/>
            <ac:spMk id="33" creationId="{BD4C0BBB-0042-4603-A226-6117F3FD5B3C}"/>
          </ac:spMkLst>
        </pc:spChg>
        <pc:spChg chg="add del">
          <ac:chgData name="jorge henriquez" userId="1aa82ccda045bdc3" providerId="LiveId" clId="{774A52BF-0BD0-4EDC-ADE6-60E8A12DBB8E}" dt="2023-12-12T23:07:16.339" v="55" actId="26606"/>
          <ac:spMkLst>
            <pc:docMk/>
            <pc:sldMk cId="1183723025" sldId="261"/>
            <ac:spMk id="34" creationId="{EC44F520-2598-460E-9F91-B02F60830CA2}"/>
          </ac:spMkLst>
        </pc:spChg>
        <pc:spChg chg="add del">
          <ac:chgData name="jorge henriquez" userId="1aa82ccda045bdc3" providerId="LiveId" clId="{774A52BF-0BD0-4EDC-ADE6-60E8A12DBB8E}" dt="2023-12-12T23:07:16.339" v="55" actId="26606"/>
          <ac:spMkLst>
            <pc:docMk/>
            <pc:sldMk cId="1183723025" sldId="261"/>
            <ac:spMk id="35" creationId="{11D6A2A3-F101-46F7-8B6F-1C699CAFE9AD}"/>
          </ac:spMkLst>
        </pc:spChg>
        <pc:spChg chg="add del">
          <ac:chgData name="jorge henriquez" userId="1aa82ccda045bdc3" providerId="LiveId" clId="{774A52BF-0BD0-4EDC-ADE6-60E8A12DBB8E}" dt="2023-12-12T23:07:16.339" v="55" actId="26606"/>
          <ac:spMkLst>
            <pc:docMk/>
            <pc:sldMk cId="1183723025" sldId="261"/>
            <ac:spMk id="36" creationId="{529E760E-527D-4053-A309-F2BDE12501CD}"/>
          </ac:spMkLst>
        </pc:spChg>
        <pc:spChg chg="add del">
          <ac:chgData name="jorge henriquez" userId="1aa82ccda045bdc3" providerId="LiveId" clId="{774A52BF-0BD0-4EDC-ADE6-60E8A12DBB8E}" dt="2023-12-12T23:07:16.339" v="55" actId="26606"/>
          <ac:spMkLst>
            <pc:docMk/>
            <pc:sldMk cId="1183723025" sldId="261"/>
            <ac:spMk id="37" creationId="{4153D448-4ED1-429A-A28C-8316DE7CAF7E}"/>
          </ac:spMkLst>
        </pc:spChg>
        <pc:spChg chg="add del">
          <ac:chgData name="jorge henriquez" userId="1aa82ccda045bdc3" providerId="LiveId" clId="{774A52BF-0BD0-4EDC-ADE6-60E8A12DBB8E}" dt="2023-12-12T23:07:17.731" v="57" actId="26606"/>
          <ac:spMkLst>
            <pc:docMk/>
            <pc:sldMk cId="1183723025" sldId="261"/>
            <ac:spMk id="39" creationId="{BD4C0BBB-0042-4603-A226-6117F3FD5B3C}"/>
          </ac:spMkLst>
        </pc:spChg>
        <pc:spChg chg="add del">
          <ac:chgData name="jorge henriquez" userId="1aa82ccda045bdc3" providerId="LiveId" clId="{774A52BF-0BD0-4EDC-ADE6-60E8A12DBB8E}" dt="2023-12-12T23:07:17.731" v="57" actId="26606"/>
          <ac:spMkLst>
            <pc:docMk/>
            <pc:sldMk cId="1183723025" sldId="261"/>
            <ac:spMk id="40" creationId="{EC44F520-2598-460E-9F91-B02F60830CA2}"/>
          </ac:spMkLst>
        </pc:spChg>
        <pc:spChg chg="add del">
          <ac:chgData name="jorge henriquez" userId="1aa82ccda045bdc3" providerId="LiveId" clId="{774A52BF-0BD0-4EDC-ADE6-60E8A12DBB8E}" dt="2023-12-12T23:07:17.731" v="57" actId="26606"/>
          <ac:spMkLst>
            <pc:docMk/>
            <pc:sldMk cId="1183723025" sldId="261"/>
            <ac:spMk id="41" creationId="{4643CFF5-3073-44B6-9A56-4CAF096FFF17}"/>
          </ac:spMkLst>
        </pc:spChg>
        <pc:spChg chg="add del">
          <ac:chgData name="jorge henriquez" userId="1aa82ccda045bdc3" providerId="LiveId" clId="{774A52BF-0BD0-4EDC-ADE6-60E8A12DBB8E}" dt="2023-12-12T23:07:17.731" v="57" actId="26606"/>
          <ac:spMkLst>
            <pc:docMk/>
            <pc:sldMk cId="1183723025" sldId="261"/>
            <ac:spMk id="42" creationId="{955DEFE8-24AF-47F7-B020-D4D76ABA1830}"/>
          </ac:spMkLst>
        </pc:spChg>
        <pc:spChg chg="add del">
          <ac:chgData name="jorge henriquez" userId="1aa82ccda045bdc3" providerId="LiveId" clId="{774A52BF-0BD0-4EDC-ADE6-60E8A12DBB8E}" dt="2023-12-12T23:07:17.731" v="57" actId="26606"/>
          <ac:spMkLst>
            <pc:docMk/>
            <pc:sldMk cId="1183723025" sldId="261"/>
            <ac:spMk id="43" creationId="{6EAE3873-25FC-4346-B1D5-82E5F9D953ED}"/>
          </ac:spMkLst>
        </pc:spChg>
        <pc:spChg chg="add del">
          <ac:chgData name="jorge henriquez" userId="1aa82ccda045bdc3" providerId="LiveId" clId="{774A52BF-0BD0-4EDC-ADE6-60E8A12DBB8E}" dt="2023-12-12T23:24:41.874" v="145"/>
          <ac:spMkLst>
            <pc:docMk/>
            <pc:sldMk cId="1183723025" sldId="261"/>
            <ac:spMk id="45" creationId="{BD4C0BBB-0042-4603-A226-6117F3FD5B3C}"/>
          </ac:spMkLst>
        </pc:spChg>
        <pc:spChg chg="add del">
          <ac:chgData name="jorge henriquez" userId="1aa82ccda045bdc3" providerId="LiveId" clId="{774A52BF-0BD0-4EDC-ADE6-60E8A12DBB8E}" dt="2023-12-12T23:24:41.874" v="145"/>
          <ac:spMkLst>
            <pc:docMk/>
            <pc:sldMk cId="1183723025" sldId="261"/>
            <ac:spMk id="46" creationId="{EC44F520-2598-460E-9F91-B02F60830CA2}"/>
          </ac:spMkLst>
        </pc:spChg>
        <pc:spChg chg="add del">
          <ac:chgData name="jorge henriquez" userId="1aa82ccda045bdc3" providerId="LiveId" clId="{774A52BF-0BD0-4EDC-ADE6-60E8A12DBB8E}" dt="2023-12-12T23:24:41.874" v="145"/>
          <ac:spMkLst>
            <pc:docMk/>
            <pc:sldMk cId="1183723025" sldId="261"/>
            <ac:spMk id="47" creationId="{93DAF4AA-9270-40B5-B73C-B11B9A92F0BC}"/>
          </ac:spMkLst>
        </pc:spChg>
        <pc:spChg chg="add del">
          <ac:chgData name="jorge henriquez" userId="1aa82ccda045bdc3" providerId="LiveId" clId="{774A52BF-0BD0-4EDC-ADE6-60E8A12DBB8E}" dt="2023-12-12T23:24:41.874" v="145"/>
          <ac:spMkLst>
            <pc:docMk/>
            <pc:sldMk cId="1183723025" sldId="261"/>
            <ac:spMk id="48" creationId="{31D5E60A-D6B1-4F21-A993-313958AF0C00}"/>
          </ac:spMkLst>
        </pc:spChg>
        <pc:spChg chg="add del">
          <ac:chgData name="jorge henriquez" userId="1aa82ccda045bdc3" providerId="LiveId" clId="{774A52BF-0BD0-4EDC-ADE6-60E8A12DBB8E}" dt="2023-12-12T23:24:41.874" v="145"/>
          <ac:spMkLst>
            <pc:docMk/>
            <pc:sldMk cId="1183723025" sldId="261"/>
            <ac:spMk id="49" creationId="{5B7BB16B-E108-4C64-97D5-7AC67CC5E2C7}"/>
          </ac:spMkLst>
        </pc:spChg>
        <pc:spChg chg="add del">
          <ac:chgData name="jorge henriquez" userId="1aa82ccda045bdc3" providerId="LiveId" clId="{774A52BF-0BD0-4EDC-ADE6-60E8A12DBB8E}" dt="2023-12-12T23:24:41.874" v="145"/>
          <ac:spMkLst>
            <pc:docMk/>
            <pc:sldMk cId="1183723025" sldId="261"/>
            <ac:spMk id="50" creationId="{A5F6A003-4671-4F7B-A12E-2946D61E435F}"/>
          </ac:spMkLst>
        </pc:spChg>
        <pc:picChg chg="add del mod ord">
          <ac:chgData name="jorge henriquez" userId="1aa82ccda045bdc3" providerId="LiveId" clId="{774A52BF-0BD0-4EDC-ADE6-60E8A12DBB8E}" dt="2023-12-12T23:06:49.616" v="48" actId="478"/>
          <ac:picMkLst>
            <pc:docMk/>
            <pc:sldMk cId="1183723025" sldId="261"/>
            <ac:picMk id="6" creationId="{F92CBFBB-C45A-CAD7-01A6-5C735619C869}"/>
          </ac:picMkLst>
        </pc:picChg>
        <pc:picChg chg="add mod ord">
          <ac:chgData name="jorge henriquez" userId="1aa82ccda045bdc3" providerId="LiveId" clId="{774A52BF-0BD0-4EDC-ADE6-60E8A12DBB8E}" dt="2023-12-12T23:48:51.987" v="215" actId="1076"/>
          <ac:picMkLst>
            <pc:docMk/>
            <pc:sldMk cId="1183723025" sldId="261"/>
            <ac:picMk id="10" creationId="{7B850B4A-EF46-A615-C4AE-A8F2688B966A}"/>
          </ac:picMkLst>
        </pc:picChg>
      </pc:sldChg>
      <pc:sldChg chg="addSp delSp modSp new mod setBg delDesignElem">
        <pc:chgData name="jorge henriquez" userId="1aa82ccda045bdc3" providerId="LiveId" clId="{774A52BF-0BD0-4EDC-ADE6-60E8A12DBB8E}" dt="2023-12-12T23:24:41.874" v="145"/>
        <pc:sldMkLst>
          <pc:docMk/>
          <pc:sldMk cId="685377316" sldId="262"/>
        </pc:sldMkLst>
        <pc:spChg chg="mod">
          <ac:chgData name="jorge henriquez" userId="1aa82ccda045bdc3" providerId="LiveId" clId="{774A52BF-0BD0-4EDC-ADE6-60E8A12DBB8E}" dt="2023-12-12T23:13:33.523" v="83" actId="26606"/>
          <ac:spMkLst>
            <pc:docMk/>
            <pc:sldMk cId="685377316" sldId="262"/>
            <ac:spMk id="2" creationId="{94FDDB3F-DF51-5233-A0C6-A46D8ECAE27D}"/>
          </ac:spMkLst>
        </pc:spChg>
        <pc:spChg chg="mod ord">
          <ac:chgData name="jorge henriquez" userId="1aa82ccda045bdc3" providerId="LiveId" clId="{774A52BF-0BD0-4EDC-ADE6-60E8A12DBB8E}" dt="2023-12-12T23:13:33.523" v="83" actId="26606"/>
          <ac:spMkLst>
            <pc:docMk/>
            <pc:sldMk cId="685377316" sldId="262"/>
            <ac:spMk id="3" creationId="{95DD5090-9C83-87D6-D153-C4FE7685D9D0}"/>
          </ac:spMkLst>
        </pc:spChg>
        <pc:spChg chg="del mod">
          <ac:chgData name="jorge henriquez" userId="1aa82ccda045bdc3" providerId="LiveId" clId="{774A52BF-0BD0-4EDC-ADE6-60E8A12DBB8E}" dt="2023-12-12T23:13:00.291" v="80" actId="22"/>
          <ac:spMkLst>
            <pc:docMk/>
            <pc:sldMk cId="685377316" sldId="262"/>
            <ac:spMk id="4" creationId="{1CF3D8E9-740B-7923-AE8D-812029303B03}"/>
          </ac:spMkLst>
        </pc:spChg>
        <pc:spChg chg="add del">
          <ac:chgData name="jorge henriquez" userId="1aa82ccda045bdc3" providerId="LiveId" clId="{774A52BF-0BD0-4EDC-ADE6-60E8A12DBB8E}" dt="2023-12-12T23:13:33.504" v="82" actId="26606"/>
          <ac:spMkLst>
            <pc:docMk/>
            <pc:sldMk cId="685377316" sldId="262"/>
            <ac:spMk id="11" creationId="{BD4C0BBB-0042-4603-A226-6117F3FD5B3C}"/>
          </ac:spMkLst>
        </pc:spChg>
        <pc:spChg chg="add del">
          <ac:chgData name="jorge henriquez" userId="1aa82ccda045bdc3" providerId="LiveId" clId="{774A52BF-0BD0-4EDC-ADE6-60E8A12DBB8E}" dt="2023-12-12T23:13:33.504" v="82" actId="26606"/>
          <ac:spMkLst>
            <pc:docMk/>
            <pc:sldMk cId="685377316" sldId="262"/>
            <ac:spMk id="13" creationId="{EC44F520-2598-460E-9F91-B02F60830CA2}"/>
          </ac:spMkLst>
        </pc:spChg>
        <pc:spChg chg="add del">
          <ac:chgData name="jorge henriquez" userId="1aa82ccda045bdc3" providerId="LiveId" clId="{774A52BF-0BD0-4EDC-ADE6-60E8A12DBB8E}" dt="2023-12-12T23:13:33.504" v="82" actId="26606"/>
          <ac:spMkLst>
            <pc:docMk/>
            <pc:sldMk cId="685377316" sldId="262"/>
            <ac:spMk id="15" creationId="{168BBE1A-B148-4F48-8E8C-EEB4A444E9BD}"/>
          </ac:spMkLst>
        </pc:spChg>
        <pc:spChg chg="add del">
          <ac:chgData name="jorge henriquez" userId="1aa82ccda045bdc3" providerId="LiveId" clId="{774A52BF-0BD0-4EDC-ADE6-60E8A12DBB8E}" dt="2023-12-12T23:13:33.504" v="82" actId="26606"/>
          <ac:spMkLst>
            <pc:docMk/>
            <pc:sldMk cId="685377316" sldId="262"/>
            <ac:spMk id="17" creationId="{955DEFE8-24AF-47F7-B020-D4D76ABA1830}"/>
          </ac:spMkLst>
        </pc:spChg>
        <pc:spChg chg="add del">
          <ac:chgData name="jorge henriquez" userId="1aa82ccda045bdc3" providerId="LiveId" clId="{774A52BF-0BD0-4EDC-ADE6-60E8A12DBB8E}" dt="2023-12-12T23:13:33.504" v="82" actId="26606"/>
          <ac:spMkLst>
            <pc:docMk/>
            <pc:sldMk cId="685377316" sldId="262"/>
            <ac:spMk id="19" creationId="{6EAE3873-25FC-4346-B1D5-82E5F9D953ED}"/>
          </ac:spMkLst>
        </pc:spChg>
        <pc:spChg chg="add del">
          <ac:chgData name="jorge henriquez" userId="1aa82ccda045bdc3" providerId="LiveId" clId="{774A52BF-0BD0-4EDC-ADE6-60E8A12DBB8E}" dt="2023-12-12T23:24:41.874" v="145"/>
          <ac:spMkLst>
            <pc:docMk/>
            <pc:sldMk cId="685377316" sldId="262"/>
            <ac:spMk id="21" creationId="{BD4C0BBB-0042-4603-A226-6117F3FD5B3C}"/>
          </ac:spMkLst>
        </pc:spChg>
        <pc:spChg chg="add del">
          <ac:chgData name="jorge henriquez" userId="1aa82ccda045bdc3" providerId="LiveId" clId="{774A52BF-0BD0-4EDC-ADE6-60E8A12DBB8E}" dt="2023-12-12T23:24:41.874" v="145"/>
          <ac:spMkLst>
            <pc:docMk/>
            <pc:sldMk cId="685377316" sldId="262"/>
            <ac:spMk id="22" creationId="{EC44F520-2598-460E-9F91-B02F60830CA2}"/>
          </ac:spMkLst>
        </pc:spChg>
        <pc:spChg chg="add del">
          <ac:chgData name="jorge henriquez" userId="1aa82ccda045bdc3" providerId="LiveId" clId="{774A52BF-0BD0-4EDC-ADE6-60E8A12DBB8E}" dt="2023-12-12T23:24:41.874" v="145"/>
          <ac:spMkLst>
            <pc:docMk/>
            <pc:sldMk cId="685377316" sldId="262"/>
            <ac:spMk id="23" creationId="{ED9D89B5-CCAB-4617-B70E-501DBE3C8437}"/>
          </ac:spMkLst>
        </pc:spChg>
        <pc:spChg chg="add del">
          <ac:chgData name="jorge henriquez" userId="1aa82ccda045bdc3" providerId="LiveId" clId="{774A52BF-0BD0-4EDC-ADE6-60E8A12DBB8E}" dt="2023-12-12T23:24:41.874" v="145"/>
          <ac:spMkLst>
            <pc:docMk/>
            <pc:sldMk cId="685377316" sldId="262"/>
            <ac:spMk id="24" creationId="{955DEFE8-24AF-47F7-B020-D4D76ABA1830}"/>
          </ac:spMkLst>
        </pc:spChg>
        <pc:spChg chg="add del">
          <ac:chgData name="jorge henriquez" userId="1aa82ccda045bdc3" providerId="LiveId" clId="{774A52BF-0BD0-4EDC-ADE6-60E8A12DBB8E}" dt="2023-12-12T23:24:41.874" v="145"/>
          <ac:spMkLst>
            <pc:docMk/>
            <pc:sldMk cId="685377316" sldId="262"/>
            <ac:spMk id="25" creationId="{6EAE3873-25FC-4346-B1D5-82E5F9D953ED}"/>
          </ac:spMkLst>
        </pc:spChg>
        <pc:picChg chg="add mod ord">
          <ac:chgData name="jorge henriquez" userId="1aa82ccda045bdc3" providerId="LiveId" clId="{774A52BF-0BD0-4EDC-ADE6-60E8A12DBB8E}" dt="2023-12-12T23:14:22.298" v="84" actId="1076"/>
          <ac:picMkLst>
            <pc:docMk/>
            <pc:sldMk cId="685377316" sldId="262"/>
            <ac:picMk id="6" creationId="{91C17E6B-11ED-3ECC-FAD1-7EE793C65FBD}"/>
          </ac:picMkLst>
        </pc:picChg>
      </pc:sldChg>
      <pc:sldChg chg="addSp delSp modSp new mod setBg delDesignElem">
        <pc:chgData name="jorge henriquez" userId="1aa82ccda045bdc3" providerId="LiveId" clId="{774A52BF-0BD0-4EDC-ADE6-60E8A12DBB8E}" dt="2023-12-12T23:25:38.006" v="146" actId="20577"/>
        <pc:sldMkLst>
          <pc:docMk/>
          <pc:sldMk cId="3223888607" sldId="263"/>
        </pc:sldMkLst>
        <pc:spChg chg="mod">
          <ac:chgData name="jorge henriquez" userId="1aa82ccda045bdc3" providerId="LiveId" clId="{774A52BF-0BD0-4EDC-ADE6-60E8A12DBB8E}" dt="2023-12-12T23:24:39.863" v="144" actId="26606"/>
          <ac:spMkLst>
            <pc:docMk/>
            <pc:sldMk cId="3223888607" sldId="263"/>
            <ac:spMk id="2" creationId="{D0242E79-8549-77CB-A9EF-0B5D4409C3C2}"/>
          </ac:spMkLst>
        </pc:spChg>
        <pc:spChg chg="add del mod">
          <ac:chgData name="jorge henriquez" userId="1aa82ccda045bdc3" providerId="LiveId" clId="{774A52BF-0BD0-4EDC-ADE6-60E8A12DBB8E}" dt="2023-12-12T23:24:39.863" v="144" actId="26606"/>
          <ac:spMkLst>
            <pc:docMk/>
            <pc:sldMk cId="3223888607" sldId="263"/>
            <ac:spMk id="3" creationId="{87002BA6-90D8-0040-F4B2-18C463CED26C}"/>
          </ac:spMkLst>
        </pc:spChg>
        <pc:spChg chg="mod">
          <ac:chgData name="jorge henriquez" userId="1aa82ccda045bdc3" providerId="LiveId" clId="{774A52BF-0BD0-4EDC-ADE6-60E8A12DBB8E}" dt="2023-12-12T23:25:38.006" v="146" actId="20577"/>
          <ac:spMkLst>
            <pc:docMk/>
            <pc:sldMk cId="3223888607" sldId="263"/>
            <ac:spMk id="4" creationId="{56C39012-B14C-AB0C-870F-B691702D5C81}"/>
          </ac:spMkLst>
        </pc:spChg>
        <pc:spChg chg="add del">
          <ac:chgData name="jorge henriquez" userId="1aa82ccda045bdc3" providerId="LiveId" clId="{774A52BF-0BD0-4EDC-ADE6-60E8A12DBB8E}" dt="2023-12-12T23:24:39.863" v="144" actId="26606"/>
          <ac:spMkLst>
            <pc:docMk/>
            <pc:sldMk cId="3223888607" sldId="263"/>
            <ac:spMk id="7" creationId="{BACC6370-2D7E-4714-9D71-7542949D7D5D}"/>
          </ac:spMkLst>
        </pc:spChg>
        <pc:spChg chg="add del">
          <ac:chgData name="jorge henriquez" userId="1aa82ccda045bdc3" providerId="LiveId" clId="{774A52BF-0BD0-4EDC-ADE6-60E8A12DBB8E}" dt="2023-12-12T23:24:39.863" v="144" actId="26606"/>
          <ac:spMkLst>
            <pc:docMk/>
            <pc:sldMk cId="3223888607" sldId="263"/>
            <ac:spMk id="8" creationId="{256B2C21-A230-48C0-8DF1-C46611373C44}"/>
          </ac:spMkLst>
        </pc:spChg>
        <pc:spChg chg="add del">
          <ac:chgData name="jorge henriquez" userId="1aa82ccda045bdc3" providerId="LiveId" clId="{774A52BF-0BD0-4EDC-ADE6-60E8A12DBB8E}" dt="2023-12-12T23:24:39.863" v="144" actId="26606"/>
          <ac:spMkLst>
            <pc:docMk/>
            <pc:sldMk cId="3223888607" sldId="263"/>
            <ac:spMk id="9" creationId="{3847E18C-932D-4C95-AABA-FEC7C9499AD7}"/>
          </ac:spMkLst>
        </pc:spChg>
        <pc:spChg chg="add del">
          <ac:chgData name="jorge henriquez" userId="1aa82ccda045bdc3" providerId="LiveId" clId="{774A52BF-0BD0-4EDC-ADE6-60E8A12DBB8E}" dt="2023-12-12T23:24:39.863" v="144" actId="26606"/>
          <ac:spMkLst>
            <pc:docMk/>
            <pc:sldMk cId="3223888607" sldId="263"/>
            <ac:spMk id="10" creationId="{3150CB11-0C61-439E-910F-5787759E72A0}"/>
          </ac:spMkLst>
        </pc:spChg>
        <pc:spChg chg="add del">
          <ac:chgData name="jorge henriquez" userId="1aa82ccda045bdc3" providerId="LiveId" clId="{774A52BF-0BD0-4EDC-ADE6-60E8A12DBB8E}" dt="2023-12-12T23:24:41.874" v="145"/>
          <ac:spMkLst>
            <pc:docMk/>
            <pc:sldMk cId="3223888607" sldId="263"/>
            <ac:spMk id="11" creationId="{BD4C0BBB-0042-4603-A226-6117F3FD5B3C}"/>
          </ac:spMkLst>
        </pc:spChg>
        <pc:spChg chg="add del">
          <ac:chgData name="jorge henriquez" userId="1aa82ccda045bdc3" providerId="LiveId" clId="{774A52BF-0BD0-4EDC-ADE6-60E8A12DBB8E}" dt="2023-12-12T23:24:39.863" v="144" actId="26606"/>
          <ac:spMkLst>
            <pc:docMk/>
            <pc:sldMk cId="3223888607" sldId="263"/>
            <ac:spMk id="12" creationId="{43F8A58B-5155-44CE-A5FF-7647B47D0A7A}"/>
          </ac:spMkLst>
        </pc:spChg>
        <pc:spChg chg="add del">
          <ac:chgData name="jorge henriquez" userId="1aa82ccda045bdc3" providerId="LiveId" clId="{774A52BF-0BD0-4EDC-ADE6-60E8A12DBB8E}" dt="2023-12-12T23:24:41.874" v="145"/>
          <ac:spMkLst>
            <pc:docMk/>
            <pc:sldMk cId="3223888607" sldId="263"/>
            <ac:spMk id="13" creationId="{EC44F520-2598-460E-9F91-B02F60830CA2}"/>
          </ac:spMkLst>
        </pc:spChg>
        <pc:spChg chg="add del">
          <ac:chgData name="jorge henriquez" userId="1aa82ccda045bdc3" providerId="LiveId" clId="{774A52BF-0BD0-4EDC-ADE6-60E8A12DBB8E}" dt="2023-12-12T23:24:39.863" v="144" actId="26606"/>
          <ac:spMkLst>
            <pc:docMk/>
            <pc:sldMk cId="3223888607" sldId="263"/>
            <ac:spMk id="14" creationId="{443F2ACA-E6D6-4028-82DD-F03C262D5DE6}"/>
          </ac:spMkLst>
        </pc:spChg>
        <pc:spChg chg="add del">
          <ac:chgData name="jorge henriquez" userId="1aa82ccda045bdc3" providerId="LiveId" clId="{774A52BF-0BD0-4EDC-ADE6-60E8A12DBB8E}" dt="2023-12-12T23:24:41.874" v="145"/>
          <ac:spMkLst>
            <pc:docMk/>
            <pc:sldMk cId="3223888607" sldId="263"/>
            <ac:spMk id="15" creationId="{E383CC5D-71E8-4CB2-8E4A-F1E4FF6DC9D6}"/>
          </ac:spMkLst>
        </pc:spChg>
        <pc:spChg chg="add del">
          <ac:chgData name="jorge henriquez" userId="1aa82ccda045bdc3" providerId="LiveId" clId="{774A52BF-0BD0-4EDC-ADE6-60E8A12DBB8E}" dt="2023-12-12T23:24:41.874" v="145"/>
          <ac:spMkLst>
            <pc:docMk/>
            <pc:sldMk cId="3223888607" sldId="263"/>
            <ac:spMk id="17" creationId="{E2DA5AC1-43C5-4243-9028-07DBB80D0C95}"/>
          </ac:spMkLst>
        </pc:spChg>
        <pc:spChg chg="add del">
          <ac:chgData name="jorge henriquez" userId="1aa82ccda045bdc3" providerId="LiveId" clId="{774A52BF-0BD0-4EDC-ADE6-60E8A12DBB8E}" dt="2023-12-12T23:24:41.874" v="145"/>
          <ac:spMkLst>
            <pc:docMk/>
            <pc:sldMk cId="3223888607" sldId="263"/>
            <ac:spMk id="19" creationId="{8A4EDA1C-27A1-4C83-ACE4-6675EC9245B1}"/>
          </ac:spMkLst>
        </pc:spChg>
        <pc:spChg chg="add del">
          <ac:chgData name="jorge henriquez" userId="1aa82ccda045bdc3" providerId="LiveId" clId="{774A52BF-0BD0-4EDC-ADE6-60E8A12DBB8E}" dt="2023-12-12T23:24:41.874" v="145"/>
          <ac:spMkLst>
            <pc:docMk/>
            <pc:sldMk cId="3223888607" sldId="263"/>
            <ac:spMk id="21" creationId="{1C2185E4-B584-4B9D-9440-DEA0FB9D94DF}"/>
          </ac:spMkLst>
        </pc:spChg>
        <pc:spChg chg="add del">
          <ac:chgData name="jorge henriquez" userId="1aa82ccda045bdc3" providerId="LiveId" clId="{774A52BF-0BD0-4EDC-ADE6-60E8A12DBB8E}" dt="2023-12-12T23:24:41.874" v="145"/>
          <ac:spMkLst>
            <pc:docMk/>
            <pc:sldMk cId="3223888607" sldId="263"/>
            <ac:spMk id="23" creationId="{FF33EC8A-EE0A-4395-97E2-DAD467CF734C}"/>
          </ac:spMkLst>
        </pc:spChg>
        <pc:spChg chg="add del">
          <ac:chgData name="jorge henriquez" userId="1aa82ccda045bdc3" providerId="LiveId" clId="{774A52BF-0BD0-4EDC-ADE6-60E8A12DBB8E}" dt="2023-12-12T23:24:41.874" v="145"/>
          <ac:spMkLst>
            <pc:docMk/>
            <pc:sldMk cId="3223888607" sldId="263"/>
            <ac:spMk id="25" creationId="{FF85DA95-16A4-404E-9BFF-27F8E4FC78AA}"/>
          </ac:spMkLst>
        </pc:spChg>
        <pc:graphicFrameChg chg="add del mod">
          <ac:chgData name="jorge henriquez" userId="1aa82ccda045bdc3" providerId="LiveId" clId="{774A52BF-0BD0-4EDC-ADE6-60E8A12DBB8E}" dt="2023-12-12T23:21:48.059" v="109"/>
          <ac:graphicFrameMkLst>
            <pc:docMk/>
            <pc:sldMk cId="3223888607" sldId="263"/>
            <ac:graphicFrameMk id="1028" creationId="{87BA9834-6856-6EA0-B8A0-38B81C8F86C1}"/>
          </ac:graphicFrameMkLst>
        </pc:graphicFrameChg>
        <pc:picChg chg="add mod">
          <ac:chgData name="jorge henriquez" userId="1aa82ccda045bdc3" providerId="LiveId" clId="{774A52BF-0BD0-4EDC-ADE6-60E8A12DBB8E}" dt="2023-12-12T23:24:39.863" v="144" actId="26606"/>
          <ac:picMkLst>
            <pc:docMk/>
            <pc:sldMk cId="3223888607" sldId="263"/>
            <ac:picMk id="5" creationId="{F69339A0-F1D1-9CFF-2373-6E81350F78D8}"/>
          </ac:picMkLst>
        </pc:picChg>
        <pc:picChg chg="add del mod">
          <ac:chgData name="jorge henriquez" userId="1aa82ccda045bdc3" providerId="LiveId" clId="{774A52BF-0BD0-4EDC-ADE6-60E8A12DBB8E}" dt="2023-12-12T23:21:52.214" v="110" actId="478"/>
          <ac:picMkLst>
            <pc:docMk/>
            <pc:sldMk cId="3223888607" sldId="263"/>
            <ac:picMk id="1026" creationId="{06FDD152-BD90-70E4-FC56-25FD61895693}"/>
          </ac:picMkLst>
        </pc:picChg>
        <pc:picChg chg="add del mod">
          <ac:chgData name="jorge henriquez" userId="1aa82ccda045bdc3" providerId="LiveId" clId="{774A52BF-0BD0-4EDC-ADE6-60E8A12DBB8E}" dt="2023-12-12T23:23:38.954" v="126" actId="478"/>
          <ac:picMkLst>
            <pc:docMk/>
            <pc:sldMk cId="3223888607" sldId="263"/>
            <ac:picMk id="1030" creationId="{D991BBDC-34E8-A23E-DB73-D2367698DF83}"/>
          </ac:picMkLst>
        </pc:picChg>
      </pc:sldChg>
      <pc:sldChg chg="addSp modSp new mod">
        <pc:chgData name="jorge henriquez" userId="1aa82ccda045bdc3" providerId="LiveId" clId="{774A52BF-0BD0-4EDC-ADE6-60E8A12DBB8E}" dt="2023-12-12T23:48:35.934" v="213" actId="20577"/>
        <pc:sldMkLst>
          <pc:docMk/>
          <pc:sldMk cId="2540596792" sldId="264"/>
        </pc:sldMkLst>
        <pc:spChg chg="mod">
          <ac:chgData name="jorge henriquez" userId="1aa82ccda045bdc3" providerId="LiveId" clId="{774A52BF-0BD0-4EDC-ADE6-60E8A12DBB8E}" dt="2023-12-12T23:43:34.705" v="181" actId="1076"/>
          <ac:spMkLst>
            <pc:docMk/>
            <pc:sldMk cId="2540596792" sldId="264"/>
            <ac:spMk id="2" creationId="{516CBFE1-31AD-F445-B21A-6D4E8B0460A4}"/>
          </ac:spMkLst>
        </pc:spChg>
        <pc:spChg chg="mod">
          <ac:chgData name="jorge henriquez" userId="1aa82ccda045bdc3" providerId="LiveId" clId="{774A52BF-0BD0-4EDC-ADE6-60E8A12DBB8E}" dt="2023-12-12T23:48:35.934" v="213" actId="20577"/>
          <ac:spMkLst>
            <pc:docMk/>
            <pc:sldMk cId="2540596792" sldId="264"/>
            <ac:spMk id="3" creationId="{28C109F9-0D21-5CD5-C572-22045ACEEB1B}"/>
          </ac:spMkLst>
        </pc:spChg>
        <pc:spChg chg="mod">
          <ac:chgData name="jorge henriquez" userId="1aa82ccda045bdc3" providerId="LiveId" clId="{774A52BF-0BD0-4EDC-ADE6-60E8A12DBB8E}" dt="2023-12-12T23:46:16.994" v="202" actId="1076"/>
          <ac:spMkLst>
            <pc:docMk/>
            <pc:sldMk cId="2540596792" sldId="264"/>
            <ac:spMk id="4" creationId="{91953734-CEDB-1FBF-0150-6312560F3737}"/>
          </ac:spMkLst>
        </pc:spChg>
        <pc:picChg chg="add mod">
          <ac:chgData name="jorge henriquez" userId="1aa82ccda045bdc3" providerId="LiveId" clId="{774A52BF-0BD0-4EDC-ADE6-60E8A12DBB8E}" dt="2023-12-12T23:48:19.361" v="206" actId="1076"/>
          <ac:picMkLst>
            <pc:docMk/>
            <pc:sldMk cId="2540596792" sldId="264"/>
            <ac:picMk id="2050" creationId="{8CCB3D53-2734-0E04-6E19-0EB7E05A7749}"/>
          </ac:picMkLst>
        </pc:picChg>
      </pc:sldChg>
      <pc:sldChg chg="addSp modSp new mod">
        <pc:chgData name="jorge henriquez" userId="1aa82ccda045bdc3" providerId="LiveId" clId="{774A52BF-0BD0-4EDC-ADE6-60E8A12DBB8E}" dt="2023-12-12T23:59:22.016" v="263" actId="14100"/>
        <pc:sldMkLst>
          <pc:docMk/>
          <pc:sldMk cId="4007332375" sldId="265"/>
        </pc:sldMkLst>
        <pc:spChg chg="mod">
          <ac:chgData name="jorge henriquez" userId="1aa82ccda045bdc3" providerId="LiveId" clId="{774A52BF-0BD0-4EDC-ADE6-60E8A12DBB8E}" dt="2023-12-12T23:57:14.785" v="242" actId="1076"/>
          <ac:spMkLst>
            <pc:docMk/>
            <pc:sldMk cId="4007332375" sldId="265"/>
            <ac:spMk id="2" creationId="{D1FC55EE-C328-E984-32CE-F1BD94855AF7}"/>
          </ac:spMkLst>
        </pc:spChg>
        <pc:spChg chg="mod">
          <ac:chgData name="jorge henriquez" userId="1aa82ccda045bdc3" providerId="LiveId" clId="{774A52BF-0BD0-4EDC-ADE6-60E8A12DBB8E}" dt="2023-12-12T23:57:37.726" v="251" actId="20577"/>
          <ac:spMkLst>
            <pc:docMk/>
            <pc:sldMk cId="4007332375" sldId="265"/>
            <ac:spMk id="3" creationId="{C04FF5A5-79B9-A789-1964-575702CE2B0D}"/>
          </ac:spMkLst>
        </pc:spChg>
        <pc:spChg chg="mod">
          <ac:chgData name="jorge henriquez" userId="1aa82ccda045bdc3" providerId="LiveId" clId="{774A52BF-0BD0-4EDC-ADE6-60E8A12DBB8E}" dt="2023-12-12T23:58:03.272" v="257" actId="20577"/>
          <ac:spMkLst>
            <pc:docMk/>
            <pc:sldMk cId="4007332375" sldId="265"/>
            <ac:spMk id="4" creationId="{7EC7CE94-A3D4-88CD-DAE9-DA897456903E}"/>
          </ac:spMkLst>
        </pc:spChg>
        <pc:picChg chg="add mod">
          <ac:chgData name="jorge henriquez" userId="1aa82ccda045bdc3" providerId="LiveId" clId="{774A52BF-0BD0-4EDC-ADE6-60E8A12DBB8E}" dt="2023-12-12T23:59:22.016" v="263" actId="14100"/>
          <ac:picMkLst>
            <pc:docMk/>
            <pc:sldMk cId="4007332375" sldId="265"/>
            <ac:picMk id="6" creationId="{DE1D8D72-6D5F-2B11-F550-4BBD83ECDEC9}"/>
          </ac:picMkLst>
        </pc:picChg>
      </pc:sldChg>
      <pc:sldChg chg="addSp delSp modSp new mod setBg">
        <pc:chgData name="jorge henriquez" userId="1aa82ccda045bdc3" providerId="LiveId" clId="{774A52BF-0BD0-4EDC-ADE6-60E8A12DBB8E}" dt="2023-12-13T02:29:48.312" v="271" actId="26606"/>
        <pc:sldMkLst>
          <pc:docMk/>
          <pc:sldMk cId="2007935257" sldId="266"/>
        </pc:sldMkLst>
        <pc:spChg chg="mod">
          <ac:chgData name="jorge henriquez" userId="1aa82ccda045bdc3" providerId="LiveId" clId="{774A52BF-0BD0-4EDC-ADE6-60E8A12DBB8E}" dt="2023-12-13T02:29:48.312" v="271" actId="26606"/>
          <ac:spMkLst>
            <pc:docMk/>
            <pc:sldMk cId="2007935257" sldId="266"/>
            <ac:spMk id="2" creationId="{AD74F382-264E-FCB5-F36A-8686CF470274}"/>
          </ac:spMkLst>
        </pc:spChg>
        <pc:spChg chg="mod">
          <ac:chgData name="jorge henriquez" userId="1aa82ccda045bdc3" providerId="LiveId" clId="{774A52BF-0BD0-4EDC-ADE6-60E8A12DBB8E}" dt="2023-12-13T02:29:48.312" v="271" actId="26606"/>
          <ac:spMkLst>
            <pc:docMk/>
            <pc:sldMk cId="2007935257" sldId="266"/>
            <ac:spMk id="3" creationId="{86033F6F-515C-F941-D4F7-E7AC7BA8E6DA}"/>
          </ac:spMkLst>
        </pc:spChg>
        <pc:spChg chg="del mod">
          <ac:chgData name="jorge henriquez" userId="1aa82ccda045bdc3" providerId="LiveId" clId="{774A52BF-0BD0-4EDC-ADE6-60E8A12DBB8E}" dt="2023-12-13T02:29:36.739" v="270"/>
          <ac:spMkLst>
            <pc:docMk/>
            <pc:sldMk cId="2007935257" sldId="266"/>
            <ac:spMk id="4" creationId="{42E38552-3681-659D-6EC8-894F924CDF8B}"/>
          </ac:spMkLst>
        </pc:spChg>
        <pc:spChg chg="add">
          <ac:chgData name="jorge henriquez" userId="1aa82ccda045bdc3" providerId="LiveId" clId="{774A52BF-0BD0-4EDC-ADE6-60E8A12DBB8E}" dt="2023-12-13T02:29:48.312" v="271" actId="26606"/>
          <ac:spMkLst>
            <pc:docMk/>
            <pc:sldMk cId="2007935257" sldId="266"/>
            <ac:spMk id="3079" creationId="{BD4C0BBB-0042-4603-A226-6117F3FD5B3C}"/>
          </ac:spMkLst>
        </pc:spChg>
        <pc:spChg chg="add">
          <ac:chgData name="jorge henriquez" userId="1aa82ccda045bdc3" providerId="LiveId" clId="{774A52BF-0BD0-4EDC-ADE6-60E8A12DBB8E}" dt="2023-12-13T02:29:48.312" v="271" actId="26606"/>
          <ac:spMkLst>
            <pc:docMk/>
            <pc:sldMk cId="2007935257" sldId="266"/>
            <ac:spMk id="3081" creationId="{EC44F520-2598-460E-9F91-B02F60830CA2}"/>
          </ac:spMkLst>
        </pc:spChg>
        <pc:spChg chg="add">
          <ac:chgData name="jorge henriquez" userId="1aa82ccda045bdc3" providerId="LiveId" clId="{774A52BF-0BD0-4EDC-ADE6-60E8A12DBB8E}" dt="2023-12-13T02:29:48.312" v="271" actId="26606"/>
          <ac:spMkLst>
            <pc:docMk/>
            <pc:sldMk cId="2007935257" sldId="266"/>
            <ac:spMk id="3083" creationId="{A21FCE60-ECDB-49B1-A5CA-E834A33FEE46}"/>
          </ac:spMkLst>
        </pc:spChg>
        <pc:spChg chg="add">
          <ac:chgData name="jorge henriquez" userId="1aa82ccda045bdc3" providerId="LiveId" clId="{774A52BF-0BD0-4EDC-ADE6-60E8A12DBB8E}" dt="2023-12-13T02:29:48.312" v="271" actId="26606"/>
          <ac:spMkLst>
            <pc:docMk/>
            <pc:sldMk cId="2007935257" sldId="266"/>
            <ac:spMk id="3085" creationId="{4E3AE8C3-8F65-40F4-BABE-E70F3830147B}"/>
          </ac:spMkLst>
        </pc:spChg>
        <pc:spChg chg="add">
          <ac:chgData name="jorge henriquez" userId="1aa82ccda045bdc3" providerId="LiveId" clId="{774A52BF-0BD0-4EDC-ADE6-60E8A12DBB8E}" dt="2023-12-13T02:29:48.312" v="271" actId="26606"/>
          <ac:spMkLst>
            <pc:docMk/>
            <pc:sldMk cId="2007935257" sldId="266"/>
            <ac:spMk id="3087" creationId="{E2FC4764-B8D5-4F87-95DB-3125B2D12855}"/>
          </ac:spMkLst>
        </pc:spChg>
        <pc:spChg chg="add">
          <ac:chgData name="jorge henriquez" userId="1aa82ccda045bdc3" providerId="LiveId" clId="{774A52BF-0BD0-4EDC-ADE6-60E8A12DBB8E}" dt="2023-12-13T02:29:48.312" v="271" actId="26606"/>
          <ac:spMkLst>
            <pc:docMk/>
            <pc:sldMk cId="2007935257" sldId="266"/>
            <ac:spMk id="3089" creationId="{B4C1654F-94F5-497E-8ECF-F2A7E84D6A63}"/>
          </ac:spMkLst>
        </pc:spChg>
        <pc:spChg chg="add">
          <ac:chgData name="jorge henriquez" userId="1aa82ccda045bdc3" providerId="LiveId" clId="{774A52BF-0BD0-4EDC-ADE6-60E8A12DBB8E}" dt="2023-12-13T02:29:48.312" v="271" actId="26606"/>
          <ac:spMkLst>
            <pc:docMk/>
            <pc:sldMk cId="2007935257" sldId="266"/>
            <ac:spMk id="3091" creationId="{38FAA1A1-D861-433F-88FA-1E9D6FD31D11}"/>
          </ac:spMkLst>
        </pc:spChg>
        <pc:picChg chg="add mod">
          <ac:chgData name="jorge henriquez" userId="1aa82ccda045bdc3" providerId="LiveId" clId="{774A52BF-0BD0-4EDC-ADE6-60E8A12DBB8E}" dt="2023-12-13T02:29:48.312" v="271" actId="26606"/>
          <ac:picMkLst>
            <pc:docMk/>
            <pc:sldMk cId="2007935257" sldId="266"/>
            <ac:picMk id="3074" creationId="{1F74272D-D9D0-8D45-E7EE-D81BEB50FA57}"/>
          </ac:picMkLst>
        </pc:picChg>
      </pc:sldChg>
      <pc:sldChg chg="addSp delSp modSp new mod setBg">
        <pc:chgData name="jorge henriquez" userId="1aa82ccda045bdc3" providerId="LiveId" clId="{774A52BF-0BD0-4EDC-ADE6-60E8A12DBB8E}" dt="2023-12-13T06:19:36.194" v="281" actId="26606"/>
        <pc:sldMkLst>
          <pc:docMk/>
          <pc:sldMk cId="3487563147" sldId="267"/>
        </pc:sldMkLst>
        <pc:spChg chg="mod">
          <ac:chgData name="jorge henriquez" userId="1aa82ccda045bdc3" providerId="LiveId" clId="{774A52BF-0BD0-4EDC-ADE6-60E8A12DBB8E}" dt="2023-12-13T06:19:36.194" v="281" actId="26606"/>
          <ac:spMkLst>
            <pc:docMk/>
            <pc:sldMk cId="3487563147" sldId="267"/>
            <ac:spMk id="2" creationId="{58F8A6C2-0397-3F30-14A9-B0FAB7D31492}"/>
          </ac:spMkLst>
        </pc:spChg>
        <pc:spChg chg="mod">
          <ac:chgData name="jorge henriquez" userId="1aa82ccda045bdc3" providerId="LiveId" clId="{774A52BF-0BD0-4EDC-ADE6-60E8A12DBB8E}" dt="2023-12-13T06:19:36.194" v="281" actId="26606"/>
          <ac:spMkLst>
            <pc:docMk/>
            <pc:sldMk cId="3487563147" sldId="267"/>
            <ac:spMk id="3" creationId="{7EF3BCFF-DD36-D2F2-B761-F0E3374C85A5}"/>
          </ac:spMkLst>
        </pc:spChg>
        <pc:spChg chg="del mod">
          <ac:chgData name="jorge henriquez" userId="1aa82ccda045bdc3" providerId="LiveId" clId="{774A52BF-0BD0-4EDC-ADE6-60E8A12DBB8E}" dt="2023-12-13T06:19:31.311" v="280" actId="22"/>
          <ac:spMkLst>
            <pc:docMk/>
            <pc:sldMk cId="3487563147" sldId="267"/>
            <ac:spMk id="4" creationId="{36E4251D-AA72-7419-FEBA-C1F9FF18356A}"/>
          </ac:spMkLst>
        </pc:spChg>
        <pc:spChg chg="add">
          <ac:chgData name="jorge henriquez" userId="1aa82ccda045bdc3" providerId="LiveId" clId="{774A52BF-0BD0-4EDC-ADE6-60E8A12DBB8E}" dt="2023-12-13T06:19:36.194" v="281" actId="26606"/>
          <ac:spMkLst>
            <pc:docMk/>
            <pc:sldMk cId="3487563147" sldId="267"/>
            <ac:spMk id="11" creationId="{BD4C0BBB-0042-4603-A226-6117F3FD5B3C}"/>
          </ac:spMkLst>
        </pc:spChg>
        <pc:spChg chg="add">
          <ac:chgData name="jorge henriquez" userId="1aa82ccda045bdc3" providerId="LiveId" clId="{774A52BF-0BD0-4EDC-ADE6-60E8A12DBB8E}" dt="2023-12-13T06:19:36.194" v="281" actId="26606"/>
          <ac:spMkLst>
            <pc:docMk/>
            <pc:sldMk cId="3487563147" sldId="267"/>
            <ac:spMk id="13" creationId="{EC44F520-2598-460E-9F91-B02F60830CA2}"/>
          </ac:spMkLst>
        </pc:spChg>
        <pc:spChg chg="add">
          <ac:chgData name="jorge henriquez" userId="1aa82ccda045bdc3" providerId="LiveId" clId="{774A52BF-0BD0-4EDC-ADE6-60E8A12DBB8E}" dt="2023-12-13T06:19:36.194" v="281" actId="26606"/>
          <ac:spMkLst>
            <pc:docMk/>
            <pc:sldMk cId="3487563147" sldId="267"/>
            <ac:spMk id="15" creationId="{93DAF4AA-9270-40B5-B73C-B11B9A92F0BC}"/>
          </ac:spMkLst>
        </pc:spChg>
        <pc:spChg chg="add">
          <ac:chgData name="jorge henriquez" userId="1aa82ccda045bdc3" providerId="LiveId" clId="{774A52BF-0BD0-4EDC-ADE6-60E8A12DBB8E}" dt="2023-12-13T06:19:36.194" v="281" actId="26606"/>
          <ac:spMkLst>
            <pc:docMk/>
            <pc:sldMk cId="3487563147" sldId="267"/>
            <ac:spMk id="17" creationId="{31D5E60A-D6B1-4F21-A993-313958AF0C00}"/>
          </ac:spMkLst>
        </pc:spChg>
        <pc:spChg chg="add">
          <ac:chgData name="jorge henriquez" userId="1aa82ccda045bdc3" providerId="LiveId" clId="{774A52BF-0BD0-4EDC-ADE6-60E8A12DBB8E}" dt="2023-12-13T06:19:36.194" v="281" actId="26606"/>
          <ac:spMkLst>
            <pc:docMk/>
            <pc:sldMk cId="3487563147" sldId="267"/>
            <ac:spMk id="19" creationId="{5B7BB16B-E108-4C64-97D5-7AC67CC5E2C7}"/>
          </ac:spMkLst>
        </pc:spChg>
        <pc:spChg chg="add">
          <ac:chgData name="jorge henriquez" userId="1aa82ccda045bdc3" providerId="LiveId" clId="{774A52BF-0BD0-4EDC-ADE6-60E8A12DBB8E}" dt="2023-12-13T06:19:36.194" v="281" actId="26606"/>
          <ac:spMkLst>
            <pc:docMk/>
            <pc:sldMk cId="3487563147" sldId="267"/>
            <ac:spMk id="21" creationId="{A5F6A003-4671-4F7B-A12E-2946D61E435F}"/>
          </ac:spMkLst>
        </pc:spChg>
        <pc:picChg chg="add mod ord">
          <ac:chgData name="jorge henriquez" userId="1aa82ccda045bdc3" providerId="LiveId" clId="{774A52BF-0BD0-4EDC-ADE6-60E8A12DBB8E}" dt="2023-12-13T06:19:36.194" v="281" actId="26606"/>
          <ac:picMkLst>
            <pc:docMk/>
            <pc:sldMk cId="3487563147" sldId="267"/>
            <ac:picMk id="6" creationId="{98505E8C-441B-277D-192D-69F18976CADE}"/>
          </ac:picMkLst>
        </pc:picChg>
      </pc:sldChg>
      <pc:sldChg chg="addSp delSp modSp new mod setBg">
        <pc:chgData name="jorge henriquez" userId="1aa82ccda045bdc3" providerId="LiveId" clId="{774A52BF-0BD0-4EDC-ADE6-60E8A12DBB8E}" dt="2023-12-13T06:22:09.831" v="299" actId="26606"/>
        <pc:sldMkLst>
          <pc:docMk/>
          <pc:sldMk cId="43709955" sldId="268"/>
        </pc:sldMkLst>
        <pc:spChg chg="mod">
          <ac:chgData name="jorge henriquez" userId="1aa82ccda045bdc3" providerId="LiveId" clId="{774A52BF-0BD0-4EDC-ADE6-60E8A12DBB8E}" dt="2023-12-13T06:22:09.831" v="299" actId="26606"/>
          <ac:spMkLst>
            <pc:docMk/>
            <pc:sldMk cId="43709955" sldId="268"/>
            <ac:spMk id="2" creationId="{B189BB8B-4446-20DC-347D-1A43AAFCB2BF}"/>
          </ac:spMkLst>
        </pc:spChg>
        <pc:spChg chg="mod ord">
          <ac:chgData name="jorge henriquez" userId="1aa82ccda045bdc3" providerId="LiveId" clId="{774A52BF-0BD0-4EDC-ADE6-60E8A12DBB8E}" dt="2023-12-13T06:22:09.831" v="299" actId="26606"/>
          <ac:spMkLst>
            <pc:docMk/>
            <pc:sldMk cId="43709955" sldId="268"/>
            <ac:spMk id="3" creationId="{0B3E80F9-5956-689C-0A69-0C014EDC3ADC}"/>
          </ac:spMkLst>
        </pc:spChg>
        <pc:spChg chg="del mod">
          <ac:chgData name="jorge henriquez" userId="1aa82ccda045bdc3" providerId="LiveId" clId="{774A52BF-0BD0-4EDC-ADE6-60E8A12DBB8E}" dt="2023-12-13T06:21:53.267" v="292" actId="22"/>
          <ac:spMkLst>
            <pc:docMk/>
            <pc:sldMk cId="43709955" sldId="268"/>
            <ac:spMk id="4" creationId="{4EA09E83-0FFE-6588-7BB1-28089B1C7941}"/>
          </ac:spMkLst>
        </pc:spChg>
        <pc:spChg chg="add del">
          <ac:chgData name="jorge henriquez" userId="1aa82ccda045bdc3" providerId="LiveId" clId="{774A52BF-0BD0-4EDC-ADE6-60E8A12DBB8E}" dt="2023-12-13T06:22:02.356" v="294" actId="26606"/>
          <ac:spMkLst>
            <pc:docMk/>
            <pc:sldMk cId="43709955" sldId="268"/>
            <ac:spMk id="11" creationId="{BD4C0BBB-0042-4603-A226-6117F3FD5B3C}"/>
          </ac:spMkLst>
        </pc:spChg>
        <pc:spChg chg="add del">
          <ac:chgData name="jorge henriquez" userId="1aa82ccda045bdc3" providerId="LiveId" clId="{774A52BF-0BD0-4EDC-ADE6-60E8A12DBB8E}" dt="2023-12-13T06:22:02.356" v="294" actId="26606"/>
          <ac:spMkLst>
            <pc:docMk/>
            <pc:sldMk cId="43709955" sldId="268"/>
            <ac:spMk id="13" creationId="{EC44F520-2598-460E-9F91-B02F60830CA2}"/>
          </ac:spMkLst>
        </pc:spChg>
        <pc:spChg chg="add del">
          <ac:chgData name="jorge henriquez" userId="1aa82ccda045bdc3" providerId="LiveId" clId="{774A52BF-0BD0-4EDC-ADE6-60E8A12DBB8E}" dt="2023-12-13T06:22:02.356" v="294" actId="26606"/>
          <ac:spMkLst>
            <pc:docMk/>
            <pc:sldMk cId="43709955" sldId="268"/>
            <ac:spMk id="15" creationId="{45E4AB72-1C42-427F-801C-32A12FD694C5}"/>
          </ac:spMkLst>
        </pc:spChg>
        <pc:spChg chg="add del">
          <ac:chgData name="jorge henriquez" userId="1aa82ccda045bdc3" providerId="LiveId" clId="{774A52BF-0BD0-4EDC-ADE6-60E8A12DBB8E}" dt="2023-12-13T06:22:02.356" v="294" actId="26606"/>
          <ac:spMkLst>
            <pc:docMk/>
            <pc:sldMk cId="43709955" sldId="268"/>
            <ac:spMk id="17" creationId="{4CC257D2-6895-4677-996F-1A5FBB7F7194}"/>
          </ac:spMkLst>
        </pc:spChg>
        <pc:spChg chg="add del">
          <ac:chgData name="jorge henriquez" userId="1aa82ccda045bdc3" providerId="LiveId" clId="{774A52BF-0BD0-4EDC-ADE6-60E8A12DBB8E}" dt="2023-12-13T06:22:02.356" v="294" actId="26606"/>
          <ac:spMkLst>
            <pc:docMk/>
            <pc:sldMk cId="43709955" sldId="268"/>
            <ac:spMk id="19" creationId="{4328FF51-22A9-49F6-8C79-1FFC470CA426}"/>
          </ac:spMkLst>
        </pc:spChg>
        <pc:spChg chg="add del">
          <ac:chgData name="jorge henriquez" userId="1aa82ccda045bdc3" providerId="LiveId" clId="{774A52BF-0BD0-4EDC-ADE6-60E8A12DBB8E}" dt="2023-12-13T06:22:07.676" v="296" actId="26606"/>
          <ac:spMkLst>
            <pc:docMk/>
            <pc:sldMk cId="43709955" sldId="268"/>
            <ac:spMk id="21" creationId="{BD4C0BBB-0042-4603-A226-6117F3FD5B3C}"/>
          </ac:spMkLst>
        </pc:spChg>
        <pc:spChg chg="add del">
          <ac:chgData name="jorge henriquez" userId="1aa82ccda045bdc3" providerId="LiveId" clId="{774A52BF-0BD0-4EDC-ADE6-60E8A12DBB8E}" dt="2023-12-13T06:22:07.676" v="296" actId="26606"/>
          <ac:spMkLst>
            <pc:docMk/>
            <pc:sldMk cId="43709955" sldId="268"/>
            <ac:spMk id="22" creationId="{EC44F520-2598-460E-9F91-B02F60830CA2}"/>
          </ac:spMkLst>
        </pc:spChg>
        <pc:spChg chg="add del">
          <ac:chgData name="jorge henriquez" userId="1aa82ccda045bdc3" providerId="LiveId" clId="{774A52BF-0BD0-4EDC-ADE6-60E8A12DBB8E}" dt="2023-12-13T06:22:07.676" v="296" actId="26606"/>
          <ac:spMkLst>
            <pc:docMk/>
            <pc:sldMk cId="43709955" sldId="268"/>
            <ac:spMk id="23" creationId="{11D6A2A3-F101-46F7-8B6F-1C699CAFE9AD}"/>
          </ac:spMkLst>
        </pc:spChg>
        <pc:spChg chg="add del">
          <ac:chgData name="jorge henriquez" userId="1aa82ccda045bdc3" providerId="LiveId" clId="{774A52BF-0BD0-4EDC-ADE6-60E8A12DBB8E}" dt="2023-12-13T06:22:07.676" v="296" actId="26606"/>
          <ac:spMkLst>
            <pc:docMk/>
            <pc:sldMk cId="43709955" sldId="268"/>
            <ac:spMk id="24" creationId="{529E760E-527D-4053-A309-F2BDE12501CD}"/>
          </ac:spMkLst>
        </pc:spChg>
        <pc:spChg chg="add del">
          <ac:chgData name="jorge henriquez" userId="1aa82ccda045bdc3" providerId="LiveId" clId="{774A52BF-0BD0-4EDC-ADE6-60E8A12DBB8E}" dt="2023-12-13T06:22:07.676" v="296" actId="26606"/>
          <ac:spMkLst>
            <pc:docMk/>
            <pc:sldMk cId="43709955" sldId="268"/>
            <ac:spMk id="25" creationId="{4153D448-4ED1-429A-A28C-8316DE7CAF7E}"/>
          </ac:spMkLst>
        </pc:spChg>
        <pc:spChg chg="add del">
          <ac:chgData name="jorge henriquez" userId="1aa82ccda045bdc3" providerId="LiveId" clId="{774A52BF-0BD0-4EDC-ADE6-60E8A12DBB8E}" dt="2023-12-13T06:22:09.816" v="298" actId="26606"/>
          <ac:spMkLst>
            <pc:docMk/>
            <pc:sldMk cId="43709955" sldId="268"/>
            <ac:spMk id="27" creationId="{B61AB5B3-299F-402C-A990-BCBB37FE0988}"/>
          </ac:spMkLst>
        </pc:spChg>
        <pc:spChg chg="add del">
          <ac:chgData name="jorge henriquez" userId="1aa82ccda045bdc3" providerId="LiveId" clId="{774A52BF-0BD0-4EDC-ADE6-60E8A12DBB8E}" dt="2023-12-13T06:22:09.816" v="298" actId="26606"/>
          <ac:spMkLst>
            <pc:docMk/>
            <pc:sldMk cId="43709955" sldId="268"/>
            <ac:spMk id="28" creationId="{BD4C0BBB-0042-4603-A226-6117F3FD5B3C}"/>
          </ac:spMkLst>
        </pc:spChg>
        <pc:spChg chg="add del">
          <ac:chgData name="jorge henriquez" userId="1aa82ccda045bdc3" providerId="LiveId" clId="{774A52BF-0BD0-4EDC-ADE6-60E8A12DBB8E}" dt="2023-12-13T06:22:09.816" v="298" actId="26606"/>
          <ac:spMkLst>
            <pc:docMk/>
            <pc:sldMk cId="43709955" sldId="268"/>
            <ac:spMk id="29" creationId="{EC44F520-2598-460E-9F91-B02F60830CA2}"/>
          </ac:spMkLst>
        </pc:spChg>
        <pc:spChg chg="add del">
          <ac:chgData name="jorge henriquez" userId="1aa82ccda045bdc3" providerId="LiveId" clId="{774A52BF-0BD0-4EDC-ADE6-60E8A12DBB8E}" dt="2023-12-13T06:22:09.816" v="298" actId="26606"/>
          <ac:spMkLst>
            <pc:docMk/>
            <pc:sldMk cId="43709955" sldId="268"/>
            <ac:spMk id="30" creationId="{FE0A6C7C-0AE6-48BC-951D-9663738EEAC1}"/>
          </ac:spMkLst>
        </pc:spChg>
        <pc:spChg chg="add del">
          <ac:chgData name="jorge henriquez" userId="1aa82ccda045bdc3" providerId="LiveId" clId="{774A52BF-0BD0-4EDC-ADE6-60E8A12DBB8E}" dt="2023-12-13T06:22:09.816" v="298" actId="26606"/>
          <ac:spMkLst>
            <pc:docMk/>
            <pc:sldMk cId="43709955" sldId="268"/>
            <ac:spMk id="31" creationId="{88F7DC0D-FB41-40DE-9A2A-1621F2F269CE}"/>
          </ac:spMkLst>
        </pc:spChg>
        <pc:spChg chg="add del">
          <ac:chgData name="jorge henriquez" userId="1aa82ccda045bdc3" providerId="LiveId" clId="{774A52BF-0BD0-4EDC-ADE6-60E8A12DBB8E}" dt="2023-12-13T06:22:09.816" v="298" actId="26606"/>
          <ac:spMkLst>
            <pc:docMk/>
            <pc:sldMk cId="43709955" sldId="268"/>
            <ac:spMk id="32" creationId="{70CEE6E3-70B6-4693-8985-3413141EE2EA}"/>
          </ac:spMkLst>
        </pc:spChg>
        <pc:spChg chg="add del">
          <ac:chgData name="jorge henriquez" userId="1aa82ccda045bdc3" providerId="LiveId" clId="{774A52BF-0BD0-4EDC-ADE6-60E8A12DBB8E}" dt="2023-12-13T06:22:09.816" v="298" actId="26606"/>
          <ac:spMkLst>
            <pc:docMk/>
            <pc:sldMk cId="43709955" sldId="268"/>
            <ac:spMk id="33" creationId="{AC56B1E5-8C40-4B38-9E01-086401F40D54}"/>
          </ac:spMkLst>
        </pc:spChg>
        <pc:spChg chg="add del">
          <ac:chgData name="jorge henriquez" userId="1aa82ccda045bdc3" providerId="LiveId" clId="{774A52BF-0BD0-4EDC-ADE6-60E8A12DBB8E}" dt="2023-12-13T06:22:09.816" v="298" actId="26606"/>
          <ac:spMkLst>
            <pc:docMk/>
            <pc:sldMk cId="43709955" sldId="268"/>
            <ac:spMk id="34" creationId="{373BF372-AF59-4E6A-B507-99714F0DDE13}"/>
          </ac:spMkLst>
        </pc:spChg>
        <pc:spChg chg="add del">
          <ac:chgData name="jorge henriquez" userId="1aa82ccda045bdc3" providerId="LiveId" clId="{774A52BF-0BD0-4EDC-ADE6-60E8A12DBB8E}" dt="2023-12-13T06:22:09.816" v="298" actId="26606"/>
          <ac:spMkLst>
            <pc:docMk/>
            <pc:sldMk cId="43709955" sldId="268"/>
            <ac:spMk id="35" creationId="{3E51228A-E070-4CBB-B003-E1F8EB0AF3FA}"/>
          </ac:spMkLst>
        </pc:spChg>
        <pc:spChg chg="add">
          <ac:chgData name="jorge henriquez" userId="1aa82ccda045bdc3" providerId="LiveId" clId="{774A52BF-0BD0-4EDC-ADE6-60E8A12DBB8E}" dt="2023-12-13T06:22:09.831" v="299" actId="26606"/>
          <ac:spMkLst>
            <pc:docMk/>
            <pc:sldMk cId="43709955" sldId="268"/>
            <ac:spMk id="37" creationId="{BD4C0BBB-0042-4603-A226-6117F3FD5B3C}"/>
          </ac:spMkLst>
        </pc:spChg>
        <pc:spChg chg="add">
          <ac:chgData name="jorge henriquez" userId="1aa82ccda045bdc3" providerId="LiveId" clId="{774A52BF-0BD0-4EDC-ADE6-60E8A12DBB8E}" dt="2023-12-13T06:22:09.831" v="299" actId="26606"/>
          <ac:spMkLst>
            <pc:docMk/>
            <pc:sldMk cId="43709955" sldId="268"/>
            <ac:spMk id="38" creationId="{EC44F520-2598-460E-9F91-B02F60830CA2}"/>
          </ac:spMkLst>
        </pc:spChg>
        <pc:spChg chg="add">
          <ac:chgData name="jorge henriquez" userId="1aa82ccda045bdc3" providerId="LiveId" clId="{774A52BF-0BD0-4EDC-ADE6-60E8A12DBB8E}" dt="2023-12-13T06:22:09.831" v="299" actId="26606"/>
          <ac:spMkLst>
            <pc:docMk/>
            <pc:sldMk cId="43709955" sldId="268"/>
            <ac:spMk id="39" creationId="{12609869-9E80-471B-A487-A53288E0E791}"/>
          </ac:spMkLst>
        </pc:spChg>
        <pc:spChg chg="add">
          <ac:chgData name="jorge henriquez" userId="1aa82ccda045bdc3" providerId="LiveId" clId="{774A52BF-0BD0-4EDC-ADE6-60E8A12DBB8E}" dt="2023-12-13T06:22:09.831" v="299" actId="26606"/>
          <ac:spMkLst>
            <pc:docMk/>
            <pc:sldMk cId="43709955" sldId="268"/>
            <ac:spMk id="40" creationId="{30563404-8DA1-408B-B56C-EF5733DAA74A}"/>
          </ac:spMkLst>
        </pc:spChg>
        <pc:spChg chg="add">
          <ac:chgData name="jorge henriquez" userId="1aa82ccda045bdc3" providerId="LiveId" clId="{774A52BF-0BD0-4EDC-ADE6-60E8A12DBB8E}" dt="2023-12-13T06:22:09.831" v="299" actId="26606"/>
          <ac:spMkLst>
            <pc:docMk/>
            <pc:sldMk cId="43709955" sldId="268"/>
            <ac:spMk id="41" creationId="{931CC731-E2EC-4834-B848-101CC27566E7}"/>
          </ac:spMkLst>
        </pc:spChg>
        <pc:picChg chg="add mod ord">
          <ac:chgData name="jorge henriquez" userId="1aa82ccda045bdc3" providerId="LiveId" clId="{774A52BF-0BD0-4EDC-ADE6-60E8A12DBB8E}" dt="2023-12-13T06:22:09.831" v="299" actId="26606"/>
          <ac:picMkLst>
            <pc:docMk/>
            <pc:sldMk cId="43709955" sldId="268"/>
            <ac:picMk id="6" creationId="{3CFDE600-0F19-9F73-796F-38DA23A1B4C8}"/>
          </ac:picMkLst>
        </pc:picChg>
      </pc:sldChg>
      <pc:sldChg chg="addSp delSp modSp new mod">
        <pc:chgData name="jorge henriquez" userId="1aa82ccda045bdc3" providerId="LiveId" clId="{774A52BF-0BD0-4EDC-ADE6-60E8A12DBB8E}" dt="2023-12-13T06:29:44.943" v="367" actId="33524"/>
        <pc:sldMkLst>
          <pc:docMk/>
          <pc:sldMk cId="162503368" sldId="269"/>
        </pc:sldMkLst>
        <pc:spChg chg="mod">
          <ac:chgData name="jorge henriquez" userId="1aa82ccda045bdc3" providerId="LiveId" clId="{774A52BF-0BD0-4EDC-ADE6-60E8A12DBB8E}" dt="2023-12-13T06:29:44.943" v="367" actId="33524"/>
          <ac:spMkLst>
            <pc:docMk/>
            <pc:sldMk cId="162503368" sldId="269"/>
            <ac:spMk id="2" creationId="{323A3AEA-2CB6-DD0F-D0C3-49141EDC5CED}"/>
          </ac:spMkLst>
        </pc:spChg>
        <pc:spChg chg="mod">
          <ac:chgData name="jorge henriquez" userId="1aa82ccda045bdc3" providerId="LiveId" clId="{774A52BF-0BD0-4EDC-ADE6-60E8A12DBB8E}" dt="2023-12-13T06:29:38.651" v="366" actId="113"/>
          <ac:spMkLst>
            <pc:docMk/>
            <pc:sldMk cId="162503368" sldId="269"/>
            <ac:spMk id="3" creationId="{3059703F-0A85-C3A8-E470-B0BEB109C059}"/>
          </ac:spMkLst>
        </pc:spChg>
        <pc:spChg chg="del mod">
          <ac:chgData name="jorge henriquez" userId="1aa82ccda045bdc3" providerId="LiveId" clId="{774A52BF-0BD0-4EDC-ADE6-60E8A12DBB8E}" dt="2023-12-13T06:28:46.987" v="329" actId="21"/>
          <ac:spMkLst>
            <pc:docMk/>
            <pc:sldMk cId="162503368" sldId="269"/>
            <ac:spMk id="4" creationId="{6D041974-A413-22B8-167A-FF297BDA94EC}"/>
          </ac:spMkLst>
        </pc:spChg>
        <pc:spChg chg="add del mod">
          <ac:chgData name="jorge henriquez" userId="1aa82ccda045bdc3" providerId="LiveId" clId="{774A52BF-0BD0-4EDC-ADE6-60E8A12DBB8E}" dt="2023-12-13T06:28:50.026" v="330" actId="21"/>
          <ac:spMkLst>
            <pc:docMk/>
            <pc:sldMk cId="162503368" sldId="269"/>
            <ac:spMk id="6" creationId="{A0826EDE-2794-6C88-EC42-2B9205B81D6E}"/>
          </ac:spMkLst>
        </pc:spChg>
        <pc:spChg chg="add del mod">
          <ac:chgData name="jorge henriquez" userId="1aa82ccda045bdc3" providerId="LiveId" clId="{774A52BF-0BD0-4EDC-ADE6-60E8A12DBB8E}" dt="2023-12-13T06:29:08.869" v="342" actId="478"/>
          <ac:spMkLst>
            <pc:docMk/>
            <pc:sldMk cId="162503368" sldId="269"/>
            <ac:spMk id="7" creationId="{7E67659D-0E82-036D-93A1-C9736261D9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December 13,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1588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December 13,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3096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December 13,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4167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December 13,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9942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December 13,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646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December 13,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7408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December 13,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4412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December 13,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2545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December 13,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236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December 13,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5540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December 13,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3435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December 13,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58427669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04C58-BF1F-D990-CBA1-582512F891B8}"/>
              </a:ext>
            </a:extLst>
          </p:cNvPr>
          <p:cNvSpPr>
            <a:spLocks noGrp="1"/>
          </p:cNvSpPr>
          <p:nvPr>
            <p:ph type="title"/>
          </p:nvPr>
        </p:nvSpPr>
        <p:spPr>
          <a:xfrm>
            <a:off x="8643193" y="457201"/>
            <a:ext cx="3091607" cy="1727643"/>
          </a:xfrm>
        </p:spPr>
        <p:txBody>
          <a:bodyPr anchor="b">
            <a:normAutofit/>
          </a:bodyPr>
          <a:lstStyle/>
          <a:p>
            <a:r>
              <a:rPr lang="es-ES" sz="2200"/>
              <a:t>Presentación:</a:t>
            </a:r>
            <a:br>
              <a:rPr lang="es-ES" sz="2200"/>
            </a:br>
            <a:endParaRPr lang="es-ES" sz="2200"/>
          </a:p>
        </p:txBody>
      </p:sp>
      <p:pic>
        <p:nvPicPr>
          <p:cNvPr id="2050" name="Picture 2">
            <a:extLst>
              <a:ext uri="{FF2B5EF4-FFF2-40B4-BE49-F238E27FC236}">
                <a16:creationId xmlns:a16="http://schemas.microsoft.com/office/drawing/2014/main" id="{DF645B47-7C80-CA5B-A5EC-D9DE27803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67" r="-1" b="-1"/>
          <a:stretch/>
        </p:blipFill>
        <p:spPr bwMode="auto">
          <a:xfrm>
            <a:off x="0" y="-425"/>
            <a:ext cx="8114219" cy="64083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7BAEA39-C68F-7879-A13F-721C1E8D03AA}"/>
              </a:ext>
            </a:extLst>
          </p:cNvPr>
          <p:cNvSpPr>
            <a:spLocks noGrp="1"/>
          </p:cNvSpPr>
          <p:nvPr>
            <p:ph idx="1"/>
          </p:nvPr>
        </p:nvSpPr>
        <p:spPr>
          <a:xfrm>
            <a:off x="8643193" y="2530549"/>
            <a:ext cx="2942813" cy="3428124"/>
          </a:xfrm>
        </p:spPr>
        <p:txBody>
          <a:bodyPr>
            <a:normAutofit/>
          </a:bodyPr>
          <a:lstStyle/>
          <a:p>
            <a:r>
              <a:rPr lang="es-ES" sz="1400">
                <a:latin typeface="ADLaM Display" panose="02010000000000000000" pitchFamily="2" charset="0"/>
                <a:ea typeface="ADLaM Display" panose="02010000000000000000" pitchFamily="2" charset="0"/>
                <a:cs typeface="ADLaM Display" panose="02010000000000000000" pitchFamily="2" charset="0"/>
              </a:rPr>
              <a:t>Nombre:</a:t>
            </a:r>
          </a:p>
          <a:p>
            <a:r>
              <a:rPr lang="es-ES" sz="1400">
                <a:latin typeface="ADLaM Display" panose="02010000000000000000" pitchFamily="2" charset="0"/>
                <a:ea typeface="ADLaM Display" panose="02010000000000000000" pitchFamily="2" charset="0"/>
                <a:cs typeface="ADLaM Display" panose="02010000000000000000" pitchFamily="2" charset="0"/>
              </a:rPr>
              <a:t>Jorge henriquez</a:t>
            </a:r>
          </a:p>
          <a:p>
            <a:r>
              <a:rPr lang="es-ES" sz="1400">
                <a:latin typeface="ADLaM Display" panose="02010000000000000000" pitchFamily="2" charset="0"/>
                <a:ea typeface="ADLaM Display" panose="02010000000000000000" pitchFamily="2" charset="0"/>
                <a:cs typeface="ADLaM Display" panose="02010000000000000000" pitchFamily="2" charset="0"/>
              </a:rPr>
              <a:t>Matricula:</a:t>
            </a:r>
          </a:p>
          <a:p>
            <a:r>
              <a:rPr lang="es-ES" sz="1400">
                <a:latin typeface="ADLaM Display" panose="02010000000000000000" pitchFamily="2" charset="0"/>
                <a:ea typeface="ADLaM Display" panose="02010000000000000000" pitchFamily="2" charset="0"/>
                <a:cs typeface="ADLaM Display" panose="02010000000000000000" pitchFamily="2" charset="0"/>
              </a:rPr>
              <a:t>2022-1398</a:t>
            </a:r>
          </a:p>
          <a:p>
            <a:r>
              <a:rPr lang="es-ES" sz="1400">
                <a:latin typeface="ADLaM Display" panose="02010000000000000000" pitchFamily="2" charset="0"/>
                <a:ea typeface="ADLaM Display" panose="02010000000000000000" pitchFamily="2" charset="0"/>
                <a:cs typeface="ADLaM Display" panose="02010000000000000000" pitchFamily="2" charset="0"/>
              </a:rPr>
              <a:t>Maestro:</a:t>
            </a:r>
          </a:p>
          <a:p>
            <a:r>
              <a:rPr lang="es-ES" sz="1400">
                <a:latin typeface="ADLaM Display" panose="02010000000000000000" pitchFamily="2" charset="0"/>
                <a:ea typeface="ADLaM Display" panose="02010000000000000000" pitchFamily="2" charset="0"/>
                <a:cs typeface="ADLaM Display" panose="02010000000000000000" pitchFamily="2" charset="0"/>
              </a:rPr>
              <a:t>Carlos Antonio Pichardo</a:t>
            </a:r>
            <a:endParaRPr lang="en-US" sz="1400">
              <a:latin typeface="ADLaM Display" panose="02010000000000000000" pitchFamily="2" charset="0"/>
              <a:ea typeface="ADLaM Display" panose="02010000000000000000" pitchFamily="2" charset="0"/>
              <a:cs typeface="ADLaM Display" panose="02010000000000000000" pitchFamily="2" charset="0"/>
            </a:endParaRPr>
          </a:p>
          <a:p>
            <a:endParaRPr lang="es-ES" sz="1400"/>
          </a:p>
        </p:txBody>
      </p:sp>
      <p:sp>
        <p:nvSpPr>
          <p:cNvPr id="2071" name="Rectangle 207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24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5EE-C328-E984-32CE-F1BD94855AF7}"/>
              </a:ext>
            </a:extLst>
          </p:cNvPr>
          <p:cNvSpPr>
            <a:spLocks noGrp="1"/>
          </p:cNvSpPr>
          <p:nvPr>
            <p:ph type="title"/>
          </p:nvPr>
        </p:nvSpPr>
        <p:spPr>
          <a:xfrm>
            <a:off x="1097280" y="-26416"/>
            <a:ext cx="10241280" cy="1234440"/>
          </a:xfrm>
        </p:spPr>
        <p:txBody>
          <a:bodyPr/>
          <a:lstStyle/>
          <a:p>
            <a:r>
              <a:rPr lang="es-ES" dirty="0"/>
              <a:t>Recorrido de un árbol:</a:t>
            </a:r>
          </a:p>
        </p:txBody>
      </p:sp>
      <p:sp>
        <p:nvSpPr>
          <p:cNvPr id="3" name="Content Placeholder 2">
            <a:extLst>
              <a:ext uri="{FF2B5EF4-FFF2-40B4-BE49-F238E27FC236}">
                <a16:creationId xmlns:a16="http://schemas.microsoft.com/office/drawing/2014/main" id="{C04FF5A5-79B9-A789-1964-575702CE2B0D}"/>
              </a:ext>
            </a:extLst>
          </p:cNvPr>
          <p:cNvSpPr>
            <a:spLocks noGrp="1"/>
          </p:cNvSpPr>
          <p:nvPr>
            <p:ph sz="half" idx="1"/>
          </p:nvPr>
        </p:nvSpPr>
        <p:spPr>
          <a:xfrm>
            <a:off x="1097280" y="1567543"/>
            <a:ext cx="4846320" cy="3959352"/>
          </a:xfrm>
        </p:spPr>
        <p:txBody>
          <a:bodyPr>
            <a:normAutofit fontScale="62500" lnSpcReduction="20000"/>
          </a:bodyPr>
          <a:lstStyle/>
          <a:p>
            <a:r>
              <a:rPr lang="es-ES" dirty="0"/>
              <a:t>Por lo general la información de un árbol se coloca de acuerdo al uso que se le dará posteriormente, de tal forma que una misma información pue - de servir para diferentes usos. Existen tres maneras de recorrer la información de un árbol, y el nombre del recorrido indica el orden en que se coloca el padre en relación a sus hijos. Los tipos de recorridos son en orden primero, en orden segundo y en orden final.</a:t>
            </a:r>
          </a:p>
        </p:txBody>
      </p:sp>
      <p:sp>
        <p:nvSpPr>
          <p:cNvPr id="4" name="Content Placeholder 3">
            <a:extLst>
              <a:ext uri="{FF2B5EF4-FFF2-40B4-BE49-F238E27FC236}">
                <a16:creationId xmlns:a16="http://schemas.microsoft.com/office/drawing/2014/main" id="{7EC7CE94-A3D4-88CD-DAE9-DA897456903E}"/>
              </a:ext>
            </a:extLst>
          </p:cNvPr>
          <p:cNvSpPr>
            <a:spLocks noGrp="1"/>
          </p:cNvSpPr>
          <p:nvPr>
            <p:ph sz="half" idx="2"/>
          </p:nvPr>
        </p:nvSpPr>
        <p:spPr>
          <a:xfrm>
            <a:off x="6516914" y="1567543"/>
            <a:ext cx="5124994" cy="4615543"/>
          </a:xfrm>
        </p:spPr>
        <p:txBody>
          <a:bodyPr>
            <a:normAutofit fontScale="62500" lnSpcReduction="20000"/>
          </a:bodyPr>
          <a:lstStyle/>
          <a:p>
            <a:r>
              <a:rPr lang="es-ES" dirty="0"/>
              <a:t>Recorrido en orden primero (padre, izquierdo, demás hijos). En este recorrido primero se toma el padre, luego el hijo izquierdo y al final los demás hijos. Se comienza por la raíz, después se sigue por el nodo de la izquierda, si este nodo tiene hijos se sigue por el de la izquierda hasta llegar a la hoja.</a:t>
            </a:r>
          </a:p>
          <a:p>
            <a:r>
              <a:rPr lang="es-ES" dirty="0"/>
              <a:t>Recorrido en orden segundo (izquierdo, padre, demás hijos). En este recorrido primero se toma el hijo izquierdo, segundo el padre y al final los demás hijos. Comienza con la hoja que se encuentra más a la izquierda del árbol, después se regresa al padre y posteriormente a todos los hermanos</a:t>
            </a:r>
          </a:p>
          <a:p>
            <a:r>
              <a:rPr lang="es-ES" dirty="0"/>
              <a:t>Recorrido en orden final (izquierdo, demás hijos, padre). En éste recorrido se toma primero el hijo izquierdo, después los demás hijos y al final el padre. Se comienza en la hoja que se encuentra más a la izquierda del árbol, después se continúa con los hermanos, si éstos tienen hijos primeramente recorre los hijos y hasta el final el padre, dando preferencia a los hijos de la izquierda y hasta el final el padre.</a:t>
            </a:r>
          </a:p>
        </p:txBody>
      </p:sp>
      <p:pic>
        <p:nvPicPr>
          <p:cNvPr id="6" name="Picture 5">
            <a:extLst>
              <a:ext uri="{FF2B5EF4-FFF2-40B4-BE49-F238E27FC236}">
                <a16:creationId xmlns:a16="http://schemas.microsoft.com/office/drawing/2014/main" id="{DE1D8D72-6D5F-2B11-F550-4BBD83ECDEC9}"/>
              </a:ext>
            </a:extLst>
          </p:cNvPr>
          <p:cNvPicPr>
            <a:picLocks noChangeAspect="1"/>
          </p:cNvPicPr>
          <p:nvPr/>
        </p:nvPicPr>
        <p:blipFill>
          <a:blip r:embed="rId2"/>
          <a:stretch>
            <a:fillRect/>
          </a:stretch>
        </p:blipFill>
        <p:spPr>
          <a:xfrm>
            <a:off x="1097279" y="3429000"/>
            <a:ext cx="4577807" cy="2457414"/>
          </a:xfrm>
          <a:prstGeom prst="rect">
            <a:avLst/>
          </a:prstGeom>
        </p:spPr>
      </p:pic>
    </p:spTree>
    <p:extLst>
      <p:ext uri="{BB962C8B-B14F-4D97-AF65-F5344CB8AC3E}">
        <p14:creationId xmlns:p14="http://schemas.microsoft.com/office/powerpoint/2010/main" val="400733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Freeform: Shape 309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D74F382-264E-FCB5-F36A-8686CF470274}"/>
              </a:ext>
            </a:extLst>
          </p:cNvPr>
          <p:cNvSpPr>
            <a:spLocks noGrp="1"/>
          </p:cNvSpPr>
          <p:nvPr>
            <p:ph type="title"/>
          </p:nvPr>
        </p:nvSpPr>
        <p:spPr>
          <a:xfrm>
            <a:off x="681780" y="586855"/>
            <a:ext cx="3131093" cy="3507474"/>
          </a:xfrm>
        </p:spPr>
        <p:txBody>
          <a:bodyPr vert="horz" lIns="0" tIns="0" rIns="0" bIns="0" rtlCol="0" anchor="b">
            <a:normAutofit/>
          </a:bodyPr>
          <a:lstStyle/>
          <a:p>
            <a:pPr algn="r"/>
            <a:r>
              <a:rPr lang="en-US" sz="3200">
                <a:solidFill>
                  <a:schemeClr val="bg1"/>
                </a:solidFill>
              </a:rPr>
              <a:t>Búsquedas:</a:t>
            </a:r>
          </a:p>
        </p:txBody>
      </p:sp>
      <p:sp>
        <p:nvSpPr>
          <p:cNvPr id="3" name="Content Placeholder 2">
            <a:extLst>
              <a:ext uri="{FF2B5EF4-FFF2-40B4-BE49-F238E27FC236}">
                <a16:creationId xmlns:a16="http://schemas.microsoft.com/office/drawing/2014/main" id="{86033F6F-515C-F941-D4F7-E7AC7BA8E6DA}"/>
              </a:ext>
            </a:extLst>
          </p:cNvPr>
          <p:cNvSpPr>
            <a:spLocks noGrp="1"/>
          </p:cNvSpPr>
          <p:nvPr>
            <p:ph sz="half" idx="1"/>
          </p:nvPr>
        </p:nvSpPr>
        <p:spPr>
          <a:xfrm>
            <a:off x="4478695" y="833535"/>
            <a:ext cx="3222170" cy="5361991"/>
          </a:xfrm>
        </p:spPr>
        <p:txBody>
          <a:bodyPr vert="horz" lIns="0" tIns="0" rIns="0" bIns="0" rtlCol="0">
            <a:normAutofit/>
          </a:bodyPr>
          <a:lstStyle/>
          <a:p>
            <a:r>
              <a:rPr lang="en-US" sz="1600"/>
              <a:t>Se puede considerar que uno de los usos principales de la computadora es guardar la información para después recuperarla en el orden deseado y en forma rápida. Cuando la información es pequeña no hay ningún problema ya que el tiempo en que encuentra la información almacenada es relativamente pequeño, pero conforme ésta aumenta el tiempo de respuesta es importantísimo.</a:t>
            </a:r>
          </a:p>
        </p:txBody>
      </p:sp>
      <p:pic>
        <p:nvPicPr>
          <p:cNvPr id="3074" name="Picture 2" descr="Árboles de peso mínimo: algoritmos de Prim y Kruskal — Matemáticas  Discretas para Ciencia de Datos">
            <a:extLst>
              <a:ext uri="{FF2B5EF4-FFF2-40B4-BE49-F238E27FC236}">
                <a16:creationId xmlns:a16="http://schemas.microsoft.com/office/drawing/2014/main" id="{1F74272D-D9D0-8D45-E7EE-D81BEB50FA5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115300" y="2202895"/>
            <a:ext cx="3619500" cy="245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93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8A6C2-0397-3F30-14A9-B0FAB7D31492}"/>
              </a:ext>
            </a:extLst>
          </p:cNvPr>
          <p:cNvSpPr>
            <a:spLocks noGrp="1"/>
          </p:cNvSpPr>
          <p:nvPr>
            <p:ph type="title"/>
          </p:nvPr>
        </p:nvSpPr>
        <p:spPr>
          <a:xfrm>
            <a:off x="1371598" y="462743"/>
            <a:ext cx="5327375" cy="1560022"/>
          </a:xfrm>
        </p:spPr>
        <p:txBody>
          <a:bodyPr vert="horz" lIns="0" tIns="0" rIns="0" bIns="0" rtlCol="0" anchor="b">
            <a:normAutofit/>
          </a:bodyPr>
          <a:lstStyle/>
          <a:p>
            <a:pPr>
              <a:lnSpc>
                <a:spcPct val="90000"/>
              </a:lnSpc>
            </a:pPr>
            <a:r>
              <a:rPr lang="en-US"/>
              <a:t>Árboles de búsqueda binarios:</a:t>
            </a:r>
          </a:p>
        </p:txBody>
      </p:sp>
      <p:sp>
        <p:nvSpPr>
          <p:cNvPr id="3" name="Content Placeholder 2">
            <a:extLst>
              <a:ext uri="{FF2B5EF4-FFF2-40B4-BE49-F238E27FC236}">
                <a16:creationId xmlns:a16="http://schemas.microsoft.com/office/drawing/2014/main" id="{7EF3BCFF-DD36-D2F2-B761-F0E3374C85A5}"/>
              </a:ext>
            </a:extLst>
          </p:cNvPr>
          <p:cNvSpPr>
            <a:spLocks noGrp="1"/>
          </p:cNvSpPr>
          <p:nvPr>
            <p:ph sz="half" idx="1"/>
          </p:nvPr>
        </p:nvSpPr>
        <p:spPr>
          <a:xfrm>
            <a:off x="1371600" y="2279374"/>
            <a:ext cx="5327373" cy="3601436"/>
          </a:xfrm>
        </p:spPr>
        <p:txBody>
          <a:bodyPr vert="horz" lIns="0" tIns="0" rIns="0" bIns="0" rtlCol="0">
            <a:normAutofit/>
          </a:bodyPr>
          <a:lstStyle/>
          <a:p>
            <a:r>
              <a:rPr lang="en-US" sz="1600" b="0" i="0">
                <a:effectLst/>
              </a:rPr>
              <a:t>Los árboles de búsqueda binarios son una estructura de datos muy útil y eficiente para almacenar y organizar información de forma ordenada. Un árbol de búsqueda binario es un tipo especial de árbol binario que cumple con dos condiciones: el subárbol izquierdo de cada nodo contiene valores menores que el nodo, y el subárbol derecho contiene valores mayores que el nodo. Esto permite realizar operaciones de búsqueda, inserción y borrado en tiempo logarítmico, es decir, proporcional al logaritmo del número de elementos.</a:t>
            </a:r>
            <a:endParaRPr lang="en-US" sz="1600"/>
          </a:p>
        </p:txBody>
      </p:sp>
      <p:sp>
        <p:nvSpPr>
          <p:cNvPr id="17" name="Rectangle 1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98505E8C-441B-277D-192D-69F18976CADE}"/>
              </a:ext>
            </a:extLst>
          </p:cNvPr>
          <p:cNvPicPr>
            <a:picLocks noGrp="1" noChangeAspect="1"/>
          </p:cNvPicPr>
          <p:nvPr>
            <p:ph sz="half" idx="2"/>
          </p:nvPr>
        </p:nvPicPr>
        <p:blipFill>
          <a:blip r:embed="rId2"/>
          <a:stretch>
            <a:fillRect/>
          </a:stretch>
        </p:blipFill>
        <p:spPr>
          <a:xfrm>
            <a:off x="7169796" y="1028699"/>
            <a:ext cx="4076701" cy="2863882"/>
          </a:xfrm>
          <a:prstGeom prst="rect">
            <a:avLst/>
          </a:prstGeom>
        </p:spPr>
      </p:pic>
    </p:spTree>
    <p:extLst>
      <p:ext uri="{BB962C8B-B14F-4D97-AF65-F5344CB8AC3E}">
        <p14:creationId xmlns:p14="http://schemas.microsoft.com/office/powerpoint/2010/main" val="348756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9BB8B-4446-20DC-347D-1A43AAFCB2BF}"/>
              </a:ext>
            </a:extLst>
          </p:cNvPr>
          <p:cNvSpPr>
            <a:spLocks noGrp="1"/>
          </p:cNvSpPr>
          <p:nvPr>
            <p:ph type="title"/>
          </p:nvPr>
        </p:nvSpPr>
        <p:spPr>
          <a:xfrm>
            <a:off x="1371601" y="457201"/>
            <a:ext cx="10068975" cy="1066800"/>
          </a:xfrm>
        </p:spPr>
        <p:txBody>
          <a:bodyPr vert="horz" lIns="0" tIns="0" rIns="0" bIns="0" rtlCol="0" anchor="b">
            <a:normAutofit/>
          </a:bodyPr>
          <a:lstStyle/>
          <a:p>
            <a:r>
              <a:rPr lang="en-US" sz="4000"/>
              <a:t>Aplicación de los árboles:</a:t>
            </a:r>
          </a:p>
        </p:txBody>
      </p:sp>
      <p:sp>
        <p:nvSpPr>
          <p:cNvPr id="3" name="Content Placeholder 2">
            <a:extLst>
              <a:ext uri="{FF2B5EF4-FFF2-40B4-BE49-F238E27FC236}">
                <a16:creationId xmlns:a16="http://schemas.microsoft.com/office/drawing/2014/main" id="{0B3E80F9-5956-689C-0A69-0C014EDC3ADC}"/>
              </a:ext>
            </a:extLst>
          </p:cNvPr>
          <p:cNvSpPr>
            <a:spLocks noGrp="1"/>
          </p:cNvSpPr>
          <p:nvPr>
            <p:ph sz="half" idx="1"/>
          </p:nvPr>
        </p:nvSpPr>
        <p:spPr>
          <a:xfrm>
            <a:off x="1371601" y="1980775"/>
            <a:ext cx="5865905" cy="3632824"/>
          </a:xfrm>
        </p:spPr>
        <p:txBody>
          <a:bodyPr vert="horz" lIns="0" tIns="0" rIns="0" bIns="0" rtlCol="0" anchor="t">
            <a:normAutofit/>
          </a:bodyPr>
          <a:lstStyle/>
          <a:p>
            <a:pPr>
              <a:lnSpc>
                <a:spcPct val="110000"/>
              </a:lnSpc>
            </a:pPr>
            <a:r>
              <a:rPr lang="en-US" sz="1800"/>
              <a:t>La estructura de árbol, independientemente de si se trata de árboles binarios, AVL o B, se usa principalmente para guardar la información organizada de tal manera que sea posible tener un rápido acceso a ella. La diferencia principal que permite decidir qué tipo de árbol usar depende de la forma en que está estructurada la información, pero sobre todo del volumen de la misma (si la información es poca, entonces hay que usar árboles binarios o AVL dependiendo de la forma en que esté organizada; si el volumen de información es grande entonces hay que usar árboles B) ya que cuando es posible manipular la información en memoria principal, los árboles binarios y AVL son recomendables.</a:t>
            </a:r>
          </a:p>
        </p:txBody>
      </p:sp>
      <p:pic>
        <p:nvPicPr>
          <p:cNvPr id="6" name="Content Placeholder 5">
            <a:extLst>
              <a:ext uri="{FF2B5EF4-FFF2-40B4-BE49-F238E27FC236}">
                <a16:creationId xmlns:a16="http://schemas.microsoft.com/office/drawing/2014/main" id="{3CFDE600-0F19-9F73-796F-38DA23A1B4C8}"/>
              </a:ext>
            </a:extLst>
          </p:cNvPr>
          <p:cNvPicPr>
            <a:picLocks noGrp="1" noChangeAspect="1"/>
          </p:cNvPicPr>
          <p:nvPr>
            <p:ph sz="half" idx="2"/>
          </p:nvPr>
        </p:nvPicPr>
        <p:blipFill rotWithShape="1">
          <a:blip r:embed="rId2"/>
          <a:srcRect l="22207" r="24648"/>
          <a:stretch/>
        </p:blipFill>
        <p:spPr>
          <a:xfrm>
            <a:off x="7646838" y="1980775"/>
            <a:ext cx="3748858" cy="3632824"/>
          </a:xfrm>
          <a:prstGeom prst="rect">
            <a:avLst/>
          </a:prstGeom>
        </p:spPr>
      </p:pic>
      <p:sp>
        <p:nvSpPr>
          <p:cNvPr id="40" name="Rectangle 39">
            <a:extLst>
              <a:ext uri="{FF2B5EF4-FFF2-40B4-BE49-F238E27FC236}">
                <a16:creationId xmlns:a16="http://schemas.microsoft.com/office/drawing/2014/main" id="{30563404-8DA1-408B-B56C-EF5733DAA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31CC731-E2EC-4834-B848-101CC2756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0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3AEA-2CB6-DD0F-D0C3-49141EDC5CED}"/>
              </a:ext>
            </a:extLst>
          </p:cNvPr>
          <p:cNvSpPr>
            <a:spLocks noGrp="1"/>
          </p:cNvSpPr>
          <p:nvPr>
            <p:ph type="title"/>
          </p:nvPr>
        </p:nvSpPr>
        <p:spPr>
          <a:xfrm>
            <a:off x="1690099" y="-159968"/>
            <a:ext cx="10241280" cy="1234440"/>
          </a:xfrm>
        </p:spPr>
        <p:txBody>
          <a:bodyPr/>
          <a:lstStyle/>
          <a:p>
            <a:r>
              <a:rPr lang="es-ES" dirty="0"/>
              <a:t>Resumen del capítulo 8:</a:t>
            </a:r>
          </a:p>
        </p:txBody>
      </p:sp>
      <p:sp>
        <p:nvSpPr>
          <p:cNvPr id="3" name="Content Placeholder 2">
            <a:extLst>
              <a:ext uri="{FF2B5EF4-FFF2-40B4-BE49-F238E27FC236}">
                <a16:creationId xmlns:a16="http://schemas.microsoft.com/office/drawing/2014/main" id="{3059703F-0A85-C3A8-E470-B0BEB109C059}"/>
              </a:ext>
            </a:extLst>
          </p:cNvPr>
          <p:cNvSpPr>
            <a:spLocks noGrp="1"/>
          </p:cNvSpPr>
          <p:nvPr>
            <p:ph sz="half" idx="1"/>
          </p:nvPr>
        </p:nvSpPr>
        <p:spPr>
          <a:xfrm>
            <a:off x="1371599" y="1767155"/>
            <a:ext cx="9128589" cy="4304461"/>
          </a:xfrm>
        </p:spPr>
        <p:txBody>
          <a:bodyPr>
            <a:normAutofit fontScale="92500" lnSpcReduction="10000"/>
          </a:bodyPr>
          <a:lstStyle/>
          <a:p>
            <a:r>
              <a:rPr lang="es-ES" dirty="0">
                <a:latin typeface="3DS Fonticon" panose="02000000000000000000" pitchFamily="2" charset="0"/>
              </a:rPr>
              <a:t>El capítulo </a:t>
            </a:r>
            <a:r>
              <a:rPr lang="es-ES" i="0" dirty="0">
                <a:solidFill>
                  <a:srgbClr val="111111"/>
                </a:solidFill>
                <a:effectLst/>
                <a:latin typeface="3DS Fonticon" panose="02000000000000000000" pitchFamily="2" charset="0"/>
              </a:rPr>
              <a:t>aborda los conceptos y aplicaciones de los árboles en la computación. Los temas principales incluyen la definición y clasificación de los árboles, la representación de información con árboles, los árboles generadores, los métodos de búsqueda en árboles, los algoritmos de ordenación y la complejidad de los algoritmos. </a:t>
            </a:r>
          </a:p>
          <a:p>
            <a:r>
              <a:rPr lang="es-ES" dirty="0">
                <a:latin typeface="3DS Fonticon" panose="02000000000000000000" pitchFamily="2" charset="0"/>
              </a:rPr>
              <a:t>Un árbol es un grafo conexo que no tiene ciclos, ni lazos, ni lados paralelos, además de que está compuesto por niveles y al más alto de la jerarquía se le llama “raíz”. La raíz tiene un nivel 0, los vértices inmediatamente debajo de la raíz tienen un nivel 1 y así sucesivamente. </a:t>
            </a:r>
            <a:endParaRPr lang="es-ES" i="0" dirty="0">
              <a:solidFill>
                <a:srgbClr val="111111"/>
              </a:solidFill>
              <a:effectLst/>
              <a:latin typeface="3DS Fonticon" panose="02000000000000000000" pitchFamily="2" charset="0"/>
            </a:endParaRPr>
          </a:p>
          <a:p>
            <a:endParaRPr lang="es-ES" b="0" i="0" dirty="0">
              <a:solidFill>
                <a:srgbClr val="111111"/>
              </a:solidFill>
              <a:effectLst/>
              <a:latin typeface="Abadi Extra Light" panose="020F0502020204030204" pitchFamily="34" charset="0"/>
            </a:endParaRPr>
          </a:p>
          <a:p>
            <a:endParaRPr lang="es-ES" dirty="0">
              <a:latin typeface="Abadi Extra Light" panose="020F0502020204030204" pitchFamily="34" charset="0"/>
            </a:endParaRPr>
          </a:p>
        </p:txBody>
      </p:sp>
    </p:spTree>
    <p:extLst>
      <p:ext uri="{BB962C8B-B14F-4D97-AF65-F5344CB8AC3E}">
        <p14:creationId xmlns:p14="http://schemas.microsoft.com/office/powerpoint/2010/main" val="16250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6" name="Rectangle 105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8" name="Rectangle 1057">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5E847DE-CD1A-8C24-A820-E1724AB139E1}"/>
              </a:ext>
            </a:extLst>
          </p:cNvPr>
          <p:cNvSpPr>
            <a:spLocks noGrp="1"/>
          </p:cNvSpPr>
          <p:nvPr>
            <p:ph type="subTitle" idx="1"/>
          </p:nvPr>
        </p:nvSpPr>
        <p:spPr>
          <a:xfrm>
            <a:off x="8538142" y="5643349"/>
            <a:ext cx="3196658" cy="780914"/>
          </a:xfrm>
        </p:spPr>
        <p:txBody>
          <a:bodyPr anchor="ctr">
            <a:normAutofit/>
          </a:bodyPr>
          <a:lstStyle/>
          <a:p>
            <a:pPr algn="l"/>
            <a:r>
              <a:rPr lang="es-ES" sz="1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Tema: arboles </a:t>
            </a:r>
          </a:p>
        </p:txBody>
      </p:sp>
      <p:pic>
        <p:nvPicPr>
          <p:cNvPr id="1026" name="Picture 2" descr="Árbol | Estructura de Datos II">
            <a:extLst>
              <a:ext uri="{FF2B5EF4-FFF2-40B4-BE49-F238E27FC236}">
                <a16:creationId xmlns:a16="http://schemas.microsoft.com/office/drawing/2014/main" id="{4B78DC31-864C-F8DE-923C-EAC0CB0BA1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59606" y="457200"/>
            <a:ext cx="6079513" cy="440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79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Freeform: Shape 309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A4CE86D-DA5F-8FA8-D3CF-B80F0789B10C}"/>
              </a:ext>
            </a:extLst>
          </p:cNvPr>
          <p:cNvSpPr>
            <a:spLocks noGrp="1"/>
          </p:cNvSpPr>
          <p:nvPr>
            <p:ph type="title"/>
          </p:nvPr>
        </p:nvSpPr>
        <p:spPr>
          <a:xfrm>
            <a:off x="574204" y="649055"/>
            <a:ext cx="3131093" cy="3507474"/>
          </a:xfrm>
        </p:spPr>
        <p:txBody>
          <a:bodyPr vert="horz" lIns="0" tIns="0" rIns="0" bIns="0" rtlCol="0" anchor="b">
            <a:normAutofit/>
          </a:bodyPr>
          <a:lstStyle/>
          <a:p>
            <a:pPr algn="r"/>
            <a:r>
              <a:rPr lang="en-US" sz="2000">
                <a:solidFill>
                  <a:schemeClr val="bg1"/>
                </a:solidFill>
              </a:rPr>
              <a:t>Introducción:</a:t>
            </a:r>
            <a:br>
              <a:rPr lang="en-US" sz="2000">
                <a:solidFill>
                  <a:schemeClr val="bg1"/>
                </a:solidFill>
              </a:rPr>
            </a:br>
            <a:endParaRPr lang="en-US" sz="2000">
              <a:solidFill>
                <a:schemeClr val="bg1"/>
              </a:solidFill>
            </a:endParaRPr>
          </a:p>
        </p:txBody>
      </p:sp>
      <p:sp>
        <p:nvSpPr>
          <p:cNvPr id="3" name="Content Placeholder 2">
            <a:extLst>
              <a:ext uri="{FF2B5EF4-FFF2-40B4-BE49-F238E27FC236}">
                <a16:creationId xmlns:a16="http://schemas.microsoft.com/office/drawing/2014/main" id="{0524E402-29E5-2F99-4585-BFA72DC3CCBB}"/>
              </a:ext>
            </a:extLst>
          </p:cNvPr>
          <p:cNvSpPr>
            <a:spLocks noGrp="1"/>
          </p:cNvSpPr>
          <p:nvPr>
            <p:ph sz="half" idx="1"/>
          </p:nvPr>
        </p:nvSpPr>
        <p:spPr>
          <a:xfrm>
            <a:off x="4478695" y="833535"/>
            <a:ext cx="3222170" cy="5361991"/>
          </a:xfrm>
        </p:spPr>
        <p:txBody>
          <a:bodyPr vert="horz" lIns="0" tIns="0" rIns="0" bIns="0" rtlCol="0">
            <a:normAutofit/>
          </a:bodyPr>
          <a:lstStyle/>
          <a:p>
            <a:r>
              <a:rPr lang="en-US" sz="1600"/>
              <a:t>Los árboles se utilizan en diversas aplicaciones, como la estructura de archivos, la jerarquía corporativa, la evaluación de expresiones matemáticas, el modelo de objetos de documento web (DOM), el árbol de decisiones, el árbol de familia, la taxonomía, el árbol de teoría de grafos, el árbol de análisis de texto, la jerarquía social, y el árbol de probabilidad.</a:t>
            </a:r>
          </a:p>
        </p:txBody>
      </p:sp>
      <p:pic>
        <p:nvPicPr>
          <p:cNvPr id="3074" name="Picture 2" descr="Gráfico, La Teoría De Grafos, árbol De Expansión imagen png - imagen  transparente descarga gratuita">
            <a:extLst>
              <a:ext uri="{FF2B5EF4-FFF2-40B4-BE49-F238E27FC236}">
                <a16:creationId xmlns:a16="http://schemas.microsoft.com/office/drawing/2014/main" id="{2CD51F56-3E0D-7940-5D80-262C245D37A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115300" y="1899761"/>
            <a:ext cx="3619500" cy="305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04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010B2E9B-7C1F-4F51-B45D-B7A4DEB7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99C3F-FD01-60DF-1101-3A9C0BE93D29}"/>
              </a:ext>
            </a:extLst>
          </p:cNvPr>
          <p:cNvSpPr>
            <a:spLocks noGrp="1"/>
          </p:cNvSpPr>
          <p:nvPr>
            <p:ph type="title"/>
          </p:nvPr>
        </p:nvSpPr>
        <p:spPr>
          <a:xfrm>
            <a:off x="5480859" y="914400"/>
            <a:ext cx="5785658" cy="1705384"/>
          </a:xfrm>
        </p:spPr>
        <p:txBody>
          <a:bodyPr vert="horz" lIns="0" tIns="0" rIns="0" bIns="0" rtlCol="0" anchor="t">
            <a:normAutofit/>
          </a:bodyPr>
          <a:lstStyle/>
          <a:p>
            <a:r>
              <a:rPr lang="en-US"/>
              <a:t>Propiedades de los árboles:</a:t>
            </a:r>
          </a:p>
        </p:txBody>
      </p:sp>
      <p:pic>
        <p:nvPicPr>
          <p:cNvPr id="6" name="Content Placeholder 5">
            <a:extLst>
              <a:ext uri="{FF2B5EF4-FFF2-40B4-BE49-F238E27FC236}">
                <a16:creationId xmlns:a16="http://schemas.microsoft.com/office/drawing/2014/main" id="{840DBBD9-B1F6-6C0E-E33A-2C5188CA0FE7}"/>
              </a:ext>
            </a:extLst>
          </p:cNvPr>
          <p:cNvPicPr>
            <a:picLocks noGrp="1" noChangeAspect="1"/>
          </p:cNvPicPr>
          <p:nvPr>
            <p:ph sz="half" idx="2"/>
          </p:nvPr>
        </p:nvPicPr>
        <p:blipFill>
          <a:blip r:embed="rId2"/>
          <a:stretch>
            <a:fillRect/>
          </a:stretch>
        </p:blipFill>
        <p:spPr>
          <a:xfrm>
            <a:off x="1371601" y="1028701"/>
            <a:ext cx="3654828" cy="2055840"/>
          </a:xfrm>
          <a:prstGeom prst="rect">
            <a:avLst/>
          </a:prstGeom>
        </p:spPr>
      </p:pic>
      <p:sp>
        <p:nvSpPr>
          <p:cNvPr id="3" name="Content Placeholder 2">
            <a:extLst>
              <a:ext uri="{FF2B5EF4-FFF2-40B4-BE49-F238E27FC236}">
                <a16:creationId xmlns:a16="http://schemas.microsoft.com/office/drawing/2014/main" id="{2650B82C-29B0-419F-A34A-3773899D7C7E}"/>
              </a:ext>
            </a:extLst>
          </p:cNvPr>
          <p:cNvSpPr>
            <a:spLocks noGrp="1"/>
          </p:cNvSpPr>
          <p:nvPr>
            <p:ph sz="half" idx="1"/>
          </p:nvPr>
        </p:nvSpPr>
        <p:spPr>
          <a:xfrm>
            <a:off x="5312780" y="2619784"/>
            <a:ext cx="5953737" cy="2995643"/>
          </a:xfrm>
        </p:spPr>
        <p:txBody>
          <a:bodyPr vert="horz" lIns="0" tIns="0" rIns="0" bIns="0" rtlCol="0" anchor="t">
            <a:normAutofit fontScale="62500" lnSpcReduction="20000"/>
          </a:bodyPr>
          <a:lstStyle/>
          <a:p>
            <a:pPr>
              <a:lnSpc>
                <a:spcPct val="110000"/>
              </a:lnSpc>
            </a:pPr>
            <a:r>
              <a:rPr lang="en-US" sz="2100" b="1" dirty="0" err="1"/>
              <a:t>Conexión</a:t>
            </a:r>
            <a:r>
              <a:rPr lang="en-US" sz="2100" dirty="0"/>
              <a:t>: Un árbol es un </a:t>
            </a:r>
            <a:r>
              <a:rPr lang="en-US" sz="2100" dirty="0" err="1"/>
              <a:t>grafo</a:t>
            </a:r>
            <a:r>
              <a:rPr lang="en-US" sz="2100" dirty="0"/>
              <a:t> </a:t>
            </a:r>
            <a:r>
              <a:rPr lang="en-US" sz="2100" dirty="0" err="1"/>
              <a:t>en</a:t>
            </a:r>
            <a:r>
              <a:rPr lang="en-US" sz="2100" dirty="0"/>
              <a:t> </a:t>
            </a:r>
            <a:r>
              <a:rPr lang="en-US" sz="2100" dirty="0" err="1"/>
              <a:t>el</a:t>
            </a:r>
            <a:r>
              <a:rPr lang="en-US" sz="2100" dirty="0"/>
              <a:t> que </a:t>
            </a:r>
            <a:r>
              <a:rPr lang="en-US" sz="2100" dirty="0" err="1"/>
              <a:t>cualquier</a:t>
            </a:r>
            <a:r>
              <a:rPr lang="en-US" sz="2100" dirty="0"/>
              <a:t> par de </a:t>
            </a:r>
            <a:r>
              <a:rPr lang="en-US" sz="2100" dirty="0" err="1"/>
              <a:t>vértices</a:t>
            </a:r>
            <a:r>
              <a:rPr lang="en-US" sz="2100" dirty="0"/>
              <a:t> </a:t>
            </a:r>
            <a:r>
              <a:rPr lang="en-US" sz="2100" dirty="0" err="1"/>
              <a:t>están</a:t>
            </a:r>
            <a:r>
              <a:rPr lang="en-US" sz="2100" dirty="0"/>
              <a:t> </a:t>
            </a:r>
            <a:r>
              <a:rPr lang="en-US" sz="2100" dirty="0" err="1"/>
              <a:t>conectados</a:t>
            </a:r>
            <a:r>
              <a:rPr lang="en-US" sz="2100" dirty="0"/>
              <a:t> </a:t>
            </a:r>
            <a:r>
              <a:rPr lang="en-US" sz="2100" dirty="0" err="1"/>
              <a:t>por</a:t>
            </a:r>
            <a:r>
              <a:rPr lang="en-US" sz="2100" dirty="0"/>
              <a:t> </a:t>
            </a:r>
            <a:r>
              <a:rPr lang="en-US" sz="2100" dirty="0" err="1"/>
              <a:t>exactamente</a:t>
            </a:r>
            <a:r>
              <a:rPr lang="en-US" sz="2100" dirty="0"/>
              <a:t> un </a:t>
            </a:r>
            <a:r>
              <a:rPr lang="en-US" sz="2100" dirty="0" err="1"/>
              <a:t>camino</a:t>
            </a:r>
            <a:r>
              <a:rPr lang="en-US" sz="2100" dirty="0"/>
              <a:t>.</a:t>
            </a:r>
            <a:endParaRPr lang="en-US" sz="2100" b="0" i="0" dirty="0">
              <a:effectLst/>
            </a:endParaRPr>
          </a:p>
          <a:p>
            <a:pPr>
              <a:lnSpc>
                <a:spcPct val="110000"/>
              </a:lnSpc>
            </a:pPr>
            <a:r>
              <a:rPr lang="en-US" sz="2100" b="1" dirty="0" err="1"/>
              <a:t>Acíclico</a:t>
            </a:r>
            <a:r>
              <a:rPr lang="en-US" sz="2100" dirty="0"/>
              <a:t>: Un árbol es un </a:t>
            </a:r>
            <a:r>
              <a:rPr lang="en-US" sz="2100" dirty="0" err="1"/>
              <a:t>grafo</a:t>
            </a:r>
            <a:r>
              <a:rPr lang="en-US" sz="2100" dirty="0"/>
              <a:t> </a:t>
            </a:r>
            <a:r>
              <a:rPr lang="en-US" sz="2100" dirty="0" err="1"/>
              <a:t>acíclico</a:t>
            </a:r>
            <a:r>
              <a:rPr lang="en-US" sz="2100" dirty="0"/>
              <a:t>, es </a:t>
            </a:r>
            <a:r>
              <a:rPr lang="en-US" sz="2100" dirty="0" err="1"/>
              <a:t>decir</a:t>
            </a:r>
            <a:r>
              <a:rPr lang="en-US" sz="2100" dirty="0"/>
              <a:t>, no </a:t>
            </a:r>
            <a:r>
              <a:rPr lang="en-US" sz="2100" dirty="0" err="1"/>
              <a:t>contiene</a:t>
            </a:r>
            <a:r>
              <a:rPr lang="en-US" sz="2100" dirty="0"/>
              <a:t> </a:t>
            </a:r>
            <a:r>
              <a:rPr lang="en-US" sz="2100" dirty="0" err="1"/>
              <a:t>ciclos</a:t>
            </a:r>
            <a:r>
              <a:rPr lang="en-US" sz="2100" dirty="0"/>
              <a:t>.</a:t>
            </a:r>
            <a:endParaRPr lang="en-US" sz="2100" b="0" i="0" dirty="0">
              <a:effectLst/>
            </a:endParaRPr>
          </a:p>
          <a:p>
            <a:pPr>
              <a:lnSpc>
                <a:spcPct val="110000"/>
              </a:lnSpc>
            </a:pPr>
            <a:r>
              <a:rPr lang="en-US" sz="2100" b="1" dirty="0" err="1"/>
              <a:t>Número</a:t>
            </a:r>
            <a:r>
              <a:rPr lang="en-US" sz="2100" b="1" dirty="0"/>
              <a:t> de </a:t>
            </a:r>
            <a:r>
              <a:rPr lang="en-US" sz="2100" b="1" dirty="0" err="1"/>
              <a:t>aristas</a:t>
            </a:r>
            <a:r>
              <a:rPr lang="en-US" sz="2100" dirty="0"/>
              <a:t>: Un árbol con </a:t>
            </a:r>
            <a:r>
              <a:rPr lang="en-US" sz="2100" b="1" dirty="0"/>
              <a:t>n</a:t>
            </a:r>
            <a:r>
              <a:rPr lang="en-US" sz="2100" dirty="0"/>
              <a:t> </a:t>
            </a:r>
            <a:r>
              <a:rPr lang="en-US" sz="2100" dirty="0" err="1"/>
              <a:t>vértices</a:t>
            </a:r>
            <a:r>
              <a:rPr lang="en-US" sz="2100" dirty="0"/>
              <a:t> </a:t>
            </a:r>
            <a:r>
              <a:rPr lang="en-US" sz="2100" dirty="0" err="1"/>
              <a:t>tiene</a:t>
            </a:r>
            <a:r>
              <a:rPr lang="en-US" sz="2100" dirty="0"/>
              <a:t> </a:t>
            </a:r>
            <a:r>
              <a:rPr lang="en-US" sz="2100" b="1" dirty="0"/>
              <a:t>n - 1</a:t>
            </a:r>
            <a:r>
              <a:rPr lang="en-US" sz="2100" dirty="0"/>
              <a:t> </a:t>
            </a:r>
            <a:r>
              <a:rPr lang="en-US" sz="2100" dirty="0" err="1"/>
              <a:t>aristas</a:t>
            </a:r>
            <a:r>
              <a:rPr lang="en-US" sz="2100" dirty="0"/>
              <a:t>.</a:t>
            </a:r>
            <a:endParaRPr lang="en-US" sz="2100" b="0" i="0" dirty="0">
              <a:effectLst/>
            </a:endParaRPr>
          </a:p>
          <a:p>
            <a:pPr>
              <a:lnSpc>
                <a:spcPct val="110000"/>
              </a:lnSpc>
            </a:pPr>
            <a:r>
              <a:rPr lang="en-US" sz="2100" b="1" dirty="0"/>
              <a:t>Puentes o </a:t>
            </a:r>
            <a:r>
              <a:rPr lang="en-US" sz="2100" b="1" dirty="0" err="1"/>
              <a:t>aristas</a:t>
            </a:r>
            <a:r>
              <a:rPr lang="en-US" sz="2100" b="1" dirty="0"/>
              <a:t> de corte</a:t>
            </a:r>
            <a:r>
              <a:rPr lang="en-US" sz="2100" dirty="0"/>
              <a:t>: </a:t>
            </a:r>
            <a:r>
              <a:rPr lang="en-US" sz="2100" dirty="0" err="1"/>
              <a:t>Todas</a:t>
            </a:r>
            <a:r>
              <a:rPr lang="en-US" sz="2100" dirty="0"/>
              <a:t> las </a:t>
            </a:r>
            <a:r>
              <a:rPr lang="en-US" sz="2100" dirty="0" err="1"/>
              <a:t>aristas</a:t>
            </a:r>
            <a:r>
              <a:rPr lang="en-US" sz="2100" dirty="0"/>
              <a:t> </a:t>
            </a:r>
            <a:r>
              <a:rPr lang="en-US" sz="2100" dirty="0" err="1"/>
              <a:t>en</a:t>
            </a:r>
            <a:r>
              <a:rPr lang="en-US" sz="2100" dirty="0"/>
              <a:t> un árbol son </a:t>
            </a:r>
            <a:r>
              <a:rPr lang="en-US" sz="2100" dirty="0" err="1"/>
              <a:t>puentes</a:t>
            </a:r>
            <a:r>
              <a:rPr lang="en-US" sz="2100" dirty="0"/>
              <a:t> o </a:t>
            </a:r>
            <a:r>
              <a:rPr lang="en-US" sz="2100" dirty="0" err="1"/>
              <a:t>aristas</a:t>
            </a:r>
            <a:r>
              <a:rPr lang="en-US" sz="2100" dirty="0"/>
              <a:t> de corte.</a:t>
            </a:r>
            <a:endParaRPr lang="en-US" sz="2100" b="0" i="0" dirty="0">
              <a:effectLst/>
            </a:endParaRPr>
          </a:p>
          <a:p>
            <a:pPr>
              <a:lnSpc>
                <a:spcPct val="110000"/>
              </a:lnSpc>
            </a:pPr>
            <a:r>
              <a:rPr lang="en-US" sz="2100" b="1" dirty="0" err="1"/>
              <a:t>Cohesión</a:t>
            </a:r>
            <a:r>
              <a:rPr lang="en-US" sz="2100" dirty="0"/>
              <a:t>: Los </a:t>
            </a:r>
            <a:r>
              <a:rPr lang="en-US" sz="2100" dirty="0" err="1"/>
              <a:t>árboles</a:t>
            </a:r>
            <a:r>
              <a:rPr lang="en-US" sz="2100" dirty="0"/>
              <a:t> son </a:t>
            </a:r>
            <a:r>
              <a:rPr lang="en-US" sz="2100" dirty="0" err="1"/>
              <a:t>grafos</a:t>
            </a:r>
            <a:r>
              <a:rPr lang="en-US" sz="2100" dirty="0"/>
              <a:t> </a:t>
            </a:r>
            <a:r>
              <a:rPr lang="en-US" sz="2100" dirty="0" err="1"/>
              <a:t>mínimamente</a:t>
            </a:r>
            <a:r>
              <a:rPr lang="en-US" sz="2100" dirty="0"/>
              <a:t> </a:t>
            </a:r>
            <a:r>
              <a:rPr lang="en-US" sz="2100" dirty="0" err="1"/>
              <a:t>conexos</a:t>
            </a:r>
            <a:r>
              <a:rPr lang="en-US" sz="2100" dirty="0"/>
              <a:t> y se </a:t>
            </a:r>
            <a:r>
              <a:rPr lang="en-US" sz="2100" dirty="0" err="1"/>
              <a:t>consideran</a:t>
            </a:r>
            <a:r>
              <a:rPr lang="en-US" sz="2100" dirty="0"/>
              <a:t> </a:t>
            </a:r>
            <a:r>
              <a:rPr lang="en-US" sz="2100" dirty="0" err="1"/>
              <a:t>grafos</a:t>
            </a:r>
            <a:r>
              <a:rPr lang="en-US" sz="2100" dirty="0"/>
              <a:t> poco </a:t>
            </a:r>
            <a:r>
              <a:rPr lang="en-US" sz="2100" dirty="0" err="1"/>
              <a:t>cohesivos</a:t>
            </a:r>
            <a:r>
              <a:rPr lang="en-US" sz="2100" dirty="0"/>
              <a:t>.</a:t>
            </a:r>
            <a:endParaRPr lang="en-US" sz="2100" b="0" i="0" dirty="0">
              <a:effectLst/>
            </a:endParaRPr>
          </a:p>
          <a:p>
            <a:pPr>
              <a:lnSpc>
                <a:spcPct val="110000"/>
              </a:lnSpc>
            </a:pPr>
            <a:r>
              <a:rPr lang="en-US" sz="2100" b="1" i="0" dirty="0">
                <a:effectLst/>
              </a:rPr>
              <a:t>Altura</a:t>
            </a:r>
            <a:r>
              <a:rPr lang="en-US" sz="2100" b="0" i="0" dirty="0">
                <a:effectLst/>
              </a:rPr>
              <a:t>: Todo árbol </a:t>
            </a:r>
            <a:r>
              <a:rPr lang="en-US" sz="2100" b="0" i="0" dirty="0" err="1">
                <a:effectLst/>
              </a:rPr>
              <a:t>posee</a:t>
            </a:r>
            <a:r>
              <a:rPr lang="en-US" sz="2100" b="0" i="0" dirty="0">
                <a:effectLst/>
              </a:rPr>
              <a:t> </a:t>
            </a:r>
            <a:r>
              <a:rPr lang="en-US" sz="2100" b="0" i="0" dirty="0" err="1">
                <a:effectLst/>
              </a:rPr>
              <a:t>una</a:t>
            </a:r>
            <a:r>
              <a:rPr lang="en-US" sz="2100" b="0" i="0" dirty="0">
                <a:effectLst/>
              </a:rPr>
              <a:t> </a:t>
            </a:r>
            <a:r>
              <a:rPr lang="en-US" sz="2100" b="0" i="0" dirty="0" err="1">
                <a:effectLst/>
              </a:rPr>
              <a:t>altura</a:t>
            </a:r>
            <a:r>
              <a:rPr lang="en-US" sz="2100" b="0" i="0" dirty="0">
                <a:effectLst/>
              </a:rPr>
              <a:t>. </a:t>
            </a:r>
            <a:r>
              <a:rPr lang="en-US" sz="2100" b="0" i="0" dirty="0" err="1">
                <a:effectLst/>
              </a:rPr>
              <a:t>Recorriendo</a:t>
            </a:r>
            <a:r>
              <a:rPr lang="en-US" sz="2100" b="0" i="0" dirty="0">
                <a:effectLst/>
              </a:rPr>
              <a:t> </a:t>
            </a:r>
            <a:r>
              <a:rPr lang="en-US" sz="2100" b="0" i="0" dirty="0" err="1">
                <a:effectLst/>
              </a:rPr>
              <a:t>el</a:t>
            </a:r>
            <a:r>
              <a:rPr lang="en-US" sz="2100" b="0" i="0" dirty="0">
                <a:effectLst/>
              </a:rPr>
              <a:t> </a:t>
            </a:r>
            <a:r>
              <a:rPr lang="en-US" sz="2100" b="0" i="0" dirty="0" err="1">
                <a:effectLst/>
              </a:rPr>
              <a:t>mismo</a:t>
            </a:r>
            <a:r>
              <a:rPr lang="en-US" sz="2100" b="0" i="0" dirty="0">
                <a:effectLst/>
              </a:rPr>
              <a:t> </a:t>
            </a:r>
            <a:r>
              <a:rPr lang="en-US" sz="2100" b="0" i="0" dirty="0" err="1">
                <a:effectLst/>
              </a:rPr>
              <a:t>en</a:t>
            </a:r>
            <a:r>
              <a:rPr lang="en-US" sz="2100" b="0" i="0" dirty="0">
                <a:effectLst/>
              </a:rPr>
              <a:t> forma de </a:t>
            </a:r>
            <a:r>
              <a:rPr lang="en-US" sz="2100" b="0" i="0" dirty="0" err="1">
                <a:effectLst/>
              </a:rPr>
              <a:t>grafo</a:t>
            </a:r>
            <a:r>
              <a:rPr lang="en-US" sz="2100" b="0" i="0" dirty="0">
                <a:effectLst/>
              </a:rPr>
              <a:t> </a:t>
            </a:r>
            <a:r>
              <a:rPr lang="en-US" sz="2100" b="0" i="0" dirty="0" err="1">
                <a:effectLst/>
              </a:rPr>
              <a:t>dirigido</a:t>
            </a:r>
            <a:r>
              <a:rPr lang="en-US" sz="2100" b="0" i="0" dirty="0">
                <a:effectLst/>
              </a:rPr>
              <a:t> y </a:t>
            </a:r>
            <a:r>
              <a:rPr lang="en-US" sz="2100" b="0" i="0" dirty="0" err="1">
                <a:effectLst/>
              </a:rPr>
              <a:t>considerando</a:t>
            </a:r>
            <a:r>
              <a:rPr lang="en-US" sz="2100" b="0" i="0" dirty="0">
                <a:effectLst/>
              </a:rPr>
              <a:t> que las </a:t>
            </a:r>
            <a:r>
              <a:rPr lang="en-US" sz="2100" b="0" i="0" dirty="0" err="1">
                <a:effectLst/>
              </a:rPr>
              <a:t>aristas</a:t>
            </a:r>
            <a:r>
              <a:rPr lang="en-US" sz="2100" b="0" i="0" dirty="0">
                <a:effectLst/>
              </a:rPr>
              <a:t> </a:t>
            </a:r>
            <a:r>
              <a:rPr lang="en-US" sz="2100" b="0" i="0" dirty="0" err="1">
                <a:effectLst/>
              </a:rPr>
              <a:t>parten</a:t>
            </a:r>
            <a:r>
              <a:rPr lang="en-US" sz="2100" b="0" i="0" dirty="0">
                <a:effectLst/>
              </a:rPr>
              <a:t> </a:t>
            </a:r>
            <a:r>
              <a:rPr lang="en-US" sz="2100" b="0" i="0" dirty="0" err="1">
                <a:effectLst/>
              </a:rPr>
              <a:t>desde</a:t>
            </a:r>
            <a:r>
              <a:rPr lang="en-US" sz="2100" b="0" i="0" dirty="0">
                <a:effectLst/>
              </a:rPr>
              <a:t> </a:t>
            </a:r>
            <a:r>
              <a:rPr lang="en-US" sz="2100" b="0" i="0" dirty="0" err="1">
                <a:effectLst/>
              </a:rPr>
              <a:t>los</a:t>
            </a:r>
            <a:r>
              <a:rPr lang="en-US" sz="2100" b="0" i="0" dirty="0">
                <a:effectLst/>
              </a:rPr>
              <a:t> </a:t>
            </a:r>
            <a:r>
              <a:rPr lang="en-US" sz="2100" b="0" i="0" dirty="0" err="1">
                <a:effectLst/>
              </a:rPr>
              <a:t>vértices</a:t>
            </a:r>
            <a:r>
              <a:rPr lang="en-US" sz="2100" b="0" i="0" dirty="0">
                <a:effectLst/>
              </a:rPr>
              <a:t> </a:t>
            </a:r>
            <a:r>
              <a:rPr lang="en-US" sz="2100" b="0" i="0" dirty="0" err="1">
                <a:effectLst/>
              </a:rPr>
              <a:t>hacia</a:t>
            </a:r>
            <a:r>
              <a:rPr lang="en-US" sz="2100" b="0" i="0" dirty="0">
                <a:effectLst/>
              </a:rPr>
              <a:t> </a:t>
            </a:r>
            <a:r>
              <a:rPr lang="en-US" sz="2100" b="0" i="0" dirty="0" err="1">
                <a:effectLst/>
              </a:rPr>
              <a:t>algún</a:t>
            </a:r>
            <a:r>
              <a:rPr lang="en-US" sz="2100" b="0" i="0" dirty="0">
                <a:effectLst/>
              </a:rPr>
              <a:t> </a:t>
            </a:r>
            <a:r>
              <a:rPr lang="en-US" sz="2100" b="0" i="0" dirty="0" err="1">
                <a:effectLst/>
              </a:rPr>
              <a:t>otro</a:t>
            </a:r>
            <a:r>
              <a:rPr lang="en-US" sz="2100" b="0" i="0" dirty="0">
                <a:effectLst/>
              </a:rPr>
              <a:t> </a:t>
            </a:r>
            <a:r>
              <a:rPr lang="en-US" sz="2100" b="0" i="0" dirty="0" err="1">
                <a:effectLst/>
              </a:rPr>
              <a:t>vértice</a:t>
            </a:r>
            <a:r>
              <a:rPr lang="en-US" sz="2100" b="0" i="0" dirty="0">
                <a:effectLst/>
              </a:rPr>
              <a:t> o </a:t>
            </a:r>
            <a:r>
              <a:rPr lang="en-US" sz="2100" b="0" i="0" dirty="0" err="1">
                <a:effectLst/>
              </a:rPr>
              <a:t>hacia</a:t>
            </a:r>
            <a:r>
              <a:rPr lang="en-US" sz="2100" b="0" i="0" dirty="0">
                <a:effectLst/>
              </a:rPr>
              <a:t> </a:t>
            </a:r>
            <a:r>
              <a:rPr lang="en-US" sz="2100" b="0" i="0" dirty="0" err="1">
                <a:effectLst/>
              </a:rPr>
              <a:t>alguna</a:t>
            </a:r>
            <a:r>
              <a:rPr lang="en-US" sz="2100" b="0" i="0" dirty="0">
                <a:effectLst/>
              </a:rPr>
              <a:t> hoja, de forma </a:t>
            </a:r>
            <a:r>
              <a:rPr lang="en-US" sz="2100" b="0" i="0" dirty="0" err="1">
                <a:effectLst/>
              </a:rPr>
              <a:t>tal</a:t>
            </a:r>
            <a:r>
              <a:rPr lang="en-US" sz="2100" b="0" i="0" dirty="0">
                <a:effectLst/>
              </a:rPr>
              <a:t> que </a:t>
            </a:r>
            <a:r>
              <a:rPr lang="en-US" sz="2100" b="0" i="0" dirty="0" err="1">
                <a:effectLst/>
              </a:rPr>
              <a:t>todo</a:t>
            </a:r>
            <a:r>
              <a:rPr lang="en-US" sz="2100" b="0" i="0" dirty="0">
                <a:effectLst/>
              </a:rPr>
              <a:t> </a:t>
            </a:r>
            <a:r>
              <a:rPr lang="en-US" sz="2100" b="0" i="0" dirty="0" err="1">
                <a:effectLst/>
              </a:rPr>
              <a:t>camino</a:t>
            </a:r>
            <a:r>
              <a:rPr lang="en-US" sz="2100" b="0" i="0" dirty="0">
                <a:effectLst/>
              </a:rPr>
              <a:t> </a:t>
            </a:r>
            <a:r>
              <a:rPr lang="en-US" sz="2100" b="0" i="0" dirty="0" err="1">
                <a:effectLst/>
              </a:rPr>
              <a:t>inicia</a:t>
            </a:r>
            <a:r>
              <a:rPr lang="en-US" sz="2100" b="0" i="0" dirty="0">
                <a:effectLst/>
              </a:rPr>
              <a:t> </a:t>
            </a:r>
            <a:r>
              <a:rPr lang="en-US" sz="2100" b="0" i="0" dirty="0" err="1">
                <a:effectLst/>
              </a:rPr>
              <a:t>en</a:t>
            </a:r>
            <a:r>
              <a:rPr lang="en-US" sz="2100" b="0" i="0" dirty="0">
                <a:effectLst/>
              </a:rPr>
              <a:t> la </a:t>
            </a:r>
            <a:r>
              <a:rPr lang="en-US" sz="2100" b="0" i="0" dirty="0" err="1">
                <a:effectLst/>
              </a:rPr>
              <a:t>raíz</a:t>
            </a:r>
            <a:r>
              <a:rPr lang="en-US" sz="2100" b="0" i="0" dirty="0">
                <a:effectLst/>
              </a:rPr>
              <a:t> y termina </a:t>
            </a:r>
            <a:r>
              <a:rPr lang="en-US" sz="2100" b="0" i="0" dirty="0" err="1">
                <a:effectLst/>
              </a:rPr>
              <a:t>en</a:t>
            </a:r>
            <a:r>
              <a:rPr lang="en-US" sz="2100" b="0" i="0" dirty="0">
                <a:effectLst/>
              </a:rPr>
              <a:t> </a:t>
            </a:r>
            <a:r>
              <a:rPr lang="en-US" sz="2100" b="0" i="0" dirty="0" err="1">
                <a:effectLst/>
              </a:rPr>
              <a:t>una</a:t>
            </a:r>
            <a:r>
              <a:rPr lang="en-US" sz="2100" b="0" i="0" dirty="0">
                <a:effectLst/>
              </a:rPr>
              <a:t> hoja, </a:t>
            </a:r>
            <a:r>
              <a:rPr lang="en-US" sz="2100" b="0" i="0" dirty="0" err="1">
                <a:effectLst/>
              </a:rPr>
              <a:t>puede</a:t>
            </a:r>
            <a:r>
              <a:rPr lang="en-US" sz="2100" b="0" i="0" dirty="0">
                <a:effectLst/>
              </a:rPr>
              <a:t> </a:t>
            </a:r>
            <a:r>
              <a:rPr lang="en-US" sz="2100" b="0" i="0" dirty="0" err="1">
                <a:effectLst/>
              </a:rPr>
              <a:t>afirmarse</a:t>
            </a:r>
            <a:r>
              <a:rPr lang="en-US" sz="2100" b="0" i="0" dirty="0">
                <a:effectLst/>
              </a:rPr>
              <a:t> que </a:t>
            </a:r>
            <a:r>
              <a:rPr lang="en-US" sz="2100" b="0" i="0" dirty="0" err="1">
                <a:effectLst/>
              </a:rPr>
              <a:t>el</a:t>
            </a:r>
            <a:r>
              <a:rPr lang="en-US" sz="2100" b="0" i="0" dirty="0">
                <a:effectLst/>
              </a:rPr>
              <a:t> árbol </a:t>
            </a:r>
            <a:r>
              <a:rPr lang="en-US" sz="2100" b="0" i="0" dirty="0" err="1">
                <a:effectLst/>
              </a:rPr>
              <a:t>posee</a:t>
            </a:r>
            <a:r>
              <a:rPr lang="en-US" sz="2100" b="0" i="0" dirty="0">
                <a:effectLst/>
              </a:rPr>
              <a:t> </a:t>
            </a:r>
            <a:r>
              <a:rPr lang="en-US" sz="2100" b="0" i="0" dirty="0" err="1">
                <a:effectLst/>
              </a:rPr>
              <a:t>una</a:t>
            </a:r>
            <a:r>
              <a:rPr lang="en-US" sz="2100" b="0" i="0" dirty="0">
                <a:effectLst/>
              </a:rPr>
              <a:t> </a:t>
            </a:r>
            <a:r>
              <a:rPr lang="en-US" sz="2100" b="0" i="0" dirty="0" err="1">
                <a:effectLst/>
              </a:rPr>
              <a:t>altura</a:t>
            </a:r>
            <a:r>
              <a:rPr lang="en-US" sz="2100" b="0" i="0" dirty="0">
                <a:effectLst/>
              </a:rPr>
              <a:t> </a:t>
            </a:r>
            <a:r>
              <a:rPr lang="en-US" sz="2100" b="1" i="0" dirty="0">
                <a:effectLst/>
              </a:rPr>
              <a:t>h</a:t>
            </a:r>
            <a:r>
              <a:rPr lang="en-US" sz="2100" b="0" i="0" dirty="0">
                <a:effectLst/>
              </a:rPr>
              <a:t>. </a:t>
            </a:r>
            <a:r>
              <a:rPr lang="en-US" sz="2100" dirty="0" err="1"/>
              <a:t>Dicha</a:t>
            </a:r>
            <a:r>
              <a:rPr lang="en-US" sz="2100" dirty="0"/>
              <a:t> </a:t>
            </a:r>
            <a:r>
              <a:rPr lang="en-US" sz="2100" dirty="0" err="1"/>
              <a:t>altura</a:t>
            </a:r>
            <a:r>
              <a:rPr lang="en-US" sz="2100" dirty="0"/>
              <a:t> </a:t>
            </a:r>
            <a:r>
              <a:rPr lang="en-US" sz="2100" dirty="0" err="1"/>
              <a:t>será</a:t>
            </a:r>
            <a:r>
              <a:rPr lang="en-US" sz="2100" dirty="0"/>
              <a:t> </a:t>
            </a:r>
            <a:r>
              <a:rPr lang="en-US" sz="2100" dirty="0" err="1"/>
              <a:t>igual</a:t>
            </a:r>
            <a:r>
              <a:rPr lang="en-US" sz="2100" dirty="0"/>
              <a:t> a la </a:t>
            </a:r>
            <a:r>
              <a:rPr lang="en-US" sz="2100" dirty="0" err="1"/>
              <a:t>longitud</a:t>
            </a:r>
            <a:r>
              <a:rPr lang="en-US" sz="2100" dirty="0"/>
              <a:t> del </a:t>
            </a:r>
            <a:r>
              <a:rPr lang="en-US" sz="2100" dirty="0" err="1"/>
              <a:t>camino</a:t>
            </a:r>
            <a:r>
              <a:rPr lang="en-US" sz="2100" dirty="0"/>
              <a:t> con </a:t>
            </a:r>
            <a:r>
              <a:rPr lang="en-US" sz="2100" dirty="0" err="1"/>
              <a:t>más</a:t>
            </a:r>
            <a:r>
              <a:rPr lang="en-US" sz="2100" dirty="0"/>
              <a:t> </a:t>
            </a:r>
            <a:r>
              <a:rPr lang="en-US" sz="2100" dirty="0" err="1"/>
              <a:t>aristas</a:t>
            </a:r>
            <a:r>
              <a:rPr lang="en-US" sz="2100" baseline="30000" dirty="0"/>
              <a:t>,</a:t>
            </a:r>
            <a:endParaRPr lang="en-US" sz="2100" b="0" i="0" dirty="0">
              <a:effectLst/>
            </a:endParaRPr>
          </a:p>
          <a:p>
            <a:pPr>
              <a:lnSpc>
                <a:spcPct val="110000"/>
              </a:lnSpc>
            </a:pPr>
            <a:endParaRPr lang="en-US" sz="1100" dirty="0"/>
          </a:p>
        </p:txBody>
      </p:sp>
      <p:sp>
        <p:nvSpPr>
          <p:cNvPr id="54" name="Rectangle 53">
            <a:extLst>
              <a:ext uri="{FF2B5EF4-FFF2-40B4-BE49-F238E27FC236}">
                <a16:creationId xmlns:a16="http://schemas.microsoft.com/office/drawing/2014/main" id="{09EF05D6-F04B-4F92-9224-92BDFB09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B50AB73-5D4A-48BB-9E44-1BE4C17E2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15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1" name="Rectangle 41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3" name="Rectangle 41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75" name="Rectangle 4174">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7" name="Rectangle 4176">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9" name="Rectangle 417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1" name="Rectangle 4180">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3" name="Freeform: Shape 41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FF3EDE-6101-6414-B7F8-8A9E14C9C13C}"/>
              </a:ext>
            </a:extLst>
          </p:cNvPr>
          <p:cNvSpPr>
            <a:spLocks noGrp="1"/>
          </p:cNvSpPr>
          <p:nvPr>
            <p:ph type="title"/>
          </p:nvPr>
        </p:nvSpPr>
        <p:spPr>
          <a:xfrm>
            <a:off x="681780" y="586855"/>
            <a:ext cx="3131093" cy="3507474"/>
          </a:xfrm>
        </p:spPr>
        <p:txBody>
          <a:bodyPr vert="horz" lIns="0" tIns="0" rIns="0" bIns="0" rtlCol="0" anchor="b">
            <a:normAutofit/>
          </a:bodyPr>
          <a:lstStyle/>
          <a:p>
            <a:pPr algn="r"/>
            <a:r>
              <a:rPr lang="en-US" sz="3200" dirty="0">
                <a:solidFill>
                  <a:schemeClr val="bg1"/>
                </a:solidFill>
              </a:rPr>
              <a:t>Tipos de </a:t>
            </a:r>
            <a:r>
              <a:rPr lang="en-US" sz="3200" dirty="0" err="1">
                <a:solidFill>
                  <a:schemeClr val="bg1"/>
                </a:solidFill>
              </a:rPr>
              <a:t>árboles</a:t>
            </a:r>
            <a:r>
              <a:rPr lang="en-US" sz="3200" dirty="0">
                <a:solidFill>
                  <a:schemeClr val="bg1"/>
                </a:solidFill>
              </a:rPr>
              <a:t>:</a:t>
            </a:r>
          </a:p>
        </p:txBody>
      </p:sp>
      <p:sp>
        <p:nvSpPr>
          <p:cNvPr id="3" name="Content Placeholder 2">
            <a:extLst>
              <a:ext uri="{FF2B5EF4-FFF2-40B4-BE49-F238E27FC236}">
                <a16:creationId xmlns:a16="http://schemas.microsoft.com/office/drawing/2014/main" id="{57A69990-0872-7E09-A1F4-76C442EA921E}"/>
              </a:ext>
            </a:extLst>
          </p:cNvPr>
          <p:cNvSpPr>
            <a:spLocks noGrp="1"/>
          </p:cNvSpPr>
          <p:nvPr>
            <p:ph sz="half" idx="1"/>
          </p:nvPr>
        </p:nvSpPr>
        <p:spPr>
          <a:xfrm>
            <a:off x="4056885" y="434279"/>
            <a:ext cx="4037836" cy="5608671"/>
          </a:xfrm>
        </p:spPr>
        <p:txBody>
          <a:bodyPr vert="horz" lIns="0" tIns="0" rIns="0" bIns="0" rtlCol="0">
            <a:normAutofit fontScale="92500" lnSpcReduction="10000"/>
          </a:bodyPr>
          <a:lstStyle/>
          <a:p>
            <a:pPr>
              <a:lnSpc>
                <a:spcPct val="110000"/>
              </a:lnSpc>
            </a:pPr>
            <a:r>
              <a:rPr lang="en-US" sz="1400" b="1" dirty="0"/>
              <a:t>Árbol </a:t>
            </a:r>
            <a:r>
              <a:rPr lang="en-US" sz="1400" b="1" dirty="0" err="1"/>
              <a:t>Binario</a:t>
            </a:r>
            <a:r>
              <a:rPr lang="en-US" sz="1400" dirty="0"/>
              <a:t>: </a:t>
            </a:r>
            <a:r>
              <a:rPr lang="en-US" sz="1400" dirty="0" err="1"/>
              <a:t>Cada</a:t>
            </a:r>
            <a:r>
              <a:rPr lang="en-US" sz="1400" dirty="0"/>
              <a:t> </a:t>
            </a:r>
            <a:r>
              <a:rPr lang="en-US" sz="1400" dirty="0" err="1"/>
              <a:t>nodo</a:t>
            </a:r>
            <a:r>
              <a:rPr lang="en-US" sz="1400" dirty="0"/>
              <a:t> padre </a:t>
            </a:r>
            <a:r>
              <a:rPr lang="en-US" sz="1400" dirty="0" err="1"/>
              <a:t>tiene</a:t>
            </a:r>
            <a:r>
              <a:rPr lang="en-US" sz="1400" dirty="0"/>
              <a:t> uno o dos </a:t>
            </a:r>
            <a:r>
              <a:rPr lang="en-US" sz="1400" dirty="0" err="1"/>
              <a:t>hijos</a:t>
            </a:r>
            <a:r>
              <a:rPr lang="en-US" sz="1400" dirty="0"/>
              <a:t> </a:t>
            </a:r>
            <a:r>
              <a:rPr lang="en-US" sz="1400" dirty="0" err="1"/>
              <a:t>máximo</a:t>
            </a:r>
            <a:r>
              <a:rPr lang="en-US" sz="1400" b="0" i="0" dirty="0">
                <a:effectLst/>
              </a:rPr>
              <a:t>.</a:t>
            </a:r>
          </a:p>
          <a:p>
            <a:pPr>
              <a:lnSpc>
                <a:spcPct val="110000"/>
              </a:lnSpc>
            </a:pPr>
            <a:r>
              <a:rPr lang="en-US" sz="1400" b="1" dirty="0"/>
              <a:t>Árbol </a:t>
            </a:r>
            <a:r>
              <a:rPr lang="en-US" sz="1400" b="1" dirty="0" err="1"/>
              <a:t>Trinario</a:t>
            </a:r>
            <a:r>
              <a:rPr lang="en-US" sz="1400" dirty="0"/>
              <a:t>: </a:t>
            </a:r>
            <a:r>
              <a:rPr lang="en-US" sz="1400" dirty="0" err="1"/>
              <a:t>Cada</a:t>
            </a:r>
            <a:r>
              <a:rPr lang="en-US" sz="1400" dirty="0"/>
              <a:t> </a:t>
            </a:r>
            <a:r>
              <a:rPr lang="en-US" sz="1400" dirty="0" err="1"/>
              <a:t>nodo</a:t>
            </a:r>
            <a:r>
              <a:rPr lang="en-US" sz="1400" dirty="0"/>
              <a:t> padre </a:t>
            </a:r>
            <a:r>
              <a:rPr lang="en-US" sz="1400" dirty="0" err="1"/>
              <a:t>tiene</a:t>
            </a:r>
            <a:r>
              <a:rPr lang="en-US" sz="1400" dirty="0"/>
              <a:t> </a:t>
            </a:r>
            <a:r>
              <a:rPr lang="en-US" sz="1400" dirty="0" err="1"/>
              <a:t>máximo</a:t>
            </a:r>
            <a:r>
              <a:rPr lang="en-US" sz="1400" dirty="0"/>
              <a:t> </a:t>
            </a:r>
            <a:r>
              <a:rPr lang="en-US" sz="1400" dirty="0" err="1"/>
              <a:t>tres</a:t>
            </a:r>
            <a:r>
              <a:rPr lang="en-US" sz="1400" dirty="0"/>
              <a:t> </a:t>
            </a:r>
            <a:r>
              <a:rPr lang="en-US" sz="1400" dirty="0" err="1"/>
              <a:t>hijos</a:t>
            </a:r>
            <a:r>
              <a:rPr lang="en-US" sz="1400" b="0" i="0" dirty="0">
                <a:effectLst/>
              </a:rPr>
              <a:t>.</a:t>
            </a:r>
          </a:p>
          <a:p>
            <a:pPr>
              <a:lnSpc>
                <a:spcPct val="110000"/>
              </a:lnSpc>
            </a:pPr>
            <a:r>
              <a:rPr lang="en-US" sz="1400" b="1" dirty="0"/>
              <a:t>Árbol </a:t>
            </a:r>
            <a:r>
              <a:rPr lang="en-US" sz="1400" b="1" dirty="0" err="1"/>
              <a:t>Cuaternario</a:t>
            </a:r>
            <a:r>
              <a:rPr lang="en-US" sz="1400" dirty="0"/>
              <a:t>: </a:t>
            </a:r>
            <a:r>
              <a:rPr lang="en-US" sz="1400" dirty="0" err="1"/>
              <a:t>Cada</a:t>
            </a:r>
            <a:r>
              <a:rPr lang="en-US" sz="1400" dirty="0"/>
              <a:t> </a:t>
            </a:r>
            <a:r>
              <a:rPr lang="en-US" sz="1400" dirty="0" err="1"/>
              <a:t>nodo</a:t>
            </a:r>
            <a:r>
              <a:rPr lang="en-US" sz="1400" dirty="0"/>
              <a:t> padre </a:t>
            </a:r>
            <a:r>
              <a:rPr lang="en-US" sz="1400" dirty="0" err="1"/>
              <a:t>tiene</a:t>
            </a:r>
            <a:r>
              <a:rPr lang="en-US" sz="1400" dirty="0"/>
              <a:t> </a:t>
            </a:r>
            <a:r>
              <a:rPr lang="en-US" sz="1400" dirty="0" err="1"/>
              <a:t>como</a:t>
            </a:r>
            <a:r>
              <a:rPr lang="en-US" sz="1400" dirty="0"/>
              <a:t> </a:t>
            </a:r>
            <a:r>
              <a:rPr lang="en-US" sz="1400" dirty="0" err="1"/>
              <a:t>máximo</a:t>
            </a:r>
            <a:r>
              <a:rPr lang="en-US" sz="1400" dirty="0"/>
              <a:t> cuatro </a:t>
            </a:r>
            <a:r>
              <a:rPr lang="en-US" sz="1400" dirty="0" err="1"/>
              <a:t>hijos</a:t>
            </a:r>
            <a:r>
              <a:rPr lang="en-US" sz="1400" b="0" i="0" dirty="0">
                <a:effectLst/>
              </a:rPr>
              <a:t>.</a:t>
            </a:r>
          </a:p>
          <a:p>
            <a:pPr>
              <a:lnSpc>
                <a:spcPct val="110000"/>
              </a:lnSpc>
            </a:pPr>
            <a:r>
              <a:rPr lang="en-US" sz="1400" b="1" dirty="0"/>
              <a:t>Árbol de </a:t>
            </a:r>
            <a:r>
              <a:rPr lang="en-US" sz="1400" b="1" dirty="0" err="1"/>
              <a:t>Búsqueda</a:t>
            </a:r>
            <a:r>
              <a:rPr lang="en-US" sz="1400" b="1" dirty="0"/>
              <a:t> </a:t>
            </a:r>
            <a:r>
              <a:rPr lang="en-US" sz="1400" b="1" dirty="0" err="1"/>
              <a:t>Binario</a:t>
            </a:r>
            <a:r>
              <a:rPr lang="en-US" sz="1400" b="1" dirty="0"/>
              <a:t> Auto-Balanceable</a:t>
            </a:r>
            <a:r>
              <a:rPr lang="en-US" sz="1400" dirty="0"/>
              <a:t>: </a:t>
            </a:r>
            <a:r>
              <a:rPr lang="en-US" sz="1400" dirty="0" err="1"/>
              <a:t>Intenta</a:t>
            </a:r>
            <a:r>
              <a:rPr lang="en-US" sz="1400" dirty="0"/>
              <a:t> </a:t>
            </a:r>
            <a:r>
              <a:rPr lang="en-US" sz="1400" dirty="0" err="1"/>
              <a:t>mantener</a:t>
            </a:r>
            <a:r>
              <a:rPr lang="en-US" sz="1400" dirty="0"/>
              <a:t> </a:t>
            </a:r>
            <a:r>
              <a:rPr lang="en-US" sz="1400" dirty="0" err="1"/>
              <a:t>su</a:t>
            </a:r>
            <a:r>
              <a:rPr lang="en-US" sz="1400" dirty="0"/>
              <a:t> </a:t>
            </a:r>
            <a:r>
              <a:rPr lang="en-US" sz="1400" dirty="0" err="1"/>
              <a:t>altura</a:t>
            </a:r>
            <a:r>
              <a:rPr lang="en-US" sz="1400" dirty="0"/>
              <a:t>, o </a:t>
            </a:r>
            <a:r>
              <a:rPr lang="en-US" sz="1400" dirty="0" err="1"/>
              <a:t>el</a:t>
            </a:r>
            <a:r>
              <a:rPr lang="en-US" sz="1400" dirty="0"/>
              <a:t> </a:t>
            </a:r>
            <a:r>
              <a:rPr lang="en-US" sz="1400" dirty="0" err="1"/>
              <a:t>número</a:t>
            </a:r>
            <a:r>
              <a:rPr lang="en-US" sz="1400" dirty="0"/>
              <a:t> de </a:t>
            </a:r>
            <a:r>
              <a:rPr lang="en-US" sz="1400" dirty="0" err="1"/>
              <a:t>niveles</a:t>
            </a:r>
            <a:r>
              <a:rPr lang="en-US" sz="1400" dirty="0"/>
              <a:t> de </a:t>
            </a:r>
            <a:r>
              <a:rPr lang="en-US" sz="1400" dirty="0" err="1"/>
              <a:t>nodos</a:t>
            </a:r>
            <a:r>
              <a:rPr lang="en-US" sz="1400" dirty="0"/>
              <a:t> bajo la </a:t>
            </a:r>
            <a:r>
              <a:rPr lang="en-US" sz="1400" dirty="0" err="1"/>
              <a:t>raíz</a:t>
            </a:r>
            <a:r>
              <a:rPr lang="en-US" sz="1400" dirty="0"/>
              <a:t>, tan </a:t>
            </a:r>
            <a:r>
              <a:rPr lang="en-US" sz="1400" dirty="0" err="1"/>
              <a:t>pequeños</a:t>
            </a:r>
            <a:r>
              <a:rPr lang="en-US" sz="1400" dirty="0"/>
              <a:t> </a:t>
            </a:r>
            <a:r>
              <a:rPr lang="en-US" sz="1400" dirty="0" err="1"/>
              <a:t>como</a:t>
            </a:r>
            <a:r>
              <a:rPr lang="en-US" sz="1400" dirty="0"/>
              <a:t> sea </a:t>
            </a:r>
            <a:r>
              <a:rPr lang="en-US" sz="1400" dirty="0" err="1"/>
              <a:t>posible</a:t>
            </a:r>
            <a:r>
              <a:rPr lang="en-US" sz="1400" b="0" i="0" dirty="0">
                <a:effectLst/>
              </a:rPr>
              <a:t>.</a:t>
            </a:r>
          </a:p>
          <a:p>
            <a:pPr>
              <a:lnSpc>
                <a:spcPct val="110000"/>
              </a:lnSpc>
            </a:pPr>
            <a:r>
              <a:rPr lang="en-US" sz="1400" b="1" dirty="0" err="1"/>
              <a:t>Árboles</a:t>
            </a:r>
            <a:r>
              <a:rPr lang="en-US" sz="1400" b="1" dirty="0"/>
              <a:t> AVL</a:t>
            </a:r>
            <a:r>
              <a:rPr lang="en-US" sz="1400" dirty="0"/>
              <a:t>: Son </a:t>
            </a:r>
            <a:r>
              <a:rPr lang="en-US" sz="1400" dirty="0" err="1"/>
              <a:t>árboles</a:t>
            </a:r>
            <a:r>
              <a:rPr lang="en-US" sz="1400" dirty="0"/>
              <a:t> </a:t>
            </a:r>
            <a:r>
              <a:rPr lang="en-US" sz="1400" dirty="0" err="1"/>
              <a:t>binarios</a:t>
            </a:r>
            <a:r>
              <a:rPr lang="en-US" sz="1400" dirty="0"/>
              <a:t> de </a:t>
            </a:r>
            <a:r>
              <a:rPr lang="en-US" sz="1400" dirty="0" err="1"/>
              <a:t>búsqueda</a:t>
            </a:r>
            <a:r>
              <a:rPr lang="en-US" sz="1400" dirty="0"/>
              <a:t> auto-</a:t>
            </a:r>
            <a:r>
              <a:rPr lang="en-US" sz="1400" dirty="0" err="1"/>
              <a:t>balanceables</a:t>
            </a:r>
            <a:r>
              <a:rPr lang="en-US" sz="1400" b="0" i="0" dirty="0">
                <a:effectLst/>
              </a:rPr>
              <a:t>.</a:t>
            </a:r>
          </a:p>
          <a:p>
            <a:pPr>
              <a:lnSpc>
                <a:spcPct val="110000"/>
              </a:lnSpc>
            </a:pPr>
            <a:r>
              <a:rPr lang="en-US" sz="1400" b="1" dirty="0" err="1"/>
              <a:t>Árboles</a:t>
            </a:r>
            <a:r>
              <a:rPr lang="en-US" sz="1400" b="1" dirty="0"/>
              <a:t> Rojo-Negro</a:t>
            </a:r>
            <a:r>
              <a:rPr lang="en-US" sz="1400" dirty="0"/>
              <a:t>: Son </a:t>
            </a:r>
            <a:r>
              <a:rPr lang="en-US" sz="1400" dirty="0" err="1"/>
              <a:t>árboles</a:t>
            </a:r>
            <a:r>
              <a:rPr lang="en-US" sz="1400" dirty="0"/>
              <a:t> </a:t>
            </a:r>
            <a:r>
              <a:rPr lang="en-US" sz="1400" dirty="0" err="1"/>
              <a:t>binarios</a:t>
            </a:r>
            <a:r>
              <a:rPr lang="en-US" sz="1400" dirty="0"/>
              <a:t> de </a:t>
            </a:r>
            <a:r>
              <a:rPr lang="en-US" sz="1400" dirty="0" err="1"/>
              <a:t>búsqueda</a:t>
            </a:r>
            <a:r>
              <a:rPr lang="en-US" sz="1400" dirty="0"/>
              <a:t> auto-</a:t>
            </a:r>
            <a:r>
              <a:rPr lang="en-US" sz="1400" dirty="0" err="1"/>
              <a:t>balanceables</a:t>
            </a:r>
            <a:r>
              <a:rPr lang="en-US" sz="1400" b="0" i="0" dirty="0">
                <a:effectLst/>
              </a:rPr>
              <a:t>.</a:t>
            </a:r>
          </a:p>
          <a:p>
            <a:pPr>
              <a:lnSpc>
                <a:spcPct val="110000"/>
              </a:lnSpc>
            </a:pPr>
            <a:r>
              <a:rPr lang="en-US" sz="1400" b="1" dirty="0"/>
              <a:t>Árbol AA</a:t>
            </a:r>
            <a:r>
              <a:rPr lang="en-US" sz="1400" dirty="0"/>
              <a:t>: Es un </a:t>
            </a:r>
            <a:r>
              <a:rPr lang="en-US" sz="1400" dirty="0" err="1"/>
              <a:t>tipo</a:t>
            </a:r>
            <a:r>
              <a:rPr lang="en-US" sz="1400" dirty="0"/>
              <a:t> de árbol </a:t>
            </a:r>
            <a:r>
              <a:rPr lang="en-US" sz="1400" dirty="0" err="1"/>
              <a:t>binario</a:t>
            </a:r>
            <a:r>
              <a:rPr lang="en-US" sz="1400" dirty="0"/>
              <a:t> de </a:t>
            </a:r>
            <a:r>
              <a:rPr lang="en-US" sz="1400" dirty="0" err="1"/>
              <a:t>búsqueda</a:t>
            </a:r>
            <a:r>
              <a:rPr lang="en-US" sz="1400" dirty="0"/>
              <a:t> auto-balanceable</a:t>
            </a:r>
            <a:r>
              <a:rPr lang="en-US" sz="1400" b="0" i="0" dirty="0">
                <a:effectLst/>
              </a:rPr>
              <a:t>.</a:t>
            </a:r>
          </a:p>
          <a:p>
            <a:pPr>
              <a:lnSpc>
                <a:spcPct val="110000"/>
              </a:lnSpc>
            </a:pPr>
            <a:r>
              <a:rPr lang="en-US" sz="1400" b="1" i="0" dirty="0">
                <a:effectLst/>
              </a:rPr>
              <a:t>Árbol con </a:t>
            </a:r>
            <a:r>
              <a:rPr lang="en-US" sz="1400" b="1" i="0" dirty="0" err="1">
                <a:effectLst/>
              </a:rPr>
              <a:t>Raíz</a:t>
            </a:r>
            <a:r>
              <a:rPr lang="en-US" sz="1400" b="0" i="0" dirty="0">
                <a:effectLst/>
              </a:rPr>
              <a:t>: Un </a:t>
            </a:r>
            <a:r>
              <a:rPr lang="en-US" sz="1400" b="0" i="0" dirty="0" err="1">
                <a:effectLst/>
              </a:rPr>
              <a:t>vértice</a:t>
            </a:r>
            <a:r>
              <a:rPr lang="en-US" sz="1400" b="0" i="0" dirty="0">
                <a:effectLst/>
              </a:rPr>
              <a:t> ha </a:t>
            </a:r>
            <a:r>
              <a:rPr lang="en-US" sz="1400" b="0" i="0" dirty="0" err="1">
                <a:effectLst/>
              </a:rPr>
              <a:t>sido</a:t>
            </a:r>
            <a:r>
              <a:rPr lang="en-US" sz="1400" b="0" i="0" dirty="0">
                <a:effectLst/>
              </a:rPr>
              <a:t> </a:t>
            </a:r>
            <a:r>
              <a:rPr lang="en-US" sz="1400" b="0" i="0" dirty="0" err="1">
                <a:effectLst/>
              </a:rPr>
              <a:t>designado</a:t>
            </a:r>
            <a:r>
              <a:rPr lang="en-US" sz="1400" b="0" i="0" dirty="0">
                <a:effectLst/>
              </a:rPr>
              <a:t> </a:t>
            </a:r>
            <a:r>
              <a:rPr lang="en-US" sz="1400" b="0" i="0" dirty="0" err="1">
                <a:effectLst/>
              </a:rPr>
              <a:t>raíz</a:t>
            </a:r>
            <a:r>
              <a:rPr lang="en-US" sz="1400" b="0" i="0" dirty="0">
                <a:effectLst/>
              </a:rPr>
              <a:t>. </a:t>
            </a:r>
            <a:r>
              <a:rPr lang="en-US" sz="1400" dirty="0"/>
              <a:t>En </a:t>
            </a:r>
            <a:r>
              <a:rPr lang="en-US" sz="1400" dirty="0" err="1"/>
              <a:t>este</a:t>
            </a:r>
            <a:r>
              <a:rPr lang="en-US" sz="1400" dirty="0"/>
              <a:t> </a:t>
            </a:r>
            <a:r>
              <a:rPr lang="en-US" sz="1400" dirty="0" err="1"/>
              <a:t>caso</a:t>
            </a:r>
            <a:r>
              <a:rPr lang="en-US" sz="1400" dirty="0"/>
              <a:t> las </a:t>
            </a:r>
            <a:r>
              <a:rPr lang="en-US" sz="1400" dirty="0" err="1"/>
              <a:t>aristas</a:t>
            </a:r>
            <a:r>
              <a:rPr lang="en-US" sz="1400" dirty="0"/>
              <a:t> </a:t>
            </a:r>
            <a:r>
              <a:rPr lang="en-US" sz="1400" dirty="0" err="1"/>
              <a:t>tienen</a:t>
            </a:r>
            <a:r>
              <a:rPr lang="en-US" sz="1400" dirty="0"/>
              <a:t> </a:t>
            </a:r>
            <a:r>
              <a:rPr lang="en-US" sz="1400" dirty="0" err="1"/>
              <a:t>una</a:t>
            </a:r>
            <a:r>
              <a:rPr lang="en-US" sz="1400" dirty="0"/>
              <a:t> </a:t>
            </a:r>
            <a:r>
              <a:rPr lang="en-US" sz="1400" dirty="0" err="1"/>
              <a:t>orientación</a:t>
            </a:r>
            <a:r>
              <a:rPr lang="en-US" sz="1400" dirty="0"/>
              <a:t> natural </a:t>
            </a:r>
            <a:r>
              <a:rPr lang="en-US" sz="1400" dirty="0" err="1"/>
              <a:t>hacia</a:t>
            </a:r>
            <a:r>
              <a:rPr lang="en-US" sz="1400" dirty="0"/>
              <a:t> o </a:t>
            </a:r>
            <a:r>
              <a:rPr lang="en-US" sz="1400" dirty="0" err="1"/>
              <a:t>desde</a:t>
            </a:r>
            <a:r>
              <a:rPr lang="en-US" sz="1400" dirty="0"/>
              <a:t> la </a:t>
            </a:r>
            <a:r>
              <a:rPr lang="en-US" sz="1400" dirty="0" err="1"/>
              <a:t>raíz</a:t>
            </a:r>
            <a:r>
              <a:rPr lang="en-US" sz="1400" b="0" i="0" dirty="0">
                <a:effectLst/>
              </a:rPr>
              <a:t>.</a:t>
            </a:r>
          </a:p>
          <a:p>
            <a:pPr>
              <a:lnSpc>
                <a:spcPct val="110000"/>
              </a:lnSpc>
            </a:pPr>
            <a:r>
              <a:rPr lang="en-US" sz="1400" b="1" dirty="0"/>
              <a:t>Árbol </a:t>
            </a:r>
            <a:r>
              <a:rPr lang="en-US" sz="1400" b="1" dirty="0" err="1"/>
              <a:t>Etiquetado</a:t>
            </a:r>
            <a:r>
              <a:rPr lang="en-US" sz="1400" dirty="0"/>
              <a:t>: Es un árbol </a:t>
            </a:r>
            <a:r>
              <a:rPr lang="en-US" sz="1400" dirty="0" err="1"/>
              <a:t>en</a:t>
            </a:r>
            <a:r>
              <a:rPr lang="en-US" sz="1400" dirty="0"/>
              <a:t> </a:t>
            </a:r>
            <a:r>
              <a:rPr lang="en-US" sz="1400" dirty="0" err="1"/>
              <a:t>el</a:t>
            </a:r>
            <a:r>
              <a:rPr lang="en-US" sz="1400" dirty="0"/>
              <a:t> que </a:t>
            </a:r>
            <a:r>
              <a:rPr lang="en-US" sz="1400" dirty="0" err="1"/>
              <a:t>cada</a:t>
            </a:r>
            <a:r>
              <a:rPr lang="en-US" sz="1400" dirty="0"/>
              <a:t> </a:t>
            </a:r>
            <a:r>
              <a:rPr lang="en-US" sz="1400" dirty="0" err="1"/>
              <a:t>vértice</a:t>
            </a:r>
            <a:r>
              <a:rPr lang="en-US" sz="1400" dirty="0"/>
              <a:t> </a:t>
            </a:r>
            <a:r>
              <a:rPr lang="en-US" sz="1400" dirty="0" err="1"/>
              <a:t>tiene</a:t>
            </a:r>
            <a:r>
              <a:rPr lang="en-US" sz="1400" dirty="0"/>
              <a:t> </a:t>
            </a:r>
            <a:r>
              <a:rPr lang="en-US" sz="1400" dirty="0" err="1"/>
              <a:t>una</a:t>
            </a:r>
            <a:r>
              <a:rPr lang="en-US" sz="1400" dirty="0"/>
              <a:t> </a:t>
            </a:r>
            <a:r>
              <a:rPr lang="en-US" sz="1400" dirty="0" err="1"/>
              <a:t>única</a:t>
            </a:r>
            <a:r>
              <a:rPr lang="en-US" sz="1400" dirty="0"/>
              <a:t> </a:t>
            </a:r>
            <a:r>
              <a:rPr lang="en-US" sz="1400" dirty="0" err="1"/>
              <a:t>etiqueta</a:t>
            </a:r>
            <a:r>
              <a:rPr lang="en-US" sz="1400" b="0" i="0" dirty="0">
                <a:effectLst/>
              </a:rPr>
              <a:t>.</a:t>
            </a:r>
          </a:p>
          <a:p>
            <a:pPr>
              <a:lnSpc>
                <a:spcPct val="110000"/>
              </a:lnSpc>
            </a:pPr>
            <a:r>
              <a:rPr lang="en-US" sz="1400" b="1" dirty="0"/>
              <a:t>Árbol Regular u </a:t>
            </a:r>
            <a:r>
              <a:rPr lang="en-US" sz="1400" b="1" dirty="0" err="1"/>
              <a:t>Homogéneo</a:t>
            </a:r>
            <a:r>
              <a:rPr lang="en-US" sz="1400" dirty="0"/>
              <a:t>: Es un árbol </a:t>
            </a:r>
            <a:r>
              <a:rPr lang="en-US" sz="1400" dirty="0" err="1"/>
              <a:t>en</a:t>
            </a:r>
            <a:r>
              <a:rPr lang="en-US" sz="1400" dirty="0"/>
              <a:t> </a:t>
            </a:r>
            <a:r>
              <a:rPr lang="en-US" sz="1400" dirty="0" err="1"/>
              <a:t>el</a:t>
            </a:r>
            <a:r>
              <a:rPr lang="en-US" sz="1400" dirty="0"/>
              <a:t> que </a:t>
            </a:r>
            <a:r>
              <a:rPr lang="en-US" sz="1400" dirty="0" err="1"/>
              <a:t>cada</a:t>
            </a:r>
            <a:r>
              <a:rPr lang="en-US" sz="1400" dirty="0"/>
              <a:t> </a:t>
            </a:r>
            <a:r>
              <a:rPr lang="en-US" sz="1400" dirty="0" err="1"/>
              <a:t>vértice</a:t>
            </a:r>
            <a:r>
              <a:rPr lang="en-US" sz="1400" dirty="0"/>
              <a:t> </a:t>
            </a:r>
            <a:r>
              <a:rPr lang="en-US" sz="1400" dirty="0" err="1"/>
              <a:t>tiene</a:t>
            </a:r>
            <a:r>
              <a:rPr lang="en-US" sz="1400" dirty="0"/>
              <a:t> </a:t>
            </a:r>
            <a:r>
              <a:rPr lang="en-US" sz="1400" dirty="0" err="1"/>
              <a:t>el</a:t>
            </a:r>
            <a:r>
              <a:rPr lang="en-US" sz="1400" dirty="0"/>
              <a:t> </a:t>
            </a:r>
            <a:r>
              <a:rPr lang="en-US" sz="1400" dirty="0" err="1"/>
              <a:t>mismo</a:t>
            </a:r>
            <a:r>
              <a:rPr lang="en-US" sz="1400" dirty="0"/>
              <a:t> </a:t>
            </a:r>
            <a:r>
              <a:rPr lang="en-US" sz="1400" dirty="0" err="1"/>
              <a:t>grado</a:t>
            </a:r>
            <a:r>
              <a:rPr lang="en-US" sz="1400" b="0" i="0" dirty="0">
                <a:effectLst/>
              </a:rPr>
              <a:t>.</a:t>
            </a:r>
          </a:p>
          <a:p>
            <a:pPr>
              <a:lnSpc>
                <a:spcPct val="110000"/>
              </a:lnSpc>
            </a:pPr>
            <a:endParaRPr lang="en-US" sz="1100" dirty="0"/>
          </a:p>
        </p:txBody>
      </p:sp>
      <p:pic>
        <p:nvPicPr>
          <p:cNvPr id="4098" name="Picture 2" descr="Arboles y Grafos">
            <a:extLst>
              <a:ext uri="{FF2B5EF4-FFF2-40B4-BE49-F238E27FC236}">
                <a16:creationId xmlns:a16="http://schemas.microsoft.com/office/drawing/2014/main" id="{BFD8B8BF-9E6A-FF27-2BFC-707B9EE3C635}"/>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tretch/>
        </p:blipFill>
        <p:spPr bwMode="auto">
          <a:xfrm>
            <a:off x="8115300" y="2275284"/>
            <a:ext cx="3619500" cy="230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0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51CBA-BEB4-8BB9-417B-9569EFD963D5}"/>
              </a:ext>
            </a:extLst>
          </p:cNvPr>
          <p:cNvSpPr>
            <a:spLocks noGrp="1"/>
          </p:cNvSpPr>
          <p:nvPr>
            <p:ph type="title"/>
          </p:nvPr>
        </p:nvSpPr>
        <p:spPr>
          <a:xfrm>
            <a:off x="1205089" y="248688"/>
            <a:ext cx="5327375" cy="1560022"/>
          </a:xfrm>
        </p:spPr>
        <p:txBody>
          <a:bodyPr vert="horz" lIns="0" tIns="0" rIns="0" bIns="0" rtlCol="0" anchor="b">
            <a:normAutofit/>
          </a:bodyPr>
          <a:lstStyle/>
          <a:p>
            <a:pPr>
              <a:lnSpc>
                <a:spcPct val="90000"/>
              </a:lnSpc>
            </a:pPr>
            <a:r>
              <a:rPr lang="en-US" dirty="0" err="1"/>
              <a:t>Clasificación</a:t>
            </a:r>
            <a:r>
              <a:rPr lang="en-US" dirty="0"/>
              <a:t> </a:t>
            </a:r>
            <a:r>
              <a:rPr lang="en-US" dirty="0" err="1"/>
              <a:t>por</a:t>
            </a:r>
            <a:r>
              <a:rPr lang="en-US" dirty="0"/>
              <a:t> </a:t>
            </a:r>
            <a:r>
              <a:rPr lang="en-US" dirty="0" err="1"/>
              <a:t>número</a:t>
            </a:r>
            <a:r>
              <a:rPr lang="en-US" dirty="0"/>
              <a:t> de </a:t>
            </a:r>
            <a:r>
              <a:rPr lang="en-US" dirty="0" err="1"/>
              <a:t>nodos</a:t>
            </a:r>
            <a:r>
              <a:rPr lang="en-US" dirty="0"/>
              <a:t>:</a:t>
            </a:r>
          </a:p>
        </p:txBody>
      </p:sp>
      <p:sp>
        <p:nvSpPr>
          <p:cNvPr id="3" name="Content Placeholder 2">
            <a:extLst>
              <a:ext uri="{FF2B5EF4-FFF2-40B4-BE49-F238E27FC236}">
                <a16:creationId xmlns:a16="http://schemas.microsoft.com/office/drawing/2014/main" id="{DEE052C4-5186-A6B8-8BE8-8E2A85DD8A16}"/>
              </a:ext>
            </a:extLst>
          </p:cNvPr>
          <p:cNvSpPr>
            <a:spLocks noGrp="1"/>
          </p:cNvSpPr>
          <p:nvPr>
            <p:ph sz="half" idx="1"/>
          </p:nvPr>
        </p:nvSpPr>
        <p:spPr>
          <a:xfrm>
            <a:off x="485175" y="1912822"/>
            <a:ext cx="6684618" cy="4827482"/>
          </a:xfrm>
        </p:spPr>
        <p:txBody>
          <a:bodyPr vert="horz" lIns="0" tIns="0" rIns="0" bIns="0" rtlCol="0">
            <a:normAutofit fontScale="47500" lnSpcReduction="20000"/>
          </a:bodyPr>
          <a:lstStyle/>
          <a:p>
            <a:pPr>
              <a:lnSpc>
                <a:spcPct val="110000"/>
              </a:lnSpc>
            </a:pPr>
            <a:r>
              <a:rPr lang="en-US" sz="2500" b="1" dirty="0"/>
              <a:t>Los </a:t>
            </a:r>
            <a:r>
              <a:rPr lang="en-US" sz="2500" b="1" dirty="0" err="1"/>
              <a:t>árboles</a:t>
            </a:r>
            <a:r>
              <a:rPr lang="en-US" sz="2500" b="1" dirty="0"/>
              <a:t> se </a:t>
            </a:r>
            <a:r>
              <a:rPr lang="en-US" sz="2500" b="1" dirty="0" err="1"/>
              <a:t>pueden</a:t>
            </a:r>
            <a:r>
              <a:rPr lang="en-US" sz="2500" b="1" dirty="0"/>
              <a:t> </a:t>
            </a:r>
            <a:r>
              <a:rPr lang="en-US" sz="2500" b="1" dirty="0" err="1"/>
              <a:t>clasificar</a:t>
            </a:r>
            <a:r>
              <a:rPr lang="en-US" sz="2500" b="1" dirty="0"/>
              <a:t> </a:t>
            </a:r>
            <a:r>
              <a:rPr lang="en-US" sz="2500" b="1" dirty="0" err="1"/>
              <a:t>según</a:t>
            </a:r>
            <a:r>
              <a:rPr lang="en-US" sz="2500" b="1" dirty="0"/>
              <a:t> </a:t>
            </a:r>
            <a:r>
              <a:rPr lang="en-US" sz="2500" b="1" dirty="0" err="1"/>
              <a:t>su</a:t>
            </a:r>
            <a:r>
              <a:rPr lang="en-US" sz="2500" b="1" dirty="0"/>
              <a:t> </a:t>
            </a:r>
            <a:r>
              <a:rPr lang="en-US" sz="2500" b="1" dirty="0" err="1"/>
              <a:t>grado</a:t>
            </a:r>
            <a:r>
              <a:rPr lang="en-US" sz="2500" b="1" dirty="0"/>
              <a:t> </a:t>
            </a:r>
            <a:r>
              <a:rPr lang="en-US" sz="2500" b="1" dirty="0" err="1"/>
              <a:t>en</a:t>
            </a:r>
            <a:r>
              <a:rPr lang="en-US" sz="2500" b="1" dirty="0"/>
              <a:t>:</a:t>
            </a:r>
          </a:p>
          <a:p>
            <a:pPr>
              <a:lnSpc>
                <a:spcPct val="110000"/>
              </a:lnSpc>
            </a:pPr>
            <a:r>
              <a:rPr lang="en-US" sz="2500" b="1" dirty="0"/>
              <a:t>Árbol </a:t>
            </a:r>
            <a:r>
              <a:rPr lang="en-US" sz="2500" b="1" dirty="0" err="1"/>
              <a:t>binario</a:t>
            </a:r>
            <a:r>
              <a:rPr lang="en-US" sz="2500" b="1" dirty="0"/>
              <a:t>: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a:t>
            </a:r>
            <a:r>
              <a:rPr lang="en-US" sz="2500" dirty="0" err="1"/>
              <a:t>cada</a:t>
            </a:r>
            <a:r>
              <a:rPr lang="en-US" sz="2500" dirty="0"/>
              <a:t> </a:t>
            </a:r>
            <a:r>
              <a:rPr lang="en-US" sz="2500" dirty="0" err="1"/>
              <a:t>nodo</a:t>
            </a:r>
            <a:r>
              <a:rPr lang="en-US" sz="2500" dirty="0"/>
              <a:t> </a:t>
            </a:r>
            <a:r>
              <a:rPr lang="en-US" sz="2500" dirty="0" err="1"/>
              <a:t>tiene</a:t>
            </a:r>
            <a:r>
              <a:rPr lang="en-US" sz="2500" dirty="0"/>
              <a:t> </a:t>
            </a:r>
            <a:r>
              <a:rPr lang="en-US" sz="2500" dirty="0" err="1"/>
              <a:t>como</a:t>
            </a:r>
            <a:r>
              <a:rPr lang="en-US" sz="2500" dirty="0"/>
              <a:t> </a:t>
            </a:r>
            <a:r>
              <a:rPr lang="en-US" sz="2500" dirty="0" err="1"/>
              <a:t>máximo</a:t>
            </a:r>
            <a:r>
              <a:rPr lang="en-US" sz="2500" dirty="0"/>
              <a:t> dos </a:t>
            </a:r>
            <a:r>
              <a:rPr lang="en-US" sz="2500" dirty="0" err="1"/>
              <a:t>hijos</a:t>
            </a:r>
            <a:r>
              <a:rPr lang="en-US" sz="2500" dirty="0"/>
              <a:t>. Es un </a:t>
            </a:r>
            <a:r>
              <a:rPr lang="en-US" sz="2500" dirty="0" err="1"/>
              <a:t>caso</a:t>
            </a:r>
            <a:r>
              <a:rPr lang="en-US" sz="2500" dirty="0"/>
              <a:t> particular de árbol 2-ario o </a:t>
            </a:r>
            <a:r>
              <a:rPr lang="en-US" sz="2500" dirty="0" err="1"/>
              <a:t>binario</a:t>
            </a:r>
            <a:r>
              <a:rPr lang="en-US" sz="2500" dirty="0"/>
              <a:t> </a:t>
            </a:r>
            <a:r>
              <a:rPr lang="en-US" sz="2500" dirty="0" err="1"/>
              <a:t>completo</a:t>
            </a:r>
            <a:r>
              <a:rPr lang="en-US" sz="2500" dirty="0"/>
              <a:t>. Los </a:t>
            </a:r>
            <a:r>
              <a:rPr lang="en-US" sz="2500" dirty="0" err="1"/>
              <a:t>árboles</a:t>
            </a:r>
            <a:r>
              <a:rPr lang="en-US" sz="2500" dirty="0"/>
              <a:t> </a:t>
            </a:r>
            <a:r>
              <a:rPr lang="en-US" sz="2500" dirty="0" err="1"/>
              <a:t>binarios</a:t>
            </a:r>
            <a:r>
              <a:rPr lang="en-US" sz="2500" dirty="0"/>
              <a:t> son </a:t>
            </a:r>
            <a:r>
              <a:rPr lang="en-US" sz="2500" dirty="0" err="1"/>
              <a:t>muy</a:t>
            </a:r>
            <a:r>
              <a:rPr lang="en-US" sz="2500" dirty="0"/>
              <a:t> </a:t>
            </a:r>
            <a:r>
              <a:rPr lang="en-US" sz="2500" dirty="0" err="1"/>
              <a:t>importantes</a:t>
            </a:r>
            <a:r>
              <a:rPr lang="en-US" sz="2500" dirty="0"/>
              <a:t> </a:t>
            </a:r>
            <a:r>
              <a:rPr lang="en-US" sz="2500" dirty="0" err="1"/>
              <a:t>en</a:t>
            </a:r>
            <a:r>
              <a:rPr lang="en-US" sz="2500" dirty="0"/>
              <a:t> </a:t>
            </a:r>
            <a:r>
              <a:rPr lang="en-US" sz="2500" dirty="0" err="1"/>
              <a:t>el</a:t>
            </a:r>
            <a:r>
              <a:rPr lang="en-US" sz="2500" dirty="0"/>
              <a:t> </a:t>
            </a:r>
            <a:r>
              <a:rPr lang="en-US" sz="2500" dirty="0" err="1"/>
              <a:t>área</a:t>
            </a:r>
            <a:r>
              <a:rPr lang="en-US" sz="2500" dirty="0"/>
              <a:t> de la </a:t>
            </a:r>
            <a:r>
              <a:rPr lang="en-US" sz="2500" dirty="0" err="1"/>
              <a:t>computación</a:t>
            </a:r>
            <a:r>
              <a:rPr lang="en-US" sz="2500" dirty="0"/>
              <a:t>, </a:t>
            </a:r>
            <a:r>
              <a:rPr lang="en-US" sz="2500" dirty="0" err="1"/>
              <a:t>ya</a:t>
            </a:r>
            <a:r>
              <a:rPr lang="en-US" sz="2500" dirty="0"/>
              <a:t> que se </a:t>
            </a:r>
            <a:r>
              <a:rPr lang="en-US" sz="2500" dirty="0" err="1"/>
              <a:t>usan</a:t>
            </a:r>
            <a:r>
              <a:rPr lang="en-US" sz="2500" dirty="0"/>
              <a:t> para </a:t>
            </a:r>
            <a:r>
              <a:rPr lang="en-US" sz="2500" dirty="0" err="1"/>
              <a:t>representar</a:t>
            </a:r>
            <a:r>
              <a:rPr lang="en-US" sz="2500" dirty="0"/>
              <a:t> </a:t>
            </a:r>
            <a:r>
              <a:rPr lang="en-US" sz="2500" dirty="0" err="1"/>
              <a:t>datos</a:t>
            </a:r>
            <a:r>
              <a:rPr lang="en-US" sz="2500" dirty="0"/>
              <a:t> </a:t>
            </a:r>
            <a:r>
              <a:rPr lang="en-US" sz="2500" dirty="0" err="1"/>
              <a:t>binarios</a:t>
            </a:r>
            <a:r>
              <a:rPr lang="en-US" sz="2500" dirty="0"/>
              <a:t> (0 o 1) o </a:t>
            </a:r>
            <a:r>
              <a:rPr lang="en-US" sz="2500" dirty="0" err="1"/>
              <a:t>booleanos</a:t>
            </a:r>
            <a:r>
              <a:rPr lang="en-US" sz="2500" dirty="0"/>
              <a:t> (</a:t>
            </a:r>
            <a:r>
              <a:rPr lang="en-US" sz="2500" dirty="0" err="1"/>
              <a:t>verdadero</a:t>
            </a:r>
            <a:r>
              <a:rPr lang="en-US" sz="2500" dirty="0"/>
              <a:t> o </a:t>
            </a:r>
            <a:r>
              <a:rPr lang="en-US" sz="2500" dirty="0" err="1"/>
              <a:t>falso</a:t>
            </a:r>
            <a:r>
              <a:rPr lang="en-US" sz="2500" dirty="0"/>
              <a:t>).</a:t>
            </a:r>
          </a:p>
          <a:p>
            <a:pPr>
              <a:lnSpc>
                <a:spcPct val="110000"/>
              </a:lnSpc>
            </a:pPr>
            <a:r>
              <a:rPr lang="en-US" sz="2500" b="1" dirty="0"/>
              <a:t>Árbol </a:t>
            </a:r>
            <a:r>
              <a:rPr lang="en-US" sz="2500" b="1" dirty="0" err="1"/>
              <a:t>trinario</a:t>
            </a:r>
            <a:r>
              <a:rPr lang="en-US" sz="2500" b="1" dirty="0"/>
              <a:t>: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a:t>
            </a:r>
            <a:r>
              <a:rPr lang="en-US" sz="2500" dirty="0" err="1"/>
              <a:t>cada</a:t>
            </a:r>
            <a:r>
              <a:rPr lang="en-US" sz="2500" dirty="0"/>
              <a:t> </a:t>
            </a:r>
            <a:r>
              <a:rPr lang="en-US" sz="2500" dirty="0" err="1"/>
              <a:t>nodo</a:t>
            </a:r>
            <a:r>
              <a:rPr lang="en-US" sz="2500" dirty="0"/>
              <a:t> </a:t>
            </a:r>
            <a:r>
              <a:rPr lang="en-US" sz="2500" dirty="0" err="1"/>
              <a:t>tiene</a:t>
            </a:r>
            <a:r>
              <a:rPr lang="en-US" sz="2500" dirty="0"/>
              <a:t> </a:t>
            </a:r>
            <a:r>
              <a:rPr lang="en-US" sz="2500" dirty="0" err="1"/>
              <a:t>como</a:t>
            </a:r>
            <a:r>
              <a:rPr lang="en-US" sz="2500" dirty="0"/>
              <a:t> </a:t>
            </a:r>
            <a:r>
              <a:rPr lang="en-US" sz="2500" dirty="0" err="1"/>
              <a:t>máximo</a:t>
            </a:r>
            <a:r>
              <a:rPr lang="en-US" sz="2500" dirty="0"/>
              <a:t> </a:t>
            </a:r>
            <a:r>
              <a:rPr lang="en-US" sz="2500" dirty="0" err="1"/>
              <a:t>tres</a:t>
            </a:r>
            <a:r>
              <a:rPr lang="en-US" sz="2500" dirty="0"/>
              <a:t> </a:t>
            </a:r>
            <a:r>
              <a:rPr lang="en-US" sz="2500" dirty="0" err="1"/>
              <a:t>hijos</a:t>
            </a:r>
            <a:r>
              <a:rPr lang="en-US" sz="2500" dirty="0"/>
              <a:t>. Es un </a:t>
            </a:r>
            <a:r>
              <a:rPr lang="en-US" sz="2500" dirty="0" err="1"/>
              <a:t>caso</a:t>
            </a:r>
            <a:r>
              <a:rPr lang="en-US" sz="2500" dirty="0"/>
              <a:t> particular de árbol 3-ario o </a:t>
            </a:r>
            <a:r>
              <a:rPr lang="en-US" sz="2500" dirty="0" err="1"/>
              <a:t>trinario</a:t>
            </a:r>
            <a:r>
              <a:rPr lang="en-US" sz="2500" dirty="0"/>
              <a:t> </a:t>
            </a:r>
            <a:r>
              <a:rPr lang="en-US" sz="2500" dirty="0" err="1"/>
              <a:t>completo</a:t>
            </a:r>
            <a:r>
              <a:rPr lang="en-US" sz="2500" dirty="0"/>
              <a:t>.</a:t>
            </a:r>
          </a:p>
          <a:p>
            <a:pPr>
              <a:lnSpc>
                <a:spcPct val="110000"/>
              </a:lnSpc>
            </a:pPr>
            <a:r>
              <a:rPr lang="en-US" sz="2500" b="1" dirty="0"/>
              <a:t>Árbol </a:t>
            </a:r>
            <a:r>
              <a:rPr lang="en-US" sz="2500" b="1" dirty="0" err="1"/>
              <a:t>cuaternario</a:t>
            </a:r>
            <a:r>
              <a:rPr lang="en-US" sz="2500" b="1" dirty="0"/>
              <a:t>: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a:t>
            </a:r>
            <a:r>
              <a:rPr lang="en-US" sz="2500" dirty="0" err="1"/>
              <a:t>cada</a:t>
            </a:r>
            <a:r>
              <a:rPr lang="en-US" sz="2500" dirty="0"/>
              <a:t> </a:t>
            </a:r>
            <a:r>
              <a:rPr lang="en-US" sz="2500" dirty="0" err="1"/>
              <a:t>nodo</a:t>
            </a:r>
            <a:r>
              <a:rPr lang="en-US" sz="2500" dirty="0"/>
              <a:t> </a:t>
            </a:r>
            <a:r>
              <a:rPr lang="en-US" sz="2500" dirty="0" err="1"/>
              <a:t>tiene</a:t>
            </a:r>
            <a:r>
              <a:rPr lang="en-US" sz="2500" dirty="0"/>
              <a:t> </a:t>
            </a:r>
            <a:r>
              <a:rPr lang="en-US" sz="2500" dirty="0" err="1"/>
              <a:t>como</a:t>
            </a:r>
            <a:r>
              <a:rPr lang="en-US" sz="2500" dirty="0"/>
              <a:t> </a:t>
            </a:r>
            <a:r>
              <a:rPr lang="en-US" sz="2500" dirty="0" err="1"/>
              <a:t>máximo</a:t>
            </a:r>
            <a:r>
              <a:rPr lang="en-US" sz="2500" dirty="0"/>
              <a:t> cuatro </a:t>
            </a:r>
            <a:r>
              <a:rPr lang="en-US" sz="2500" dirty="0" err="1"/>
              <a:t>hijos</a:t>
            </a:r>
            <a:r>
              <a:rPr lang="en-US" sz="2500" dirty="0"/>
              <a:t>. Es un </a:t>
            </a:r>
            <a:r>
              <a:rPr lang="en-US" sz="2500" dirty="0" err="1"/>
              <a:t>caso</a:t>
            </a:r>
            <a:r>
              <a:rPr lang="en-US" sz="2500" dirty="0"/>
              <a:t> particular de árbol 4-ario o </a:t>
            </a:r>
            <a:r>
              <a:rPr lang="en-US" sz="2500" dirty="0" err="1"/>
              <a:t>cuaternario</a:t>
            </a:r>
            <a:r>
              <a:rPr lang="en-US" sz="2500" dirty="0"/>
              <a:t> </a:t>
            </a:r>
            <a:r>
              <a:rPr lang="en-US" sz="2500" dirty="0" err="1"/>
              <a:t>completo</a:t>
            </a:r>
            <a:r>
              <a:rPr lang="en-US" sz="2500" dirty="0"/>
              <a:t>.</a:t>
            </a:r>
          </a:p>
          <a:p>
            <a:pPr>
              <a:lnSpc>
                <a:spcPct val="110000"/>
              </a:lnSpc>
            </a:pPr>
            <a:r>
              <a:rPr lang="en-US" sz="2500" b="1" dirty="0"/>
              <a:t>Árbol k-</a:t>
            </a:r>
            <a:r>
              <a:rPr lang="en-US" sz="2500" b="1" dirty="0" err="1"/>
              <a:t>ario</a:t>
            </a:r>
            <a:r>
              <a:rPr lang="en-US" sz="2500" b="1" dirty="0"/>
              <a:t>: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a:t>
            </a:r>
            <a:r>
              <a:rPr lang="en-US" sz="2500" dirty="0" err="1"/>
              <a:t>cada</a:t>
            </a:r>
            <a:r>
              <a:rPr lang="en-US" sz="2500" dirty="0"/>
              <a:t> </a:t>
            </a:r>
            <a:r>
              <a:rPr lang="en-US" sz="2500" dirty="0" err="1"/>
              <a:t>nodo</a:t>
            </a:r>
            <a:r>
              <a:rPr lang="en-US" sz="2500" dirty="0"/>
              <a:t> </a:t>
            </a:r>
            <a:r>
              <a:rPr lang="en-US" sz="2500" dirty="0" err="1"/>
              <a:t>tiene</a:t>
            </a:r>
            <a:r>
              <a:rPr lang="en-US" sz="2500" dirty="0"/>
              <a:t> </a:t>
            </a:r>
            <a:r>
              <a:rPr lang="en-US" sz="2500" dirty="0" err="1"/>
              <a:t>como</a:t>
            </a:r>
            <a:r>
              <a:rPr lang="en-US" sz="2500" dirty="0"/>
              <a:t> </a:t>
            </a:r>
            <a:r>
              <a:rPr lang="en-US" sz="2500" dirty="0" err="1"/>
              <a:t>máximo</a:t>
            </a:r>
            <a:r>
              <a:rPr lang="en-US" sz="2500" dirty="0"/>
              <a:t> k </a:t>
            </a:r>
            <a:r>
              <a:rPr lang="en-US" sz="2500" dirty="0" err="1"/>
              <a:t>hijos</a:t>
            </a:r>
            <a:r>
              <a:rPr lang="en-US" sz="2500" dirty="0"/>
              <a:t>, </a:t>
            </a:r>
            <a:r>
              <a:rPr lang="en-US" sz="2500" dirty="0" err="1"/>
              <a:t>donde</a:t>
            </a:r>
            <a:r>
              <a:rPr lang="en-US" sz="2500" dirty="0"/>
              <a:t> k es un </a:t>
            </a:r>
            <a:r>
              <a:rPr lang="en-US" sz="2500" dirty="0" err="1"/>
              <a:t>número</a:t>
            </a:r>
            <a:r>
              <a:rPr lang="en-US" sz="2500" dirty="0"/>
              <a:t> natural mayor que cero. Un </a:t>
            </a:r>
            <a:r>
              <a:rPr lang="en-US" sz="2500" dirty="0" err="1"/>
              <a:t>caso</a:t>
            </a:r>
            <a:r>
              <a:rPr lang="en-US" sz="2500" dirty="0"/>
              <a:t> </a:t>
            </a:r>
            <a:r>
              <a:rPr lang="en-US" sz="2500" dirty="0" err="1"/>
              <a:t>particularmente</a:t>
            </a:r>
            <a:r>
              <a:rPr lang="en-US" sz="2500" dirty="0"/>
              <a:t> </a:t>
            </a:r>
            <a:r>
              <a:rPr lang="en-US" sz="2500" dirty="0" err="1"/>
              <a:t>importante</a:t>
            </a:r>
            <a:r>
              <a:rPr lang="en-US" sz="2500" dirty="0"/>
              <a:t> es </a:t>
            </a:r>
            <a:r>
              <a:rPr lang="en-US" sz="2500" dirty="0" err="1"/>
              <a:t>el</a:t>
            </a:r>
            <a:r>
              <a:rPr lang="en-US" sz="2500" dirty="0"/>
              <a:t> de un árbol 2-ario, al </a:t>
            </a:r>
            <a:r>
              <a:rPr lang="en-US" sz="2500" dirty="0" err="1"/>
              <a:t>cual</a:t>
            </a:r>
            <a:r>
              <a:rPr lang="en-US" sz="2500" dirty="0"/>
              <a:t> se </a:t>
            </a:r>
            <a:r>
              <a:rPr lang="en-US" sz="2500" dirty="0" err="1"/>
              <a:t>denomina</a:t>
            </a:r>
            <a:r>
              <a:rPr lang="en-US" sz="2500" dirty="0"/>
              <a:t> árbol </a:t>
            </a:r>
            <a:r>
              <a:rPr lang="en-US" sz="2500" dirty="0" err="1"/>
              <a:t>binario</a:t>
            </a:r>
            <a:r>
              <a:rPr lang="en-US" sz="2500" dirty="0"/>
              <a:t>.</a:t>
            </a:r>
          </a:p>
          <a:p>
            <a:pPr>
              <a:lnSpc>
                <a:spcPct val="110000"/>
              </a:lnSpc>
            </a:pPr>
            <a:r>
              <a:rPr lang="en-US" sz="2500" b="1" dirty="0"/>
              <a:t>Los </a:t>
            </a:r>
            <a:r>
              <a:rPr lang="en-US" sz="2500" b="1" dirty="0" err="1"/>
              <a:t>grafos</a:t>
            </a:r>
            <a:r>
              <a:rPr lang="en-US" sz="2500" b="1" dirty="0"/>
              <a:t> se </a:t>
            </a:r>
            <a:r>
              <a:rPr lang="en-US" sz="2500" b="1" dirty="0" err="1"/>
              <a:t>pueden</a:t>
            </a:r>
            <a:r>
              <a:rPr lang="en-US" sz="2500" b="1" dirty="0"/>
              <a:t> </a:t>
            </a:r>
            <a:r>
              <a:rPr lang="en-US" sz="2500" b="1" dirty="0" err="1"/>
              <a:t>clasificar</a:t>
            </a:r>
            <a:r>
              <a:rPr lang="en-US" sz="2500" b="1" dirty="0"/>
              <a:t> </a:t>
            </a:r>
            <a:r>
              <a:rPr lang="en-US" sz="2500" b="1" dirty="0" err="1"/>
              <a:t>según</a:t>
            </a:r>
            <a:r>
              <a:rPr lang="en-US" sz="2500" b="1" dirty="0"/>
              <a:t> </a:t>
            </a:r>
            <a:r>
              <a:rPr lang="en-US" sz="2500" b="1" dirty="0" err="1"/>
              <a:t>su</a:t>
            </a:r>
            <a:r>
              <a:rPr lang="en-US" sz="2500" b="1" dirty="0"/>
              <a:t> </a:t>
            </a:r>
            <a:r>
              <a:rPr lang="en-US" sz="2500" b="1" dirty="0" err="1"/>
              <a:t>grado</a:t>
            </a:r>
            <a:r>
              <a:rPr lang="en-US" sz="2500" b="1" dirty="0"/>
              <a:t> </a:t>
            </a:r>
            <a:r>
              <a:rPr lang="en-US" sz="2500" b="1" dirty="0" err="1"/>
              <a:t>en</a:t>
            </a:r>
            <a:r>
              <a:rPr lang="en-US" sz="2500" b="1" dirty="0"/>
              <a:t>:</a:t>
            </a:r>
          </a:p>
          <a:p>
            <a:pPr>
              <a:lnSpc>
                <a:spcPct val="110000"/>
              </a:lnSpc>
            </a:pPr>
            <a:r>
              <a:rPr lang="en-US" sz="2500" b="1" dirty="0" err="1"/>
              <a:t>Grafo</a:t>
            </a:r>
            <a:r>
              <a:rPr lang="en-US" sz="2500" b="1" dirty="0"/>
              <a:t> </a:t>
            </a:r>
            <a:r>
              <a:rPr lang="en-US" sz="2500" b="1" dirty="0" err="1"/>
              <a:t>completo</a:t>
            </a:r>
            <a:r>
              <a:rPr lang="en-US" sz="2500" b="1" dirty="0"/>
              <a:t>: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a:t>
            </a:r>
            <a:r>
              <a:rPr lang="en-US" sz="2500" dirty="0" err="1"/>
              <a:t>todos</a:t>
            </a:r>
            <a:r>
              <a:rPr lang="en-US" sz="2500" dirty="0"/>
              <a:t> </a:t>
            </a:r>
            <a:r>
              <a:rPr lang="en-US" sz="2500" dirty="0" err="1"/>
              <a:t>los</a:t>
            </a:r>
            <a:r>
              <a:rPr lang="en-US" sz="2500" dirty="0"/>
              <a:t> </a:t>
            </a:r>
            <a:r>
              <a:rPr lang="en-US" sz="2500" dirty="0" err="1"/>
              <a:t>vértices</a:t>
            </a:r>
            <a:r>
              <a:rPr lang="en-US" sz="2500" dirty="0"/>
              <a:t> </a:t>
            </a:r>
            <a:r>
              <a:rPr lang="en-US" sz="2500" dirty="0" err="1"/>
              <a:t>tienen</a:t>
            </a:r>
            <a:r>
              <a:rPr lang="en-US" sz="2500" dirty="0"/>
              <a:t> </a:t>
            </a:r>
            <a:r>
              <a:rPr lang="en-US" sz="2500" dirty="0" err="1"/>
              <a:t>el</a:t>
            </a:r>
            <a:r>
              <a:rPr lang="en-US" sz="2500" dirty="0"/>
              <a:t> </a:t>
            </a:r>
            <a:r>
              <a:rPr lang="en-US" sz="2500" dirty="0" err="1"/>
              <a:t>mismo</a:t>
            </a:r>
            <a:r>
              <a:rPr lang="en-US" sz="2500" dirty="0"/>
              <a:t> </a:t>
            </a:r>
            <a:r>
              <a:rPr lang="en-US" sz="2500" dirty="0" err="1"/>
              <a:t>grado</a:t>
            </a:r>
            <a:r>
              <a:rPr lang="en-US" sz="2500" dirty="0"/>
              <a:t>, es </a:t>
            </a:r>
            <a:r>
              <a:rPr lang="en-US" sz="2500" dirty="0" err="1"/>
              <a:t>decir</a:t>
            </a:r>
            <a:r>
              <a:rPr lang="en-US" sz="2500" dirty="0"/>
              <a:t>, </a:t>
            </a:r>
            <a:r>
              <a:rPr lang="en-US" sz="2500" dirty="0" err="1"/>
              <a:t>todos</a:t>
            </a:r>
            <a:r>
              <a:rPr lang="en-US" sz="2500" dirty="0"/>
              <a:t> </a:t>
            </a:r>
            <a:r>
              <a:rPr lang="en-US" sz="2500" dirty="0" err="1"/>
              <a:t>tienen</a:t>
            </a:r>
            <a:r>
              <a:rPr lang="en-US" sz="2500" dirty="0"/>
              <a:t> </a:t>
            </a:r>
            <a:r>
              <a:rPr lang="en-US" sz="2500" dirty="0" err="1"/>
              <a:t>el</a:t>
            </a:r>
            <a:r>
              <a:rPr lang="en-US" sz="2500" dirty="0"/>
              <a:t> </a:t>
            </a:r>
            <a:r>
              <a:rPr lang="en-US" sz="2500" dirty="0" err="1"/>
              <a:t>mismo</a:t>
            </a:r>
            <a:r>
              <a:rPr lang="en-US" sz="2500" dirty="0"/>
              <a:t> </a:t>
            </a:r>
            <a:r>
              <a:rPr lang="en-US" sz="2500" dirty="0" err="1"/>
              <a:t>número</a:t>
            </a:r>
            <a:r>
              <a:rPr lang="en-US" sz="2500" dirty="0"/>
              <a:t> de </a:t>
            </a:r>
            <a:r>
              <a:rPr lang="en-US" sz="2500" dirty="0" err="1"/>
              <a:t>aristas</a:t>
            </a:r>
            <a:r>
              <a:rPr lang="en-US" sz="2500" dirty="0"/>
              <a:t> (</a:t>
            </a:r>
            <a:r>
              <a:rPr lang="en-US" sz="2500" dirty="0" err="1"/>
              <a:t>líneas</a:t>
            </a:r>
            <a:r>
              <a:rPr lang="en-US" sz="2500" dirty="0"/>
              <a:t>) </a:t>
            </a:r>
            <a:r>
              <a:rPr lang="en-US" sz="2500" dirty="0" err="1"/>
              <a:t>conectadas</a:t>
            </a:r>
            <a:r>
              <a:rPr lang="en-US" sz="2500" dirty="0"/>
              <a:t> a </a:t>
            </a:r>
            <a:r>
              <a:rPr lang="en-US" sz="2500" dirty="0" err="1"/>
              <a:t>ellos</a:t>
            </a:r>
            <a:r>
              <a:rPr lang="en-US" sz="2500" dirty="0"/>
              <a:t>.</a:t>
            </a:r>
          </a:p>
          <a:p>
            <a:pPr>
              <a:lnSpc>
                <a:spcPct val="110000"/>
              </a:lnSpc>
            </a:pPr>
            <a:r>
              <a:rPr lang="en-US" sz="2500" b="1" dirty="0" err="1"/>
              <a:t>Grafo</a:t>
            </a:r>
            <a:r>
              <a:rPr lang="en-US" sz="2500" b="1" dirty="0"/>
              <a:t> </a:t>
            </a:r>
            <a:r>
              <a:rPr lang="en-US" sz="2500" b="1" dirty="0" err="1"/>
              <a:t>incompleto</a:t>
            </a:r>
            <a:r>
              <a:rPr lang="en-US" sz="2500" b="1" dirty="0"/>
              <a:t>: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hay </a:t>
            </a:r>
            <a:r>
              <a:rPr lang="en-US" sz="2500" dirty="0" err="1"/>
              <a:t>vértices</a:t>
            </a:r>
            <a:r>
              <a:rPr lang="en-US" sz="2500" dirty="0"/>
              <a:t> con </a:t>
            </a:r>
            <a:r>
              <a:rPr lang="en-US" sz="2500" dirty="0" err="1"/>
              <a:t>grado</a:t>
            </a:r>
            <a:r>
              <a:rPr lang="en-US" sz="2500" dirty="0"/>
              <a:t> </a:t>
            </a:r>
            <a:r>
              <a:rPr lang="en-US" sz="2500" dirty="0" err="1"/>
              <a:t>diferente</a:t>
            </a:r>
            <a:r>
              <a:rPr lang="en-US" sz="2500" dirty="0"/>
              <a:t>, es </a:t>
            </a:r>
            <a:r>
              <a:rPr lang="en-US" sz="2500" dirty="0" err="1"/>
              <a:t>decir</a:t>
            </a:r>
            <a:r>
              <a:rPr lang="en-US" sz="2500" dirty="0"/>
              <a:t>, </a:t>
            </a:r>
            <a:r>
              <a:rPr lang="en-US" sz="2500" dirty="0" err="1"/>
              <a:t>algunos</a:t>
            </a:r>
            <a:r>
              <a:rPr lang="en-US" sz="2500" dirty="0"/>
              <a:t> </a:t>
            </a:r>
            <a:r>
              <a:rPr lang="en-US" sz="2500" dirty="0" err="1"/>
              <a:t>tienen</a:t>
            </a:r>
            <a:r>
              <a:rPr lang="en-US" sz="2500" dirty="0"/>
              <a:t> </a:t>
            </a:r>
            <a:r>
              <a:rPr lang="en-US" sz="2500" dirty="0" err="1"/>
              <a:t>más</a:t>
            </a:r>
            <a:r>
              <a:rPr lang="en-US" sz="2500" dirty="0"/>
              <a:t> </a:t>
            </a:r>
            <a:r>
              <a:rPr lang="en-US" sz="2500" dirty="0" err="1"/>
              <a:t>aristas</a:t>
            </a:r>
            <a:r>
              <a:rPr lang="en-US" sz="2500" dirty="0"/>
              <a:t> </a:t>
            </a:r>
            <a:r>
              <a:rPr lang="en-US" sz="2500" dirty="0" err="1"/>
              <a:t>conectadas</a:t>
            </a:r>
            <a:r>
              <a:rPr lang="en-US" sz="2500" dirty="0"/>
              <a:t> a </a:t>
            </a:r>
            <a:r>
              <a:rPr lang="en-US" sz="2500" dirty="0" err="1"/>
              <a:t>ellos</a:t>
            </a:r>
            <a:r>
              <a:rPr lang="en-US" sz="2500" dirty="0"/>
              <a:t> que </a:t>
            </a:r>
            <a:r>
              <a:rPr lang="en-US" sz="2500" dirty="0" err="1"/>
              <a:t>otros</a:t>
            </a:r>
            <a:r>
              <a:rPr lang="en-US" sz="2500" dirty="0"/>
              <a:t>.</a:t>
            </a:r>
          </a:p>
          <a:p>
            <a:pPr>
              <a:lnSpc>
                <a:spcPct val="110000"/>
              </a:lnSpc>
            </a:pPr>
            <a:r>
              <a:rPr lang="en-US" sz="2500" b="1" dirty="0" err="1"/>
              <a:t>Grafo</a:t>
            </a:r>
            <a:r>
              <a:rPr lang="en-US" sz="2500" b="1" dirty="0"/>
              <a:t> regular: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a:t>
            </a:r>
            <a:r>
              <a:rPr lang="en-US" sz="2500" dirty="0" err="1"/>
              <a:t>todos</a:t>
            </a:r>
            <a:r>
              <a:rPr lang="en-US" sz="2500" dirty="0"/>
              <a:t> </a:t>
            </a:r>
            <a:r>
              <a:rPr lang="en-US" sz="2500" dirty="0" err="1"/>
              <a:t>los</a:t>
            </a:r>
            <a:r>
              <a:rPr lang="en-US" sz="2500" dirty="0"/>
              <a:t> </a:t>
            </a:r>
            <a:r>
              <a:rPr lang="en-US" sz="2500" dirty="0" err="1"/>
              <a:t>vértices</a:t>
            </a:r>
            <a:r>
              <a:rPr lang="en-US" sz="2500" dirty="0"/>
              <a:t> </a:t>
            </a:r>
            <a:r>
              <a:rPr lang="en-US" sz="2500" dirty="0" err="1"/>
              <a:t>tienen</a:t>
            </a:r>
            <a:r>
              <a:rPr lang="en-US" sz="2500" dirty="0"/>
              <a:t> </a:t>
            </a:r>
            <a:r>
              <a:rPr lang="en-US" sz="2500" dirty="0" err="1"/>
              <a:t>el</a:t>
            </a:r>
            <a:r>
              <a:rPr lang="en-US" sz="2500" dirty="0"/>
              <a:t> </a:t>
            </a:r>
            <a:r>
              <a:rPr lang="en-US" sz="2500" dirty="0" err="1"/>
              <a:t>mismo</a:t>
            </a:r>
            <a:r>
              <a:rPr lang="en-US" sz="2500" dirty="0"/>
              <a:t> </a:t>
            </a:r>
            <a:r>
              <a:rPr lang="en-US" sz="2500" dirty="0" err="1"/>
              <a:t>grado</a:t>
            </a:r>
            <a:r>
              <a:rPr lang="en-US" sz="2500" dirty="0"/>
              <a:t> y </a:t>
            </a:r>
            <a:r>
              <a:rPr lang="en-US" sz="2500" dirty="0" err="1"/>
              <a:t>todas</a:t>
            </a:r>
            <a:r>
              <a:rPr lang="en-US" sz="2500" dirty="0"/>
              <a:t> las </a:t>
            </a:r>
            <a:r>
              <a:rPr lang="en-US" sz="2500" dirty="0" err="1"/>
              <a:t>aristas</a:t>
            </a:r>
            <a:r>
              <a:rPr lang="en-US" sz="2500" dirty="0"/>
              <a:t> son </a:t>
            </a:r>
            <a:r>
              <a:rPr lang="en-US" sz="2500" dirty="0" err="1"/>
              <a:t>iguales</a:t>
            </a:r>
            <a:r>
              <a:rPr lang="en-US" sz="2500" dirty="0"/>
              <a:t> entre </a:t>
            </a:r>
            <a:r>
              <a:rPr lang="en-US" sz="2500" dirty="0" err="1"/>
              <a:t>sí</a:t>
            </a:r>
            <a:r>
              <a:rPr lang="en-US" sz="2500" dirty="0"/>
              <a:t>.</a:t>
            </a:r>
          </a:p>
          <a:p>
            <a:pPr>
              <a:lnSpc>
                <a:spcPct val="110000"/>
              </a:lnSpc>
            </a:pPr>
            <a:r>
              <a:rPr lang="en-US" sz="2500" b="1" dirty="0" err="1"/>
              <a:t>Grafo</a:t>
            </a:r>
            <a:r>
              <a:rPr lang="en-US" sz="2500" b="1" dirty="0"/>
              <a:t> irregular: </a:t>
            </a:r>
            <a:r>
              <a:rPr lang="en-US" sz="2500" dirty="0"/>
              <a:t>Es </a:t>
            </a:r>
            <a:r>
              <a:rPr lang="en-US" sz="2500" dirty="0" err="1"/>
              <a:t>aquel</a:t>
            </a:r>
            <a:r>
              <a:rPr lang="en-US" sz="2500" dirty="0"/>
              <a:t> </a:t>
            </a:r>
            <a:r>
              <a:rPr lang="en-US" sz="2500" dirty="0" err="1"/>
              <a:t>en</a:t>
            </a:r>
            <a:r>
              <a:rPr lang="en-US" sz="2500" dirty="0"/>
              <a:t> </a:t>
            </a:r>
            <a:r>
              <a:rPr lang="en-US" sz="2500" dirty="0" err="1"/>
              <a:t>el</a:t>
            </a:r>
            <a:r>
              <a:rPr lang="en-US" sz="2500" dirty="0"/>
              <a:t> que hay </a:t>
            </a:r>
            <a:r>
              <a:rPr lang="en-US" sz="2500" dirty="0" err="1"/>
              <a:t>vértices</a:t>
            </a:r>
            <a:r>
              <a:rPr lang="en-US" sz="2500" dirty="0"/>
              <a:t> con </a:t>
            </a:r>
            <a:r>
              <a:rPr lang="en-US" sz="2500" dirty="0" err="1"/>
              <a:t>diferente</a:t>
            </a:r>
            <a:r>
              <a:rPr lang="en-US" sz="2500" dirty="0"/>
              <a:t> </a:t>
            </a:r>
            <a:r>
              <a:rPr lang="en-US" sz="2500" dirty="0" err="1"/>
              <a:t>grado</a:t>
            </a:r>
            <a:r>
              <a:rPr lang="en-US" sz="2500" dirty="0"/>
              <a:t> y </a:t>
            </a:r>
            <a:r>
              <a:rPr lang="en-US" sz="2500" dirty="0" err="1"/>
              <a:t>aristas</a:t>
            </a:r>
            <a:r>
              <a:rPr lang="en-US" sz="2500" dirty="0"/>
              <a:t> con </a:t>
            </a:r>
            <a:r>
              <a:rPr lang="en-US" sz="2500" dirty="0" err="1"/>
              <a:t>diferente</a:t>
            </a:r>
            <a:r>
              <a:rPr lang="en-US" sz="2500" dirty="0"/>
              <a:t> </a:t>
            </a:r>
            <a:r>
              <a:rPr lang="en-US" sz="2500" dirty="0" err="1"/>
              <a:t>longitud</a:t>
            </a:r>
            <a:r>
              <a:rPr lang="en-US" sz="2500" dirty="0"/>
              <a:t>.</a:t>
            </a:r>
          </a:p>
          <a:p>
            <a:pPr>
              <a:lnSpc>
                <a:spcPct val="110000"/>
              </a:lnSpc>
            </a:pPr>
            <a:endParaRPr lang="en-US" sz="800" dirty="0"/>
          </a:p>
        </p:txBody>
      </p:sp>
      <p:sp>
        <p:nvSpPr>
          <p:cNvPr id="48" name="Rectangle 47">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7B850B4A-EF46-A615-C4AE-A8F2688B966A}"/>
              </a:ext>
            </a:extLst>
          </p:cNvPr>
          <p:cNvPicPr>
            <a:picLocks noGrp="1" noChangeAspect="1"/>
          </p:cNvPicPr>
          <p:nvPr>
            <p:ph sz="half" idx="2"/>
          </p:nvPr>
        </p:nvPicPr>
        <p:blipFill>
          <a:blip r:embed="rId2"/>
          <a:stretch>
            <a:fillRect/>
          </a:stretch>
        </p:blipFill>
        <p:spPr>
          <a:xfrm>
            <a:off x="7402025" y="1028699"/>
            <a:ext cx="4076701" cy="1895665"/>
          </a:xfrm>
          <a:prstGeom prst="rect">
            <a:avLst/>
          </a:prstGeom>
        </p:spPr>
      </p:pic>
    </p:spTree>
    <p:extLst>
      <p:ext uri="{BB962C8B-B14F-4D97-AF65-F5344CB8AC3E}">
        <p14:creationId xmlns:p14="http://schemas.microsoft.com/office/powerpoint/2010/main" val="118372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DDB3F-DF51-5233-A0C6-A46D8ECAE27D}"/>
              </a:ext>
            </a:extLst>
          </p:cNvPr>
          <p:cNvSpPr>
            <a:spLocks noGrp="1"/>
          </p:cNvSpPr>
          <p:nvPr>
            <p:ph type="title"/>
          </p:nvPr>
        </p:nvSpPr>
        <p:spPr>
          <a:xfrm>
            <a:off x="917275" y="4583953"/>
            <a:ext cx="4685857" cy="1465973"/>
          </a:xfrm>
        </p:spPr>
        <p:txBody>
          <a:bodyPr vert="horz" lIns="0" tIns="0" rIns="0" bIns="0" rtlCol="0" anchor="t">
            <a:normAutofit/>
          </a:bodyPr>
          <a:lstStyle/>
          <a:p>
            <a:r>
              <a:rPr lang="en-US" sz="2800" dirty="0"/>
              <a:t>Bosques:</a:t>
            </a:r>
          </a:p>
        </p:txBody>
      </p:sp>
      <p:pic>
        <p:nvPicPr>
          <p:cNvPr id="6" name="Content Placeholder 5">
            <a:extLst>
              <a:ext uri="{FF2B5EF4-FFF2-40B4-BE49-F238E27FC236}">
                <a16:creationId xmlns:a16="http://schemas.microsoft.com/office/drawing/2014/main" id="{91C17E6B-11ED-3ECC-FAD1-7EE793C65FBD}"/>
              </a:ext>
            </a:extLst>
          </p:cNvPr>
          <p:cNvPicPr>
            <a:picLocks noGrp="1" noChangeAspect="1"/>
          </p:cNvPicPr>
          <p:nvPr>
            <p:ph sz="half" idx="2"/>
          </p:nvPr>
        </p:nvPicPr>
        <p:blipFill rotWithShape="1">
          <a:blip r:embed="rId2"/>
          <a:srcRect b="22199"/>
          <a:stretch/>
        </p:blipFill>
        <p:spPr>
          <a:xfrm>
            <a:off x="0" y="0"/>
            <a:ext cx="12191980" cy="4244759"/>
          </a:xfrm>
          <a:prstGeom prst="rect">
            <a:avLst/>
          </a:prstGeom>
        </p:spPr>
      </p:pic>
      <p:sp>
        <p:nvSpPr>
          <p:cNvPr id="3" name="Content Placeholder 2">
            <a:extLst>
              <a:ext uri="{FF2B5EF4-FFF2-40B4-BE49-F238E27FC236}">
                <a16:creationId xmlns:a16="http://schemas.microsoft.com/office/drawing/2014/main" id="{95DD5090-9C83-87D6-D153-C4FE7685D9D0}"/>
              </a:ext>
            </a:extLst>
          </p:cNvPr>
          <p:cNvSpPr>
            <a:spLocks noGrp="1"/>
          </p:cNvSpPr>
          <p:nvPr>
            <p:ph sz="half" idx="1"/>
          </p:nvPr>
        </p:nvSpPr>
        <p:spPr>
          <a:xfrm>
            <a:off x="6096000" y="4583953"/>
            <a:ext cx="5638800" cy="1465973"/>
          </a:xfrm>
        </p:spPr>
        <p:txBody>
          <a:bodyPr vert="horz" lIns="0" tIns="0" rIns="0" bIns="0" rtlCol="0">
            <a:normAutofit/>
          </a:bodyPr>
          <a:lstStyle/>
          <a:p>
            <a:pPr>
              <a:lnSpc>
                <a:spcPct val="110000"/>
              </a:lnSpc>
            </a:pPr>
            <a:r>
              <a:rPr lang="en-US" sz="1400"/>
              <a:t>Un bosque es un conjunto de árboles, en otras palabras un árbol es un bosque conectado. De un árbol se pueden obtener varios subárboles, mismos que conforman un bosque. A su vez un árbol puede considerarse como un bosque conectado, sólo se debe tener en cuenta que el árbol más pequeño está integrado por cuando menos dos nodos conectados por una arista.</a:t>
            </a:r>
          </a:p>
        </p:txBody>
      </p:sp>
      <p:sp>
        <p:nvSpPr>
          <p:cNvPr id="24" name="Rectangle 23">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37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42E79-8549-77CB-A9EF-0B5D4409C3C2}"/>
              </a:ext>
            </a:extLst>
          </p:cNvPr>
          <p:cNvSpPr>
            <a:spLocks noGrp="1"/>
          </p:cNvSpPr>
          <p:nvPr>
            <p:ph type="title"/>
          </p:nvPr>
        </p:nvSpPr>
        <p:spPr>
          <a:xfrm>
            <a:off x="1157084" y="374427"/>
            <a:ext cx="10374517" cy="971512"/>
          </a:xfrm>
        </p:spPr>
        <p:txBody>
          <a:bodyPr vert="horz" lIns="0" tIns="0" rIns="0" bIns="0" rtlCol="0" anchor="ctr">
            <a:normAutofit/>
          </a:bodyPr>
          <a:lstStyle/>
          <a:p>
            <a:r>
              <a:rPr lang="en-US" sz="3200">
                <a:solidFill>
                  <a:schemeClr val="bg1"/>
                </a:solidFill>
              </a:rPr>
              <a:t>Árboles con pesos:</a:t>
            </a:r>
          </a:p>
        </p:txBody>
      </p:sp>
      <p:sp>
        <p:nvSpPr>
          <p:cNvPr id="3" name="Content Placeholder 2">
            <a:extLst>
              <a:ext uri="{FF2B5EF4-FFF2-40B4-BE49-F238E27FC236}">
                <a16:creationId xmlns:a16="http://schemas.microsoft.com/office/drawing/2014/main" id="{87002BA6-90D8-0040-F4B2-18C463CED26C}"/>
              </a:ext>
            </a:extLst>
          </p:cNvPr>
          <p:cNvSpPr>
            <a:spLocks/>
          </p:cNvSpPr>
          <p:nvPr/>
        </p:nvSpPr>
        <p:spPr>
          <a:xfrm>
            <a:off x="1229301" y="2998277"/>
            <a:ext cx="3982549" cy="3253667"/>
          </a:xfrm>
          <a:prstGeom prst="rect">
            <a:avLst/>
          </a:prstGeom>
        </p:spPr>
        <p:txBody>
          <a:bodyPr>
            <a:normAutofit fontScale="85000" lnSpcReduction="10000"/>
          </a:bodyPr>
          <a:lstStyle/>
          <a:p>
            <a:pPr defTabSz="749808">
              <a:lnSpc>
                <a:spcPct val="90000"/>
              </a:lnSpc>
              <a:spcAft>
                <a:spcPts val="600"/>
              </a:spcAft>
            </a:pPr>
            <a:r>
              <a:rPr lang="es-ES" sz="1700" kern="1200">
                <a:solidFill>
                  <a:schemeClr val="tx1"/>
                </a:solidFill>
                <a:latin typeface="+mn-lt"/>
                <a:ea typeface="+mn-ea"/>
                <a:cs typeface="+mn-cs"/>
              </a:rPr>
              <a:t>Para representar caracteres en el código ASCII se usan cadenas de 8 bits, sin embargo se puede aumentar la velocidad de procesamiento o bien aprovechar mejor la memoria de la computadora, mediante una compactación de la información, usando cadenas de diferente longitud. Las cadenas más pequeñas pueden representar a los caracteres que se presentan con más frecuencia, como son las vocales y las consonantes {b, c, d, f, m, n, p, r, s}. </a:t>
            </a:r>
          </a:p>
          <a:p>
            <a:pPr defTabSz="749808">
              <a:lnSpc>
                <a:spcPct val="90000"/>
              </a:lnSpc>
              <a:spcAft>
                <a:spcPts val="600"/>
              </a:spcAft>
            </a:pPr>
            <a:r>
              <a:rPr lang="es-ES" sz="1700" kern="1200">
                <a:solidFill>
                  <a:schemeClr val="tx1"/>
                </a:solidFill>
                <a:latin typeface="+mn-lt"/>
                <a:ea typeface="+mn-ea"/>
                <a:cs typeface="+mn-cs"/>
              </a:rPr>
              <a:t>Para codificar la información los bits se colocan en un árbol binario completo donde las cadenas de bits de los caracteres más frecuentes están más cerca de la raíz y los que casi no se usan están más alejados de ella. Esta técnica de codificar la información la desarrolló David A. Huffman y se conoce como “código de Huffman”</a:t>
            </a:r>
            <a:endParaRPr lang="es-ES" sz="1700" dirty="0"/>
          </a:p>
        </p:txBody>
      </p:sp>
      <p:sp>
        <p:nvSpPr>
          <p:cNvPr id="4" name="Content Placeholder 3">
            <a:extLst>
              <a:ext uri="{FF2B5EF4-FFF2-40B4-BE49-F238E27FC236}">
                <a16:creationId xmlns:a16="http://schemas.microsoft.com/office/drawing/2014/main" id="{56C39012-B14C-AB0C-870F-B691702D5C81}"/>
              </a:ext>
            </a:extLst>
          </p:cNvPr>
          <p:cNvSpPr>
            <a:spLocks/>
          </p:cNvSpPr>
          <p:nvPr/>
        </p:nvSpPr>
        <p:spPr>
          <a:xfrm>
            <a:off x="6980127" y="2062715"/>
            <a:ext cx="3982549" cy="3253666"/>
          </a:xfrm>
          <a:prstGeom prst="rect">
            <a:avLst/>
          </a:prstGeom>
        </p:spPr>
        <p:txBody>
          <a:bodyPr>
            <a:normAutofit/>
          </a:bodyPr>
          <a:lstStyle/>
          <a:p>
            <a:pPr defTabSz="749808">
              <a:spcAft>
                <a:spcPts val="600"/>
              </a:spcAft>
            </a:pPr>
            <a:endParaRPr lang="es-ES" sz="1476" kern="1200" dirty="0">
              <a:solidFill>
                <a:schemeClr val="tx1"/>
              </a:solidFill>
              <a:latin typeface="+mn-lt"/>
              <a:ea typeface="+mn-ea"/>
              <a:cs typeface="+mn-cs"/>
            </a:endParaRPr>
          </a:p>
          <a:p>
            <a:pPr defTabSz="749808">
              <a:spcAft>
                <a:spcPts val="600"/>
              </a:spcAft>
            </a:pPr>
            <a:r>
              <a:rPr lang="es-ES" sz="1476" kern="1200" dirty="0">
                <a:solidFill>
                  <a:schemeClr val="tx1"/>
                </a:solidFill>
                <a:latin typeface="+mn-lt"/>
                <a:ea typeface="+mn-ea"/>
                <a:cs typeface="+mn-cs"/>
              </a:rPr>
              <a:t>David Albert </a:t>
            </a:r>
            <a:r>
              <a:rPr lang="es-ES" sz="1476" kern="1200" dirty="0" err="1">
                <a:solidFill>
                  <a:schemeClr val="tx1"/>
                </a:solidFill>
                <a:latin typeface="+mn-lt"/>
                <a:ea typeface="+mn-ea"/>
                <a:cs typeface="+mn-cs"/>
              </a:rPr>
              <a:t>Huffman</a:t>
            </a:r>
            <a:r>
              <a:rPr lang="es-ES" sz="1476" kern="1200" dirty="0">
                <a:solidFill>
                  <a:schemeClr val="tx1"/>
                </a:solidFill>
                <a:latin typeface="+mn-lt"/>
                <a:ea typeface="+mn-ea"/>
                <a:cs typeface="+mn-cs"/>
              </a:rPr>
              <a:t> (1925-1999) </a:t>
            </a:r>
          </a:p>
          <a:p>
            <a:pPr defTabSz="749808">
              <a:spcAft>
                <a:spcPts val="600"/>
              </a:spcAft>
            </a:pPr>
            <a:r>
              <a:rPr lang="es-ES" sz="1476" kern="1200" dirty="0">
                <a:solidFill>
                  <a:schemeClr val="tx1"/>
                </a:solidFill>
                <a:latin typeface="+mn-lt"/>
                <a:ea typeface="+mn-ea"/>
                <a:cs typeface="+mn-cs"/>
              </a:rPr>
              <a:t>Fue un ingeniero eléctrico estadounidense que hizo importantes contribuciones en el estudio de aparatos finitos, circuitos aleatorios, síntesis de procedimientos y diseño de señales, teoría de la información y codificación, diseños de señal para aplicaciones de radar y comunicaciones así como procedimientos de diseño para circuitos lógicos asíncronos; sin embargo es más conocido por su “código de </a:t>
            </a:r>
            <a:r>
              <a:rPr lang="es-ES" sz="1476" kern="1200" dirty="0" err="1">
                <a:solidFill>
                  <a:schemeClr val="tx1"/>
                </a:solidFill>
                <a:latin typeface="+mn-lt"/>
                <a:ea typeface="+mn-ea"/>
                <a:cs typeface="+mn-cs"/>
              </a:rPr>
              <a:t>Huffman</a:t>
            </a:r>
            <a:r>
              <a:rPr lang="es-ES" sz="1476" kern="1200" dirty="0">
                <a:solidFill>
                  <a:schemeClr val="tx1"/>
                </a:solidFill>
                <a:latin typeface="+mn-lt"/>
                <a:ea typeface="+mn-ea"/>
                <a:cs typeface="+mn-cs"/>
              </a:rPr>
              <a:t>”, un sistema de compresión y codificación de longitud variable.</a:t>
            </a:r>
          </a:p>
          <a:p>
            <a:pPr>
              <a:spcAft>
                <a:spcPts val="600"/>
              </a:spcAft>
            </a:pPr>
            <a:endParaRPr lang="es-ES" dirty="0"/>
          </a:p>
        </p:txBody>
      </p:sp>
      <p:pic>
        <p:nvPicPr>
          <p:cNvPr id="5" name="Picture 4" descr="Discovery of Huffman Codes | Mathematical Association of America">
            <a:extLst>
              <a:ext uri="{FF2B5EF4-FFF2-40B4-BE49-F238E27FC236}">
                <a16:creationId xmlns:a16="http://schemas.microsoft.com/office/drawing/2014/main" id="{F69339A0-F1D1-9CFF-2373-6E81350F7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255" y="2952629"/>
            <a:ext cx="1565467" cy="218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8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BFE1-31AD-F445-B21A-6D4E8B0460A4}"/>
              </a:ext>
            </a:extLst>
          </p:cNvPr>
          <p:cNvSpPr>
            <a:spLocks noGrp="1"/>
          </p:cNvSpPr>
          <p:nvPr>
            <p:ph type="title"/>
          </p:nvPr>
        </p:nvSpPr>
        <p:spPr>
          <a:xfrm>
            <a:off x="210620" y="-221613"/>
            <a:ext cx="10241280" cy="1234440"/>
          </a:xfrm>
        </p:spPr>
        <p:txBody>
          <a:bodyPr/>
          <a:lstStyle/>
          <a:p>
            <a:r>
              <a:rPr lang="es-ES" dirty="0"/>
              <a:t>Método de Kruskal:</a:t>
            </a:r>
          </a:p>
        </p:txBody>
      </p:sp>
      <p:sp>
        <p:nvSpPr>
          <p:cNvPr id="3" name="Content Placeholder 2">
            <a:extLst>
              <a:ext uri="{FF2B5EF4-FFF2-40B4-BE49-F238E27FC236}">
                <a16:creationId xmlns:a16="http://schemas.microsoft.com/office/drawing/2014/main" id="{28C109F9-0D21-5CD5-C572-22045ACEEB1B}"/>
              </a:ext>
            </a:extLst>
          </p:cNvPr>
          <p:cNvSpPr>
            <a:spLocks noGrp="1"/>
          </p:cNvSpPr>
          <p:nvPr>
            <p:ph sz="half" idx="1"/>
          </p:nvPr>
        </p:nvSpPr>
        <p:spPr>
          <a:xfrm>
            <a:off x="210620" y="2112264"/>
            <a:ext cx="6007300" cy="3959352"/>
          </a:xfrm>
        </p:spPr>
        <p:txBody>
          <a:bodyPr>
            <a:noAutofit/>
          </a:bodyPr>
          <a:lstStyle/>
          <a:p>
            <a:pPr marL="0" indent="0">
              <a:buNone/>
            </a:pPr>
            <a:r>
              <a:rPr lang="es-ES" sz="1400" b="0" i="0" dirty="0">
                <a:solidFill>
                  <a:srgbClr val="111111"/>
                </a:solidFill>
                <a:effectLst/>
                <a:latin typeface="Arial" panose="020B0604020202020204" pitchFamily="34" charset="0"/>
                <a:cs typeface="Arial" panose="020B0604020202020204" pitchFamily="34" charset="0"/>
              </a:rPr>
              <a:t>El método de Kruskal es un algoritmo que se utiliza para encontrar el árbol o el bosque de expansión mínimo en un grafo. Un árbol de expansión mínimo es aquel que recorre todos los vértices del grafo con el menor número posible de aristas. Un bosque de expansión mínimo es aquel que recorre todos los componentes conexos del grafo con el menor número posible de arista</a:t>
            </a:r>
            <a:r>
              <a:rPr lang="es-ES" sz="1400" dirty="0">
                <a:solidFill>
                  <a:srgbClr val="111111"/>
                </a:solidFill>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91953734-CEDB-1FBF-0150-6312560F3737}"/>
              </a:ext>
            </a:extLst>
          </p:cNvPr>
          <p:cNvSpPr>
            <a:spLocks noGrp="1"/>
          </p:cNvSpPr>
          <p:nvPr>
            <p:ph sz="half" idx="2"/>
          </p:nvPr>
        </p:nvSpPr>
        <p:spPr>
          <a:xfrm>
            <a:off x="6845165" y="395607"/>
            <a:ext cx="4846320" cy="3959351"/>
          </a:xfrm>
        </p:spPr>
        <p:txBody>
          <a:bodyPr>
            <a:normAutofit fontScale="25000" lnSpcReduction="20000"/>
          </a:bodyPr>
          <a:lstStyle/>
          <a:p>
            <a:pPr algn="l"/>
            <a:r>
              <a:rPr lang="es-ES" sz="5600" b="0" i="0" dirty="0">
                <a:solidFill>
                  <a:srgbClr val="111111"/>
                </a:solidFill>
                <a:effectLst/>
                <a:latin typeface="-apple-system"/>
              </a:rPr>
              <a:t>El método de Kruskal funciona de la siguiente manera:</a:t>
            </a:r>
          </a:p>
          <a:p>
            <a:pPr algn="l">
              <a:buFont typeface="Arial" panose="020B0604020202020204" pitchFamily="34" charset="0"/>
              <a:buChar char="•"/>
            </a:pPr>
            <a:r>
              <a:rPr lang="es-ES" sz="5600" b="0" i="0" dirty="0">
                <a:solidFill>
                  <a:srgbClr val="111111"/>
                </a:solidFill>
                <a:effectLst/>
                <a:latin typeface="-apple-system"/>
              </a:rPr>
              <a:t>Se crea un conjunto vacío y un </a:t>
            </a:r>
            <a:r>
              <a:rPr lang="es-ES" sz="5600" b="0" i="0" dirty="0" err="1">
                <a:solidFill>
                  <a:srgbClr val="111111"/>
                </a:solidFill>
                <a:effectLst/>
                <a:latin typeface="-apple-system"/>
              </a:rPr>
              <a:t>heap</a:t>
            </a:r>
            <a:r>
              <a:rPr lang="es-ES" sz="5600" b="0" i="0" dirty="0">
                <a:solidFill>
                  <a:srgbClr val="111111"/>
                </a:solidFill>
                <a:effectLst/>
                <a:latin typeface="-apple-system"/>
              </a:rPr>
              <a:t> (una estructura de datos que permite extraer el elemento más pequeño) con todas las aristas del grafo.</a:t>
            </a:r>
          </a:p>
          <a:p>
            <a:pPr algn="l">
              <a:buFont typeface="Arial" panose="020B0604020202020204" pitchFamily="34" charset="0"/>
              <a:buChar char="•"/>
            </a:pPr>
            <a:r>
              <a:rPr lang="es-ES" sz="5600" b="0" i="0" dirty="0">
                <a:solidFill>
                  <a:srgbClr val="111111"/>
                </a:solidFill>
                <a:effectLst/>
                <a:latin typeface="-apple-system"/>
              </a:rPr>
              <a:t>Se extrae la primera arista del </a:t>
            </a:r>
            <a:r>
              <a:rPr lang="es-ES" sz="5600" b="0" i="0" dirty="0" err="1">
                <a:solidFill>
                  <a:srgbClr val="111111"/>
                </a:solidFill>
                <a:effectLst/>
                <a:latin typeface="-apple-system"/>
              </a:rPr>
              <a:t>heap</a:t>
            </a:r>
            <a:r>
              <a:rPr lang="es-ES" sz="5600" b="0" i="0" dirty="0">
                <a:solidFill>
                  <a:srgbClr val="111111"/>
                </a:solidFill>
                <a:effectLst/>
                <a:latin typeface="-apple-system"/>
              </a:rPr>
              <a:t> y se agrega al conjunto.</a:t>
            </a:r>
          </a:p>
          <a:p>
            <a:pPr algn="l">
              <a:buFont typeface="Arial" panose="020B0604020202020204" pitchFamily="34" charset="0"/>
              <a:buChar char="•"/>
            </a:pPr>
            <a:r>
              <a:rPr lang="es-ES" sz="5600" b="0" i="0" dirty="0">
                <a:solidFill>
                  <a:srgbClr val="111111"/>
                </a:solidFill>
                <a:effectLst/>
                <a:latin typeface="-apple-system"/>
              </a:rPr>
              <a:t>Se verifica si la arista pertenece a diferentes componentes del grafo. Si es así, se agrega a otro conjunto vacío y se repite el proceso hasta que todas las aristas estén en un solo conjunto.</a:t>
            </a:r>
          </a:p>
          <a:p>
            <a:pPr algn="l">
              <a:buFont typeface="Arial" panose="020B0604020202020204" pitchFamily="34" charset="0"/>
              <a:buChar char="•"/>
            </a:pPr>
            <a:r>
              <a:rPr lang="es-ES" sz="5600" b="0" i="0" dirty="0">
                <a:solidFill>
                  <a:srgbClr val="111111"/>
                </a:solidFill>
                <a:effectLst/>
                <a:latin typeface="-apple-system"/>
              </a:rPr>
              <a:t>El conjunto resultante contiene las aristas que forman el árbol o el bosque de expansión mínimo.</a:t>
            </a:r>
          </a:p>
          <a:p>
            <a:pPr algn="l"/>
            <a:r>
              <a:rPr lang="es-ES" sz="5600" b="0" i="0" dirty="0">
                <a:solidFill>
                  <a:srgbClr val="111111"/>
                </a:solidFill>
                <a:effectLst/>
                <a:latin typeface="-apple-system"/>
              </a:rPr>
              <a:t>El método de Kruskal tiene algunas ventajas, como:</a:t>
            </a:r>
          </a:p>
          <a:p>
            <a:pPr algn="l">
              <a:buFont typeface="Arial" panose="020B0604020202020204" pitchFamily="34" charset="0"/>
              <a:buChar char="•"/>
            </a:pPr>
            <a:r>
              <a:rPr lang="es-ES" sz="5600" b="0" i="0" dirty="0">
                <a:solidFill>
                  <a:srgbClr val="111111"/>
                </a:solidFill>
                <a:effectLst/>
                <a:latin typeface="-apple-system"/>
              </a:rPr>
              <a:t>Es simple y fácil de implementar.</a:t>
            </a:r>
          </a:p>
          <a:p>
            <a:pPr algn="l">
              <a:buFont typeface="Arial" panose="020B0604020202020204" pitchFamily="34" charset="0"/>
              <a:buChar char="•"/>
            </a:pPr>
            <a:r>
              <a:rPr lang="es-ES" sz="5600" b="0" i="0" dirty="0">
                <a:solidFill>
                  <a:srgbClr val="111111"/>
                </a:solidFill>
                <a:effectLst/>
                <a:latin typeface="-apple-system"/>
              </a:rPr>
              <a:t>No requiere supuestos sobre la distribución o la forma de los datos.</a:t>
            </a:r>
          </a:p>
          <a:p>
            <a:pPr algn="l">
              <a:buFont typeface="Arial" panose="020B0604020202020204" pitchFamily="34" charset="0"/>
              <a:buChar char="•"/>
            </a:pPr>
            <a:r>
              <a:rPr lang="es-ES" sz="5600" b="0" i="0" dirty="0">
                <a:solidFill>
                  <a:srgbClr val="111111"/>
                </a:solidFill>
                <a:effectLst/>
                <a:latin typeface="-apple-system"/>
              </a:rPr>
              <a:t>Puede aplicarse a grafos no conexos o con múltiples componentes.</a:t>
            </a:r>
          </a:p>
          <a:p>
            <a:pPr algn="l"/>
            <a:r>
              <a:rPr lang="es-ES" sz="5600" b="0" i="0" dirty="0">
                <a:solidFill>
                  <a:srgbClr val="111111"/>
                </a:solidFill>
                <a:effectLst/>
                <a:latin typeface="-apple-system"/>
              </a:rPr>
              <a:t>Sin embargo, también tiene algunas desventajas, como:</a:t>
            </a:r>
          </a:p>
          <a:p>
            <a:pPr algn="l">
              <a:buFont typeface="Arial" panose="020B0604020202020204" pitchFamily="34" charset="0"/>
              <a:buChar char="•"/>
            </a:pPr>
            <a:r>
              <a:rPr lang="es-ES" sz="5600" b="0" i="0" dirty="0">
                <a:solidFill>
                  <a:srgbClr val="111111"/>
                </a:solidFill>
                <a:effectLst/>
                <a:latin typeface="-apple-system"/>
              </a:rPr>
              <a:t>No garantiza que el árbol o el bosque sea óptimo, es decir, que tenga el menor número posible de aristas.</a:t>
            </a:r>
          </a:p>
          <a:p>
            <a:pPr algn="l">
              <a:buFont typeface="Arial" panose="020B0604020202020204" pitchFamily="34" charset="0"/>
              <a:buChar char="•"/>
            </a:pPr>
            <a:r>
              <a:rPr lang="es-ES" sz="5600" b="0" i="0" dirty="0">
                <a:solidFill>
                  <a:srgbClr val="111111"/>
                </a:solidFill>
                <a:effectLst/>
                <a:latin typeface="-apple-system"/>
              </a:rPr>
              <a:t>No garantiza que no haya ciclos en el árbol o en el bosque.</a:t>
            </a:r>
          </a:p>
          <a:p>
            <a:pPr algn="l">
              <a:buFont typeface="Arial" panose="020B0604020202020204" pitchFamily="34" charset="0"/>
              <a:buChar char="•"/>
            </a:pPr>
            <a:r>
              <a:rPr lang="es-ES" sz="5600" b="0" i="0" dirty="0">
                <a:solidFill>
                  <a:srgbClr val="111111"/>
                </a:solidFill>
                <a:effectLst/>
                <a:latin typeface="-apple-system"/>
              </a:rPr>
              <a:t>No garantiza que haya una única solución.</a:t>
            </a:r>
          </a:p>
          <a:p>
            <a:endParaRPr lang="es-ES" dirty="0"/>
          </a:p>
        </p:txBody>
      </p:sp>
      <p:pic>
        <p:nvPicPr>
          <p:cNvPr id="2050" name="Picture 2" descr="Algoritmo de Kruskal">
            <a:extLst>
              <a:ext uri="{FF2B5EF4-FFF2-40B4-BE49-F238E27FC236}">
                <a16:creationId xmlns:a16="http://schemas.microsoft.com/office/drawing/2014/main" id="{8CCB3D53-2734-0E04-6E19-0EB7E05A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556" y="3429000"/>
            <a:ext cx="3553016" cy="298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59679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
  <TotalTime>290</TotalTime>
  <Words>1991</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3DS Fonticon</vt:lpstr>
      <vt:lpstr>Abadi Extra Light</vt:lpstr>
      <vt:lpstr>ADLaM Display</vt:lpstr>
      <vt:lpstr>-apple-system</vt:lpstr>
      <vt:lpstr>Arial</vt:lpstr>
      <vt:lpstr>Tw Cen MT</vt:lpstr>
      <vt:lpstr>GradientRiseVTI</vt:lpstr>
      <vt:lpstr>Presentación: </vt:lpstr>
      <vt:lpstr>PowerPoint Presentation</vt:lpstr>
      <vt:lpstr>Introducción: </vt:lpstr>
      <vt:lpstr>Propiedades de los árboles:</vt:lpstr>
      <vt:lpstr>Tipos de árboles:</vt:lpstr>
      <vt:lpstr>Clasificación por número de nodos:</vt:lpstr>
      <vt:lpstr>Bosques:</vt:lpstr>
      <vt:lpstr>Árboles con pesos:</vt:lpstr>
      <vt:lpstr>Método de Kruskal:</vt:lpstr>
      <vt:lpstr>Recorrido de un árbol:</vt:lpstr>
      <vt:lpstr>Búsquedas:</vt:lpstr>
      <vt:lpstr>Árboles de búsqueda binarios:</vt:lpstr>
      <vt:lpstr>Aplicación de los árboles:</vt:lpstr>
      <vt:lpstr>Resumen del capítulo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 henriquez</dc:creator>
  <cp:lastModifiedBy>jorge henriquez</cp:lastModifiedBy>
  <cp:revision>1</cp:revision>
  <dcterms:created xsi:type="dcterms:W3CDTF">2023-12-12T04:39:27Z</dcterms:created>
  <dcterms:modified xsi:type="dcterms:W3CDTF">2023-12-13T06:29:47Z</dcterms:modified>
</cp:coreProperties>
</file>