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92A98-E21E-4796-8753-127F83081ADA}" v="11" dt="2023-12-13T05:13:15.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henriquez" userId="1aa82ccda045bdc3" providerId="LiveId" clId="{F2D92A98-E21E-4796-8753-127F83081ADA}"/>
    <pc:docChg chg="custSel delSld modSld sldOrd">
      <pc:chgData name="jorge henriquez" userId="1aa82ccda045bdc3" providerId="LiveId" clId="{F2D92A98-E21E-4796-8753-127F83081ADA}" dt="2023-12-13T05:34:17.994" v="20"/>
      <pc:docMkLst>
        <pc:docMk/>
      </pc:docMkLst>
      <pc:sldChg chg="del">
        <pc:chgData name="jorge henriquez" userId="1aa82ccda045bdc3" providerId="LiveId" clId="{F2D92A98-E21E-4796-8753-127F83081ADA}" dt="2023-12-12T04:39:23.079" v="0" actId="2696"/>
        <pc:sldMkLst>
          <pc:docMk/>
          <pc:sldMk cId="4088445131" sldId="256"/>
        </pc:sldMkLst>
      </pc:sldChg>
      <pc:sldChg chg="ord">
        <pc:chgData name="jorge henriquez" userId="1aa82ccda045bdc3" providerId="LiveId" clId="{F2D92A98-E21E-4796-8753-127F83081ADA}" dt="2023-12-13T05:34:17.994" v="20"/>
        <pc:sldMkLst>
          <pc:docMk/>
          <pc:sldMk cId="3911124611" sldId="257"/>
        </pc:sldMkLst>
      </pc:sldChg>
      <pc:sldChg chg="addSp delSp">
        <pc:chgData name="jorge henriquez" userId="1aa82ccda045bdc3" providerId="LiveId" clId="{F2D92A98-E21E-4796-8753-127F83081ADA}" dt="2023-12-12T04:44:22.097" v="2" actId="21"/>
        <pc:sldMkLst>
          <pc:docMk/>
          <pc:sldMk cId="3417167637" sldId="258"/>
        </pc:sldMkLst>
        <pc:picChg chg="add del">
          <ac:chgData name="jorge henriquez" userId="1aa82ccda045bdc3" providerId="LiveId" clId="{F2D92A98-E21E-4796-8753-127F83081ADA}" dt="2023-12-12T04:44:22.097" v="2" actId="21"/>
          <ac:picMkLst>
            <pc:docMk/>
            <pc:sldMk cId="3417167637" sldId="258"/>
            <ac:picMk id="1026" creationId="{65903B12-5FA8-CEA9-A841-1D73D410A01D}"/>
          </ac:picMkLst>
        </pc:picChg>
      </pc:sldChg>
      <pc:sldChg chg="addSp delSp modSp mod">
        <pc:chgData name="jorge henriquez" userId="1aa82ccda045bdc3" providerId="LiveId" clId="{F2D92A98-E21E-4796-8753-127F83081ADA}" dt="2023-12-13T05:13:22.717" v="14" actId="21"/>
        <pc:sldMkLst>
          <pc:docMk/>
          <pc:sldMk cId="2832861841" sldId="264"/>
        </pc:sldMkLst>
        <pc:spChg chg="mod">
          <ac:chgData name="jorge henriquez" userId="1aa82ccda045bdc3" providerId="LiveId" clId="{F2D92A98-E21E-4796-8753-127F83081ADA}" dt="2023-12-13T05:11:07.006" v="3"/>
          <ac:spMkLst>
            <pc:docMk/>
            <pc:sldMk cId="2832861841" sldId="264"/>
            <ac:spMk id="3" creationId="{58545953-9166-8430-0085-A32EE163E06C}"/>
          </ac:spMkLst>
        </pc:spChg>
        <pc:spChg chg="add del mod">
          <ac:chgData name="jorge henriquez" userId="1aa82ccda045bdc3" providerId="LiveId" clId="{F2D92A98-E21E-4796-8753-127F83081ADA}" dt="2023-12-13T05:13:22.717" v="14" actId="21"/>
          <ac:spMkLst>
            <pc:docMk/>
            <pc:sldMk cId="2832861841" sldId="264"/>
            <ac:spMk id="4" creationId="{531DE5EA-6320-FB0C-1145-75B396AD0010}"/>
          </ac:spMkLst>
        </pc:spChg>
        <pc:picChg chg="add del mod">
          <ac:chgData name="jorge henriquez" userId="1aa82ccda045bdc3" providerId="LiveId" clId="{F2D92A98-E21E-4796-8753-127F83081ADA}" dt="2023-12-13T05:12:25.317" v="6" actId="21"/>
          <ac:picMkLst>
            <pc:docMk/>
            <pc:sldMk cId="2832861841" sldId="264"/>
            <ac:picMk id="5" creationId="{DBDB0934-924E-E618-9737-3439BFC3523D}"/>
          </ac:picMkLst>
        </pc:picChg>
        <pc:picChg chg="add mod">
          <ac:chgData name="jorge henriquez" userId="1aa82ccda045bdc3" providerId="LiveId" clId="{F2D92A98-E21E-4796-8753-127F83081ADA}" dt="2023-12-13T05:13:15.765" v="12" actId="14100"/>
          <ac:picMkLst>
            <pc:docMk/>
            <pc:sldMk cId="2832861841" sldId="264"/>
            <ac:picMk id="1026" creationId="{B302084D-82BA-7299-B143-DDF0FA635690}"/>
          </ac:picMkLst>
        </pc:picChg>
        <pc:picChg chg="del">
          <ac:chgData name="jorge henriquez" userId="1aa82ccda045bdc3" providerId="LiveId" clId="{F2D92A98-E21E-4796-8753-127F83081ADA}" dt="2023-12-13T05:12:20.141" v="4" actId="21"/>
          <ac:picMkLst>
            <pc:docMk/>
            <pc:sldMk cId="2832861841" sldId="264"/>
            <ac:picMk id="4098" creationId="{01A5E040-BFC2-8669-9E84-FDA541D56432}"/>
          </ac:picMkLst>
        </pc:picChg>
      </pc:sldChg>
      <pc:sldChg chg="modSp mod">
        <pc:chgData name="jorge henriquez" userId="1aa82ccda045bdc3" providerId="LiveId" clId="{F2D92A98-E21E-4796-8753-127F83081ADA}" dt="2023-12-13T05:22:31.816" v="16" actId="14100"/>
        <pc:sldMkLst>
          <pc:docMk/>
          <pc:sldMk cId="1498013254" sldId="268"/>
        </pc:sldMkLst>
        <pc:spChg chg="mod">
          <ac:chgData name="jorge henriquez" userId="1aa82ccda045bdc3" providerId="LiveId" clId="{F2D92A98-E21E-4796-8753-127F83081ADA}" dt="2023-12-13T05:22:31.816" v="16" actId="14100"/>
          <ac:spMkLst>
            <pc:docMk/>
            <pc:sldMk cId="1498013254" sldId="268"/>
            <ac:spMk id="25" creationId="{72848CAB-F7FC-64C6-BFD5-5530DC30907A}"/>
          </ac:spMkLst>
        </pc:spChg>
      </pc:sldChg>
      <pc:sldChg chg="modSp mod">
        <pc:chgData name="jorge henriquez" userId="1aa82ccda045bdc3" providerId="LiveId" clId="{F2D92A98-E21E-4796-8753-127F83081ADA}" dt="2023-12-13T05:28:50.579" v="18" actId="20577"/>
        <pc:sldMkLst>
          <pc:docMk/>
          <pc:sldMk cId="3958140409" sldId="270"/>
        </pc:sldMkLst>
        <pc:spChg chg="mod">
          <ac:chgData name="jorge henriquez" userId="1aa82ccda045bdc3" providerId="LiveId" clId="{F2D92A98-E21E-4796-8753-127F83081ADA}" dt="2023-12-13T05:28:50.579" v="18" actId="20577"/>
          <ac:spMkLst>
            <pc:docMk/>
            <pc:sldMk cId="3958140409" sldId="270"/>
            <ac:spMk id="3" creationId="{428FE2E9-3B9B-514B-EBCE-7ED6D0795B9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36653-FE50-4FE6-B84C-97D3945659F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748FCC7-A0F1-47A3-8F24-C7182CE7567E}">
      <dgm:prSet/>
      <dgm:spPr/>
      <dgm:t>
        <a:bodyPr/>
        <a:lstStyle/>
        <a:p>
          <a:r>
            <a:rPr lang="es-ES"/>
            <a:t>Matricula:</a:t>
          </a:r>
          <a:endParaRPr lang="en-US"/>
        </a:p>
      </dgm:t>
    </dgm:pt>
    <dgm:pt modelId="{83EC9136-DF7E-458D-9D58-ACECBBCB9FD5}" type="parTrans" cxnId="{ED556555-CD06-4A02-9328-F61DABB0B5AA}">
      <dgm:prSet/>
      <dgm:spPr/>
      <dgm:t>
        <a:bodyPr/>
        <a:lstStyle/>
        <a:p>
          <a:endParaRPr lang="en-US"/>
        </a:p>
      </dgm:t>
    </dgm:pt>
    <dgm:pt modelId="{43C08490-4871-4409-9D48-A0883F587809}" type="sibTrans" cxnId="{ED556555-CD06-4A02-9328-F61DABB0B5AA}">
      <dgm:prSet/>
      <dgm:spPr/>
      <dgm:t>
        <a:bodyPr/>
        <a:lstStyle/>
        <a:p>
          <a:endParaRPr lang="en-US"/>
        </a:p>
      </dgm:t>
    </dgm:pt>
    <dgm:pt modelId="{F103716C-174D-4785-8A96-1896DC206897}">
      <dgm:prSet/>
      <dgm:spPr/>
      <dgm:t>
        <a:bodyPr/>
        <a:lstStyle/>
        <a:p>
          <a:r>
            <a:rPr lang="es-ES"/>
            <a:t>2022-1398</a:t>
          </a:r>
          <a:endParaRPr lang="en-US"/>
        </a:p>
      </dgm:t>
    </dgm:pt>
    <dgm:pt modelId="{7A642337-6461-4154-9226-865F75A91426}" type="parTrans" cxnId="{C54EFFF1-2B3B-442E-8F36-4DF5AE3B2424}">
      <dgm:prSet/>
      <dgm:spPr/>
      <dgm:t>
        <a:bodyPr/>
        <a:lstStyle/>
        <a:p>
          <a:endParaRPr lang="en-US"/>
        </a:p>
      </dgm:t>
    </dgm:pt>
    <dgm:pt modelId="{C235217E-F507-4941-B074-413803A32DE5}" type="sibTrans" cxnId="{C54EFFF1-2B3B-442E-8F36-4DF5AE3B2424}">
      <dgm:prSet/>
      <dgm:spPr/>
      <dgm:t>
        <a:bodyPr/>
        <a:lstStyle/>
        <a:p>
          <a:endParaRPr lang="en-US"/>
        </a:p>
      </dgm:t>
    </dgm:pt>
    <dgm:pt modelId="{BAF83392-06DE-434C-9BD3-FD00B9F9EBCA}">
      <dgm:prSet/>
      <dgm:spPr/>
      <dgm:t>
        <a:bodyPr/>
        <a:lstStyle/>
        <a:p>
          <a:r>
            <a:rPr lang="es-ES"/>
            <a:t>Nombre:</a:t>
          </a:r>
          <a:endParaRPr lang="en-US"/>
        </a:p>
      </dgm:t>
    </dgm:pt>
    <dgm:pt modelId="{ACE4930E-81C4-41C9-8888-AD5CC1BBD3BE}" type="parTrans" cxnId="{1B9546D3-B6B0-4F27-A91E-A014017ECE33}">
      <dgm:prSet/>
      <dgm:spPr/>
      <dgm:t>
        <a:bodyPr/>
        <a:lstStyle/>
        <a:p>
          <a:endParaRPr lang="en-US"/>
        </a:p>
      </dgm:t>
    </dgm:pt>
    <dgm:pt modelId="{BA36FF93-1E4E-4345-B803-C862D87399AD}" type="sibTrans" cxnId="{1B9546D3-B6B0-4F27-A91E-A014017ECE33}">
      <dgm:prSet/>
      <dgm:spPr/>
      <dgm:t>
        <a:bodyPr/>
        <a:lstStyle/>
        <a:p>
          <a:endParaRPr lang="en-US"/>
        </a:p>
      </dgm:t>
    </dgm:pt>
    <dgm:pt modelId="{D1625B3E-6916-450E-9907-2EF54DEE8D8D}">
      <dgm:prSet/>
      <dgm:spPr/>
      <dgm:t>
        <a:bodyPr/>
        <a:lstStyle/>
        <a:p>
          <a:r>
            <a:rPr lang="es-ES"/>
            <a:t>Jorge Henriquez</a:t>
          </a:r>
          <a:endParaRPr lang="en-US"/>
        </a:p>
      </dgm:t>
    </dgm:pt>
    <dgm:pt modelId="{90D146C4-25CC-4445-8E96-94A331205095}" type="parTrans" cxnId="{C845E259-6E9C-4451-A44E-1E8A3BC4A1C7}">
      <dgm:prSet/>
      <dgm:spPr/>
      <dgm:t>
        <a:bodyPr/>
        <a:lstStyle/>
        <a:p>
          <a:endParaRPr lang="en-US"/>
        </a:p>
      </dgm:t>
    </dgm:pt>
    <dgm:pt modelId="{AB6CE4AC-4721-4A11-9BA0-9CD7BCAA68D5}" type="sibTrans" cxnId="{C845E259-6E9C-4451-A44E-1E8A3BC4A1C7}">
      <dgm:prSet/>
      <dgm:spPr/>
      <dgm:t>
        <a:bodyPr/>
        <a:lstStyle/>
        <a:p>
          <a:endParaRPr lang="en-US"/>
        </a:p>
      </dgm:t>
    </dgm:pt>
    <dgm:pt modelId="{4AB32E15-1E9B-4B64-93BF-49897E3E60C8}">
      <dgm:prSet/>
      <dgm:spPr/>
      <dgm:t>
        <a:bodyPr/>
        <a:lstStyle/>
        <a:p>
          <a:r>
            <a:rPr lang="es-ES"/>
            <a:t>Maestro:</a:t>
          </a:r>
          <a:endParaRPr lang="en-US"/>
        </a:p>
      </dgm:t>
    </dgm:pt>
    <dgm:pt modelId="{7BA1461C-0F4A-4755-8F0D-F696A2C0D719}" type="parTrans" cxnId="{934E9619-5530-4DF7-81A8-685C9DE5E32B}">
      <dgm:prSet/>
      <dgm:spPr/>
      <dgm:t>
        <a:bodyPr/>
        <a:lstStyle/>
        <a:p>
          <a:endParaRPr lang="en-US"/>
        </a:p>
      </dgm:t>
    </dgm:pt>
    <dgm:pt modelId="{FDD8B5F3-D18E-4279-84A1-8D6A78F2B604}" type="sibTrans" cxnId="{934E9619-5530-4DF7-81A8-685C9DE5E32B}">
      <dgm:prSet/>
      <dgm:spPr/>
      <dgm:t>
        <a:bodyPr/>
        <a:lstStyle/>
        <a:p>
          <a:endParaRPr lang="en-US"/>
        </a:p>
      </dgm:t>
    </dgm:pt>
    <dgm:pt modelId="{8D5FC115-7E6B-467A-AA36-35D30C200EC9}">
      <dgm:prSet/>
      <dgm:spPr/>
      <dgm:t>
        <a:bodyPr/>
        <a:lstStyle/>
        <a:p>
          <a:r>
            <a:rPr lang="es-ES"/>
            <a:t>Carlos Antonio Pichardo</a:t>
          </a:r>
          <a:endParaRPr lang="en-US"/>
        </a:p>
      </dgm:t>
    </dgm:pt>
    <dgm:pt modelId="{242A26B3-F1E3-44B4-BDF2-57C76632ECEB}" type="parTrans" cxnId="{930E4CD6-ED50-4E82-B871-43675E4CB743}">
      <dgm:prSet/>
      <dgm:spPr/>
      <dgm:t>
        <a:bodyPr/>
        <a:lstStyle/>
        <a:p>
          <a:endParaRPr lang="en-US"/>
        </a:p>
      </dgm:t>
    </dgm:pt>
    <dgm:pt modelId="{B9D2689D-8D45-48B2-A98A-836208E8BFA6}" type="sibTrans" cxnId="{930E4CD6-ED50-4E82-B871-43675E4CB743}">
      <dgm:prSet/>
      <dgm:spPr/>
      <dgm:t>
        <a:bodyPr/>
        <a:lstStyle/>
        <a:p>
          <a:endParaRPr lang="en-US"/>
        </a:p>
      </dgm:t>
    </dgm:pt>
    <dgm:pt modelId="{41EB0601-CD87-430C-8423-2D3FFBFE2572}" type="pres">
      <dgm:prSet presAssocID="{4A136653-FE50-4FE6-B84C-97D3945659FA}" presName="linear" presStyleCnt="0">
        <dgm:presLayoutVars>
          <dgm:dir/>
          <dgm:animLvl val="lvl"/>
          <dgm:resizeHandles val="exact"/>
        </dgm:presLayoutVars>
      </dgm:prSet>
      <dgm:spPr/>
    </dgm:pt>
    <dgm:pt modelId="{0FD28A21-6329-482B-958B-8122E6BBDA5C}" type="pres">
      <dgm:prSet presAssocID="{A748FCC7-A0F1-47A3-8F24-C7182CE7567E}" presName="parentLin" presStyleCnt="0"/>
      <dgm:spPr/>
    </dgm:pt>
    <dgm:pt modelId="{1296BCB5-85B3-466F-BEA4-194F63BE6251}" type="pres">
      <dgm:prSet presAssocID="{A748FCC7-A0F1-47A3-8F24-C7182CE7567E}" presName="parentLeftMargin" presStyleLbl="node1" presStyleIdx="0" presStyleCnt="6"/>
      <dgm:spPr/>
    </dgm:pt>
    <dgm:pt modelId="{FBAA56DF-FE1C-48A8-93D4-1AEB20D00CC6}" type="pres">
      <dgm:prSet presAssocID="{A748FCC7-A0F1-47A3-8F24-C7182CE7567E}" presName="parentText" presStyleLbl="node1" presStyleIdx="0" presStyleCnt="6">
        <dgm:presLayoutVars>
          <dgm:chMax val="0"/>
          <dgm:bulletEnabled val="1"/>
        </dgm:presLayoutVars>
      </dgm:prSet>
      <dgm:spPr/>
    </dgm:pt>
    <dgm:pt modelId="{5D78A2E7-3BC1-41D5-9888-524D27B47327}" type="pres">
      <dgm:prSet presAssocID="{A748FCC7-A0F1-47A3-8F24-C7182CE7567E}" presName="negativeSpace" presStyleCnt="0"/>
      <dgm:spPr/>
    </dgm:pt>
    <dgm:pt modelId="{B1A55F85-A15D-4EA4-AB10-079AA817E2E7}" type="pres">
      <dgm:prSet presAssocID="{A748FCC7-A0F1-47A3-8F24-C7182CE7567E}" presName="childText" presStyleLbl="conFgAcc1" presStyleIdx="0" presStyleCnt="6">
        <dgm:presLayoutVars>
          <dgm:bulletEnabled val="1"/>
        </dgm:presLayoutVars>
      </dgm:prSet>
      <dgm:spPr/>
    </dgm:pt>
    <dgm:pt modelId="{42C38719-712A-4130-9497-865B8D86BD14}" type="pres">
      <dgm:prSet presAssocID="{43C08490-4871-4409-9D48-A0883F587809}" presName="spaceBetweenRectangles" presStyleCnt="0"/>
      <dgm:spPr/>
    </dgm:pt>
    <dgm:pt modelId="{4DE3256E-B756-4D66-8AC6-5AF4C6DF6E58}" type="pres">
      <dgm:prSet presAssocID="{F103716C-174D-4785-8A96-1896DC206897}" presName="parentLin" presStyleCnt="0"/>
      <dgm:spPr/>
    </dgm:pt>
    <dgm:pt modelId="{5947C825-1655-472E-908D-8F2FBA2C04E1}" type="pres">
      <dgm:prSet presAssocID="{F103716C-174D-4785-8A96-1896DC206897}" presName="parentLeftMargin" presStyleLbl="node1" presStyleIdx="0" presStyleCnt="6"/>
      <dgm:spPr/>
    </dgm:pt>
    <dgm:pt modelId="{D423EFFF-0A0E-4082-8F54-085979E1FC6D}" type="pres">
      <dgm:prSet presAssocID="{F103716C-174D-4785-8A96-1896DC206897}" presName="parentText" presStyleLbl="node1" presStyleIdx="1" presStyleCnt="6">
        <dgm:presLayoutVars>
          <dgm:chMax val="0"/>
          <dgm:bulletEnabled val="1"/>
        </dgm:presLayoutVars>
      </dgm:prSet>
      <dgm:spPr/>
    </dgm:pt>
    <dgm:pt modelId="{B2574026-BDE0-464A-8DFC-9251D94A0BDC}" type="pres">
      <dgm:prSet presAssocID="{F103716C-174D-4785-8A96-1896DC206897}" presName="negativeSpace" presStyleCnt="0"/>
      <dgm:spPr/>
    </dgm:pt>
    <dgm:pt modelId="{7E6E27A9-9DF5-459F-ADF2-91F514AF78A0}" type="pres">
      <dgm:prSet presAssocID="{F103716C-174D-4785-8A96-1896DC206897}" presName="childText" presStyleLbl="conFgAcc1" presStyleIdx="1" presStyleCnt="6">
        <dgm:presLayoutVars>
          <dgm:bulletEnabled val="1"/>
        </dgm:presLayoutVars>
      </dgm:prSet>
      <dgm:spPr/>
    </dgm:pt>
    <dgm:pt modelId="{BE46271E-A1B0-4717-A1E7-05F3995CF613}" type="pres">
      <dgm:prSet presAssocID="{C235217E-F507-4941-B074-413803A32DE5}" presName="spaceBetweenRectangles" presStyleCnt="0"/>
      <dgm:spPr/>
    </dgm:pt>
    <dgm:pt modelId="{1D121C47-58CD-4C74-A0F7-A590DD5B0761}" type="pres">
      <dgm:prSet presAssocID="{BAF83392-06DE-434C-9BD3-FD00B9F9EBCA}" presName="parentLin" presStyleCnt="0"/>
      <dgm:spPr/>
    </dgm:pt>
    <dgm:pt modelId="{6E37EA11-6B13-498B-8F28-5982922F50AE}" type="pres">
      <dgm:prSet presAssocID="{BAF83392-06DE-434C-9BD3-FD00B9F9EBCA}" presName="parentLeftMargin" presStyleLbl="node1" presStyleIdx="1" presStyleCnt="6"/>
      <dgm:spPr/>
    </dgm:pt>
    <dgm:pt modelId="{A12BCBA5-8372-4CBE-A18A-0496DE6F38C6}" type="pres">
      <dgm:prSet presAssocID="{BAF83392-06DE-434C-9BD3-FD00B9F9EBCA}" presName="parentText" presStyleLbl="node1" presStyleIdx="2" presStyleCnt="6">
        <dgm:presLayoutVars>
          <dgm:chMax val="0"/>
          <dgm:bulletEnabled val="1"/>
        </dgm:presLayoutVars>
      </dgm:prSet>
      <dgm:spPr/>
    </dgm:pt>
    <dgm:pt modelId="{3C180AB2-957F-49B2-B25E-DC1A89C9E71E}" type="pres">
      <dgm:prSet presAssocID="{BAF83392-06DE-434C-9BD3-FD00B9F9EBCA}" presName="negativeSpace" presStyleCnt="0"/>
      <dgm:spPr/>
    </dgm:pt>
    <dgm:pt modelId="{50DB102C-8FFE-4171-B738-FA830564CFE7}" type="pres">
      <dgm:prSet presAssocID="{BAF83392-06DE-434C-9BD3-FD00B9F9EBCA}" presName="childText" presStyleLbl="conFgAcc1" presStyleIdx="2" presStyleCnt="6">
        <dgm:presLayoutVars>
          <dgm:bulletEnabled val="1"/>
        </dgm:presLayoutVars>
      </dgm:prSet>
      <dgm:spPr/>
    </dgm:pt>
    <dgm:pt modelId="{492ECDCC-CA40-48A7-86D4-3E64CD2B381B}" type="pres">
      <dgm:prSet presAssocID="{BA36FF93-1E4E-4345-B803-C862D87399AD}" presName="spaceBetweenRectangles" presStyleCnt="0"/>
      <dgm:spPr/>
    </dgm:pt>
    <dgm:pt modelId="{32817FFA-99B3-4D0E-8562-0B6EAC37243F}" type="pres">
      <dgm:prSet presAssocID="{D1625B3E-6916-450E-9907-2EF54DEE8D8D}" presName="parentLin" presStyleCnt="0"/>
      <dgm:spPr/>
    </dgm:pt>
    <dgm:pt modelId="{FA2AA461-433F-451A-AD95-37C467FA1C19}" type="pres">
      <dgm:prSet presAssocID="{D1625B3E-6916-450E-9907-2EF54DEE8D8D}" presName="parentLeftMargin" presStyleLbl="node1" presStyleIdx="2" presStyleCnt="6"/>
      <dgm:spPr/>
    </dgm:pt>
    <dgm:pt modelId="{A5CB965D-6FEA-45CC-B88D-6B69BD88366D}" type="pres">
      <dgm:prSet presAssocID="{D1625B3E-6916-450E-9907-2EF54DEE8D8D}" presName="parentText" presStyleLbl="node1" presStyleIdx="3" presStyleCnt="6">
        <dgm:presLayoutVars>
          <dgm:chMax val="0"/>
          <dgm:bulletEnabled val="1"/>
        </dgm:presLayoutVars>
      </dgm:prSet>
      <dgm:spPr/>
    </dgm:pt>
    <dgm:pt modelId="{BCC0B55E-FCEA-4D02-B711-6ECC4577B135}" type="pres">
      <dgm:prSet presAssocID="{D1625B3E-6916-450E-9907-2EF54DEE8D8D}" presName="negativeSpace" presStyleCnt="0"/>
      <dgm:spPr/>
    </dgm:pt>
    <dgm:pt modelId="{DB9988B7-C038-4F27-99AF-9DB05AFE6284}" type="pres">
      <dgm:prSet presAssocID="{D1625B3E-6916-450E-9907-2EF54DEE8D8D}" presName="childText" presStyleLbl="conFgAcc1" presStyleIdx="3" presStyleCnt="6">
        <dgm:presLayoutVars>
          <dgm:bulletEnabled val="1"/>
        </dgm:presLayoutVars>
      </dgm:prSet>
      <dgm:spPr/>
    </dgm:pt>
    <dgm:pt modelId="{448BAB06-1CC8-42E3-AFF3-A376D38C7D34}" type="pres">
      <dgm:prSet presAssocID="{AB6CE4AC-4721-4A11-9BA0-9CD7BCAA68D5}" presName="spaceBetweenRectangles" presStyleCnt="0"/>
      <dgm:spPr/>
    </dgm:pt>
    <dgm:pt modelId="{FF614F4C-60D8-481B-B347-D01CEEB891EB}" type="pres">
      <dgm:prSet presAssocID="{4AB32E15-1E9B-4B64-93BF-49897E3E60C8}" presName="parentLin" presStyleCnt="0"/>
      <dgm:spPr/>
    </dgm:pt>
    <dgm:pt modelId="{6EF5C4ED-6C93-442C-9BFA-B7CD67EBE318}" type="pres">
      <dgm:prSet presAssocID="{4AB32E15-1E9B-4B64-93BF-49897E3E60C8}" presName="parentLeftMargin" presStyleLbl="node1" presStyleIdx="3" presStyleCnt="6"/>
      <dgm:spPr/>
    </dgm:pt>
    <dgm:pt modelId="{5D32AE93-EE7F-4A91-B3AB-665C1EE37E57}" type="pres">
      <dgm:prSet presAssocID="{4AB32E15-1E9B-4B64-93BF-49897E3E60C8}" presName="parentText" presStyleLbl="node1" presStyleIdx="4" presStyleCnt="6">
        <dgm:presLayoutVars>
          <dgm:chMax val="0"/>
          <dgm:bulletEnabled val="1"/>
        </dgm:presLayoutVars>
      </dgm:prSet>
      <dgm:spPr/>
    </dgm:pt>
    <dgm:pt modelId="{595E077B-1F59-41E1-AD1B-487E77C3973D}" type="pres">
      <dgm:prSet presAssocID="{4AB32E15-1E9B-4B64-93BF-49897E3E60C8}" presName="negativeSpace" presStyleCnt="0"/>
      <dgm:spPr/>
    </dgm:pt>
    <dgm:pt modelId="{1973715F-0CF1-455F-9ADC-72CB391EB3B2}" type="pres">
      <dgm:prSet presAssocID="{4AB32E15-1E9B-4B64-93BF-49897E3E60C8}" presName="childText" presStyleLbl="conFgAcc1" presStyleIdx="4" presStyleCnt="6">
        <dgm:presLayoutVars>
          <dgm:bulletEnabled val="1"/>
        </dgm:presLayoutVars>
      </dgm:prSet>
      <dgm:spPr/>
    </dgm:pt>
    <dgm:pt modelId="{CB2DDD52-70F2-423D-8840-F3E1987CA792}" type="pres">
      <dgm:prSet presAssocID="{FDD8B5F3-D18E-4279-84A1-8D6A78F2B604}" presName="spaceBetweenRectangles" presStyleCnt="0"/>
      <dgm:spPr/>
    </dgm:pt>
    <dgm:pt modelId="{7B122BA5-F18B-4C36-BF3C-9EAA4A2B7542}" type="pres">
      <dgm:prSet presAssocID="{8D5FC115-7E6B-467A-AA36-35D30C200EC9}" presName="parentLin" presStyleCnt="0"/>
      <dgm:spPr/>
    </dgm:pt>
    <dgm:pt modelId="{EE57F23A-BFEB-4F60-9D5D-9005F63DF745}" type="pres">
      <dgm:prSet presAssocID="{8D5FC115-7E6B-467A-AA36-35D30C200EC9}" presName="parentLeftMargin" presStyleLbl="node1" presStyleIdx="4" presStyleCnt="6"/>
      <dgm:spPr/>
    </dgm:pt>
    <dgm:pt modelId="{9EA96434-7F4A-4D4B-92C3-44E6CB4E3C6D}" type="pres">
      <dgm:prSet presAssocID="{8D5FC115-7E6B-467A-AA36-35D30C200EC9}" presName="parentText" presStyleLbl="node1" presStyleIdx="5" presStyleCnt="6">
        <dgm:presLayoutVars>
          <dgm:chMax val="0"/>
          <dgm:bulletEnabled val="1"/>
        </dgm:presLayoutVars>
      </dgm:prSet>
      <dgm:spPr/>
    </dgm:pt>
    <dgm:pt modelId="{B7699207-A9E7-464D-A3CC-137AC440CE85}" type="pres">
      <dgm:prSet presAssocID="{8D5FC115-7E6B-467A-AA36-35D30C200EC9}" presName="negativeSpace" presStyleCnt="0"/>
      <dgm:spPr/>
    </dgm:pt>
    <dgm:pt modelId="{128AA963-3774-4920-93FA-60B6506774C4}" type="pres">
      <dgm:prSet presAssocID="{8D5FC115-7E6B-467A-AA36-35D30C200EC9}" presName="childText" presStyleLbl="conFgAcc1" presStyleIdx="5" presStyleCnt="6">
        <dgm:presLayoutVars>
          <dgm:bulletEnabled val="1"/>
        </dgm:presLayoutVars>
      </dgm:prSet>
      <dgm:spPr/>
    </dgm:pt>
  </dgm:ptLst>
  <dgm:cxnLst>
    <dgm:cxn modelId="{F2B23716-9BA6-4168-86EF-63B804AC0F9B}" type="presOf" srcId="{D1625B3E-6916-450E-9907-2EF54DEE8D8D}" destId="{FA2AA461-433F-451A-AD95-37C467FA1C19}" srcOrd="0" destOrd="0" presId="urn:microsoft.com/office/officeart/2005/8/layout/list1"/>
    <dgm:cxn modelId="{934E9619-5530-4DF7-81A8-685C9DE5E32B}" srcId="{4A136653-FE50-4FE6-B84C-97D3945659FA}" destId="{4AB32E15-1E9B-4B64-93BF-49897E3E60C8}" srcOrd="4" destOrd="0" parTransId="{7BA1461C-0F4A-4755-8F0D-F696A2C0D719}" sibTransId="{FDD8B5F3-D18E-4279-84A1-8D6A78F2B604}"/>
    <dgm:cxn modelId="{F3C02028-BE49-4456-A3B1-6A20B8644856}" type="presOf" srcId="{F103716C-174D-4785-8A96-1896DC206897}" destId="{D423EFFF-0A0E-4082-8F54-085979E1FC6D}" srcOrd="1" destOrd="0" presId="urn:microsoft.com/office/officeart/2005/8/layout/list1"/>
    <dgm:cxn modelId="{C9AF2031-BF14-41C5-A99F-5E3DBFA82DB6}" type="presOf" srcId="{F103716C-174D-4785-8A96-1896DC206897}" destId="{5947C825-1655-472E-908D-8F2FBA2C04E1}" srcOrd="0" destOrd="0" presId="urn:microsoft.com/office/officeart/2005/8/layout/list1"/>
    <dgm:cxn modelId="{3F5AE93E-FA31-4E30-B719-3F575FE7C51F}" type="presOf" srcId="{BAF83392-06DE-434C-9BD3-FD00B9F9EBCA}" destId="{A12BCBA5-8372-4CBE-A18A-0496DE6F38C6}" srcOrd="1" destOrd="0" presId="urn:microsoft.com/office/officeart/2005/8/layout/list1"/>
    <dgm:cxn modelId="{575F0470-1949-4581-A193-31FB3472484E}" type="presOf" srcId="{8D5FC115-7E6B-467A-AA36-35D30C200EC9}" destId="{9EA96434-7F4A-4D4B-92C3-44E6CB4E3C6D}" srcOrd="1" destOrd="0" presId="urn:microsoft.com/office/officeart/2005/8/layout/list1"/>
    <dgm:cxn modelId="{9349B750-AB10-4D3A-95F9-09B713C9C06A}" type="presOf" srcId="{A748FCC7-A0F1-47A3-8F24-C7182CE7567E}" destId="{1296BCB5-85B3-466F-BEA4-194F63BE6251}" srcOrd="0" destOrd="0" presId="urn:microsoft.com/office/officeart/2005/8/layout/list1"/>
    <dgm:cxn modelId="{ED556555-CD06-4A02-9328-F61DABB0B5AA}" srcId="{4A136653-FE50-4FE6-B84C-97D3945659FA}" destId="{A748FCC7-A0F1-47A3-8F24-C7182CE7567E}" srcOrd="0" destOrd="0" parTransId="{83EC9136-DF7E-458D-9D58-ACECBBCB9FD5}" sibTransId="{43C08490-4871-4409-9D48-A0883F587809}"/>
    <dgm:cxn modelId="{794E4875-DC59-40D3-940B-A10062AFB4D7}" type="presOf" srcId="{4AB32E15-1E9B-4B64-93BF-49897E3E60C8}" destId="{5D32AE93-EE7F-4A91-B3AB-665C1EE37E57}" srcOrd="1" destOrd="0" presId="urn:microsoft.com/office/officeart/2005/8/layout/list1"/>
    <dgm:cxn modelId="{B73E8279-EEF7-47FD-B12A-A17818E2FFA8}" type="presOf" srcId="{BAF83392-06DE-434C-9BD3-FD00B9F9EBCA}" destId="{6E37EA11-6B13-498B-8F28-5982922F50AE}" srcOrd="0" destOrd="0" presId="urn:microsoft.com/office/officeart/2005/8/layout/list1"/>
    <dgm:cxn modelId="{C845E259-6E9C-4451-A44E-1E8A3BC4A1C7}" srcId="{4A136653-FE50-4FE6-B84C-97D3945659FA}" destId="{D1625B3E-6916-450E-9907-2EF54DEE8D8D}" srcOrd="3" destOrd="0" parTransId="{90D146C4-25CC-4445-8E96-94A331205095}" sibTransId="{AB6CE4AC-4721-4A11-9BA0-9CD7BCAA68D5}"/>
    <dgm:cxn modelId="{33449D88-3727-47B7-85B9-3A81A6B88034}" type="presOf" srcId="{D1625B3E-6916-450E-9907-2EF54DEE8D8D}" destId="{A5CB965D-6FEA-45CC-B88D-6B69BD88366D}" srcOrd="1" destOrd="0" presId="urn:microsoft.com/office/officeart/2005/8/layout/list1"/>
    <dgm:cxn modelId="{20621190-29C2-48EB-9FEE-7936A45A8DB3}" type="presOf" srcId="{4AB32E15-1E9B-4B64-93BF-49897E3E60C8}" destId="{6EF5C4ED-6C93-442C-9BFA-B7CD67EBE318}" srcOrd="0" destOrd="0" presId="urn:microsoft.com/office/officeart/2005/8/layout/list1"/>
    <dgm:cxn modelId="{D46A1CB7-8C87-4605-B151-A9C47EE033E5}" type="presOf" srcId="{8D5FC115-7E6B-467A-AA36-35D30C200EC9}" destId="{EE57F23A-BFEB-4F60-9D5D-9005F63DF745}" srcOrd="0" destOrd="0" presId="urn:microsoft.com/office/officeart/2005/8/layout/list1"/>
    <dgm:cxn modelId="{1B9546D3-B6B0-4F27-A91E-A014017ECE33}" srcId="{4A136653-FE50-4FE6-B84C-97D3945659FA}" destId="{BAF83392-06DE-434C-9BD3-FD00B9F9EBCA}" srcOrd="2" destOrd="0" parTransId="{ACE4930E-81C4-41C9-8888-AD5CC1BBD3BE}" sibTransId="{BA36FF93-1E4E-4345-B803-C862D87399AD}"/>
    <dgm:cxn modelId="{930E4CD6-ED50-4E82-B871-43675E4CB743}" srcId="{4A136653-FE50-4FE6-B84C-97D3945659FA}" destId="{8D5FC115-7E6B-467A-AA36-35D30C200EC9}" srcOrd="5" destOrd="0" parTransId="{242A26B3-F1E3-44B4-BDF2-57C76632ECEB}" sibTransId="{B9D2689D-8D45-48B2-A98A-836208E8BFA6}"/>
    <dgm:cxn modelId="{8AD098E5-9625-46FB-90B1-3993482A5100}" type="presOf" srcId="{A748FCC7-A0F1-47A3-8F24-C7182CE7567E}" destId="{FBAA56DF-FE1C-48A8-93D4-1AEB20D00CC6}" srcOrd="1" destOrd="0" presId="urn:microsoft.com/office/officeart/2005/8/layout/list1"/>
    <dgm:cxn modelId="{A90019EE-4A3D-47EB-839A-CC3F45C8EAB7}" type="presOf" srcId="{4A136653-FE50-4FE6-B84C-97D3945659FA}" destId="{41EB0601-CD87-430C-8423-2D3FFBFE2572}" srcOrd="0" destOrd="0" presId="urn:microsoft.com/office/officeart/2005/8/layout/list1"/>
    <dgm:cxn modelId="{C54EFFF1-2B3B-442E-8F36-4DF5AE3B2424}" srcId="{4A136653-FE50-4FE6-B84C-97D3945659FA}" destId="{F103716C-174D-4785-8A96-1896DC206897}" srcOrd="1" destOrd="0" parTransId="{7A642337-6461-4154-9226-865F75A91426}" sibTransId="{C235217E-F507-4941-B074-413803A32DE5}"/>
    <dgm:cxn modelId="{EB4067CB-D660-4150-B53C-A9922D8D06CF}" type="presParOf" srcId="{41EB0601-CD87-430C-8423-2D3FFBFE2572}" destId="{0FD28A21-6329-482B-958B-8122E6BBDA5C}" srcOrd="0" destOrd="0" presId="urn:microsoft.com/office/officeart/2005/8/layout/list1"/>
    <dgm:cxn modelId="{DCE9D1DB-8CFF-437A-A5CE-5311261E254A}" type="presParOf" srcId="{0FD28A21-6329-482B-958B-8122E6BBDA5C}" destId="{1296BCB5-85B3-466F-BEA4-194F63BE6251}" srcOrd="0" destOrd="0" presId="urn:microsoft.com/office/officeart/2005/8/layout/list1"/>
    <dgm:cxn modelId="{E883623F-A775-49CB-ADDF-A41D315F4024}" type="presParOf" srcId="{0FD28A21-6329-482B-958B-8122E6BBDA5C}" destId="{FBAA56DF-FE1C-48A8-93D4-1AEB20D00CC6}" srcOrd="1" destOrd="0" presId="urn:microsoft.com/office/officeart/2005/8/layout/list1"/>
    <dgm:cxn modelId="{C2B6AE77-562B-4A64-9FD7-34BABE45F333}" type="presParOf" srcId="{41EB0601-CD87-430C-8423-2D3FFBFE2572}" destId="{5D78A2E7-3BC1-41D5-9888-524D27B47327}" srcOrd="1" destOrd="0" presId="urn:microsoft.com/office/officeart/2005/8/layout/list1"/>
    <dgm:cxn modelId="{FF3C297D-AA48-49A4-847E-B31E08A37DE3}" type="presParOf" srcId="{41EB0601-CD87-430C-8423-2D3FFBFE2572}" destId="{B1A55F85-A15D-4EA4-AB10-079AA817E2E7}" srcOrd="2" destOrd="0" presId="urn:microsoft.com/office/officeart/2005/8/layout/list1"/>
    <dgm:cxn modelId="{4AEFC05C-A956-4303-9D15-456AF6A68E0C}" type="presParOf" srcId="{41EB0601-CD87-430C-8423-2D3FFBFE2572}" destId="{42C38719-712A-4130-9497-865B8D86BD14}" srcOrd="3" destOrd="0" presId="urn:microsoft.com/office/officeart/2005/8/layout/list1"/>
    <dgm:cxn modelId="{9844DAF8-167F-4C5C-A9C4-F63D9070BE74}" type="presParOf" srcId="{41EB0601-CD87-430C-8423-2D3FFBFE2572}" destId="{4DE3256E-B756-4D66-8AC6-5AF4C6DF6E58}" srcOrd="4" destOrd="0" presId="urn:microsoft.com/office/officeart/2005/8/layout/list1"/>
    <dgm:cxn modelId="{3A9323CF-050C-4E01-AF96-D2C501D87619}" type="presParOf" srcId="{4DE3256E-B756-4D66-8AC6-5AF4C6DF6E58}" destId="{5947C825-1655-472E-908D-8F2FBA2C04E1}" srcOrd="0" destOrd="0" presId="urn:microsoft.com/office/officeart/2005/8/layout/list1"/>
    <dgm:cxn modelId="{645ADF77-6F7C-47DA-BB30-596E9F2AD43E}" type="presParOf" srcId="{4DE3256E-B756-4D66-8AC6-5AF4C6DF6E58}" destId="{D423EFFF-0A0E-4082-8F54-085979E1FC6D}" srcOrd="1" destOrd="0" presId="urn:microsoft.com/office/officeart/2005/8/layout/list1"/>
    <dgm:cxn modelId="{A4BC025C-9963-4880-9CA9-A196A1187737}" type="presParOf" srcId="{41EB0601-CD87-430C-8423-2D3FFBFE2572}" destId="{B2574026-BDE0-464A-8DFC-9251D94A0BDC}" srcOrd="5" destOrd="0" presId="urn:microsoft.com/office/officeart/2005/8/layout/list1"/>
    <dgm:cxn modelId="{87D6F0E7-6E80-4ABB-993B-E59BE2F4FEEE}" type="presParOf" srcId="{41EB0601-CD87-430C-8423-2D3FFBFE2572}" destId="{7E6E27A9-9DF5-459F-ADF2-91F514AF78A0}" srcOrd="6" destOrd="0" presId="urn:microsoft.com/office/officeart/2005/8/layout/list1"/>
    <dgm:cxn modelId="{C89E813B-B3AC-4300-BBDC-22E4E38159A4}" type="presParOf" srcId="{41EB0601-CD87-430C-8423-2D3FFBFE2572}" destId="{BE46271E-A1B0-4717-A1E7-05F3995CF613}" srcOrd="7" destOrd="0" presId="urn:microsoft.com/office/officeart/2005/8/layout/list1"/>
    <dgm:cxn modelId="{31BA2A64-8AC1-4F6B-ADBF-3160E2EE79A6}" type="presParOf" srcId="{41EB0601-CD87-430C-8423-2D3FFBFE2572}" destId="{1D121C47-58CD-4C74-A0F7-A590DD5B0761}" srcOrd="8" destOrd="0" presId="urn:microsoft.com/office/officeart/2005/8/layout/list1"/>
    <dgm:cxn modelId="{64E0D435-1F68-4CF8-B8FD-BFA90754636B}" type="presParOf" srcId="{1D121C47-58CD-4C74-A0F7-A590DD5B0761}" destId="{6E37EA11-6B13-498B-8F28-5982922F50AE}" srcOrd="0" destOrd="0" presId="urn:microsoft.com/office/officeart/2005/8/layout/list1"/>
    <dgm:cxn modelId="{E73BC9A0-DDE7-488A-A429-3BE8A6DF1FC8}" type="presParOf" srcId="{1D121C47-58CD-4C74-A0F7-A590DD5B0761}" destId="{A12BCBA5-8372-4CBE-A18A-0496DE6F38C6}" srcOrd="1" destOrd="0" presId="urn:microsoft.com/office/officeart/2005/8/layout/list1"/>
    <dgm:cxn modelId="{B4367295-F4AD-42C1-A215-6DA653C792F4}" type="presParOf" srcId="{41EB0601-CD87-430C-8423-2D3FFBFE2572}" destId="{3C180AB2-957F-49B2-B25E-DC1A89C9E71E}" srcOrd="9" destOrd="0" presId="urn:microsoft.com/office/officeart/2005/8/layout/list1"/>
    <dgm:cxn modelId="{1014D839-7C52-4A28-824C-A778DC56C39C}" type="presParOf" srcId="{41EB0601-CD87-430C-8423-2D3FFBFE2572}" destId="{50DB102C-8FFE-4171-B738-FA830564CFE7}" srcOrd="10" destOrd="0" presId="urn:microsoft.com/office/officeart/2005/8/layout/list1"/>
    <dgm:cxn modelId="{60248B15-6F93-4F13-9411-EEB64883B484}" type="presParOf" srcId="{41EB0601-CD87-430C-8423-2D3FFBFE2572}" destId="{492ECDCC-CA40-48A7-86D4-3E64CD2B381B}" srcOrd="11" destOrd="0" presId="urn:microsoft.com/office/officeart/2005/8/layout/list1"/>
    <dgm:cxn modelId="{1FBDA25E-1CBC-48AB-B9D1-D7D0899B47B6}" type="presParOf" srcId="{41EB0601-CD87-430C-8423-2D3FFBFE2572}" destId="{32817FFA-99B3-4D0E-8562-0B6EAC37243F}" srcOrd="12" destOrd="0" presId="urn:microsoft.com/office/officeart/2005/8/layout/list1"/>
    <dgm:cxn modelId="{22883CF7-E616-4F66-B5BB-E89EE1DFDFBD}" type="presParOf" srcId="{32817FFA-99B3-4D0E-8562-0B6EAC37243F}" destId="{FA2AA461-433F-451A-AD95-37C467FA1C19}" srcOrd="0" destOrd="0" presId="urn:microsoft.com/office/officeart/2005/8/layout/list1"/>
    <dgm:cxn modelId="{5FE8BCFE-FB67-436D-BF71-EB42E815CAAF}" type="presParOf" srcId="{32817FFA-99B3-4D0E-8562-0B6EAC37243F}" destId="{A5CB965D-6FEA-45CC-B88D-6B69BD88366D}" srcOrd="1" destOrd="0" presId="urn:microsoft.com/office/officeart/2005/8/layout/list1"/>
    <dgm:cxn modelId="{0DE561A9-1E21-4DAE-AFC5-C72CB7629DBC}" type="presParOf" srcId="{41EB0601-CD87-430C-8423-2D3FFBFE2572}" destId="{BCC0B55E-FCEA-4D02-B711-6ECC4577B135}" srcOrd="13" destOrd="0" presId="urn:microsoft.com/office/officeart/2005/8/layout/list1"/>
    <dgm:cxn modelId="{B7DDCA9C-4EC8-4726-BA08-A84180712623}" type="presParOf" srcId="{41EB0601-CD87-430C-8423-2D3FFBFE2572}" destId="{DB9988B7-C038-4F27-99AF-9DB05AFE6284}" srcOrd="14" destOrd="0" presId="urn:microsoft.com/office/officeart/2005/8/layout/list1"/>
    <dgm:cxn modelId="{B1AF8F44-4A96-471D-A622-42F0D8191706}" type="presParOf" srcId="{41EB0601-CD87-430C-8423-2D3FFBFE2572}" destId="{448BAB06-1CC8-42E3-AFF3-A376D38C7D34}" srcOrd="15" destOrd="0" presId="urn:microsoft.com/office/officeart/2005/8/layout/list1"/>
    <dgm:cxn modelId="{8A5E7343-B5B9-453F-9162-3C64E86B57EB}" type="presParOf" srcId="{41EB0601-CD87-430C-8423-2D3FFBFE2572}" destId="{FF614F4C-60D8-481B-B347-D01CEEB891EB}" srcOrd="16" destOrd="0" presId="urn:microsoft.com/office/officeart/2005/8/layout/list1"/>
    <dgm:cxn modelId="{AECD96C4-EC0C-4CB3-A04F-135F8C9A676A}" type="presParOf" srcId="{FF614F4C-60D8-481B-B347-D01CEEB891EB}" destId="{6EF5C4ED-6C93-442C-9BFA-B7CD67EBE318}" srcOrd="0" destOrd="0" presId="urn:microsoft.com/office/officeart/2005/8/layout/list1"/>
    <dgm:cxn modelId="{39F988F9-D035-41C8-B528-174A5250A0E4}" type="presParOf" srcId="{FF614F4C-60D8-481B-B347-D01CEEB891EB}" destId="{5D32AE93-EE7F-4A91-B3AB-665C1EE37E57}" srcOrd="1" destOrd="0" presId="urn:microsoft.com/office/officeart/2005/8/layout/list1"/>
    <dgm:cxn modelId="{C09F0CAC-F125-4F9B-BF62-94B2846E5F73}" type="presParOf" srcId="{41EB0601-CD87-430C-8423-2D3FFBFE2572}" destId="{595E077B-1F59-41E1-AD1B-487E77C3973D}" srcOrd="17" destOrd="0" presId="urn:microsoft.com/office/officeart/2005/8/layout/list1"/>
    <dgm:cxn modelId="{D9B2AF6B-631A-4540-ACED-AC8AAE9A9C54}" type="presParOf" srcId="{41EB0601-CD87-430C-8423-2D3FFBFE2572}" destId="{1973715F-0CF1-455F-9ADC-72CB391EB3B2}" srcOrd="18" destOrd="0" presId="urn:microsoft.com/office/officeart/2005/8/layout/list1"/>
    <dgm:cxn modelId="{0D502AF6-22E7-4A2B-AAF0-91EA8B6B4622}" type="presParOf" srcId="{41EB0601-CD87-430C-8423-2D3FFBFE2572}" destId="{CB2DDD52-70F2-423D-8840-F3E1987CA792}" srcOrd="19" destOrd="0" presId="urn:microsoft.com/office/officeart/2005/8/layout/list1"/>
    <dgm:cxn modelId="{FEADC2F9-9713-4671-BB0D-842A62E7DDE7}" type="presParOf" srcId="{41EB0601-CD87-430C-8423-2D3FFBFE2572}" destId="{7B122BA5-F18B-4C36-BF3C-9EAA4A2B7542}" srcOrd="20" destOrd="0" presId="urn:microsoft.com/office/officeart/2005/8/layout/list1"/>
    <dgm:cxn modelId="{EF1DA80E-036C-406E-BC75-0AB45F343DB5}" type="presParOf" srcId="{7B122BA5-F18B-4C36-BF3C-9EAA4A2B7542}" destId="{EE57F23A-BFEB-4F60-9D5D-9005F63DF745}" srcOrd="0" destOrd="0" presId="urn:microsoft.com/office/officeart/2005/8/layout/list1"/>
    <dgm:cxn modelId="{7971700B-1A57-4871-A41F-5A9B612E900C}" type="presParOf" srcId="{7B122BA5-F18B-4C36-BF3C-9EAA4A2B7542}" destId="{9EA96434-7F4A-4D4B-92C3-44E6CB4E3C6D}" srcOrd="1" destOrd="0" presId="urn:microsoft.com/office/officeart/2005/8/layout/list1"/>
    <dgm:cxn modelId="{D73FBBB2-EDE4-4A68-A764-F7108A32A760}" type="presParOf" srcId="{41EB0601-CD87-430C-8423-2D3FFBFE2572}" destId="{B7699207-A9E7-464D-A3CC-137AC440CE85}" srcOrd="21" destOrd="0" presId="urn:microsoft.com/office/officeart/2005/8/layout/list1"/>
    <dgm:cxn modelId="{723F5014-B90C-4BB5-B76A-125BE0E0158B}" type="presParOf" srcId="{41EB0601-CD87-430C-8423-2D3FFBFE2572}" destId="{128AA963-3774-4920-93FA-60B6506774C4}"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0FD20-AE22-4B68-8BCE-94A5FD94988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DB78A38-FA1C-497A-B149-A6A04BA62930}">
      <dgm:prSet/>
      <dgm:spPr/>
      <dgm:t>
        <a:bodyPr/>
        <a:lstStyle/>
        <a:p>
          <a:pPr>
            <a:lnSpc>
              <a:spcPct val="100000"/>
            </a:lnSpc>
          </a:pPr>
          <a:r>
            <a:rPr lang="es-ES" dirty="0"/>
            <a:t>Matriz de adyacencia (Ma)</a:t>
          </a:r>
          <a:endParaRPr lang="en-US" dirty="0"/>
        </a:p>
      </dgm:t>
    </dgm:pt>
    <dgm:pt modelId="{3B61A87B-9DD1-4F27-93C9-2596F6356452}" type="parTrans" cxnId="{5BA4374F-9CEE-425D-A66E-AAB455BBA150}">
      <dgm:prSet/>
      <dgm:spPr/>
      <dgm:t>
        <a:bodyPr/>
        <a:lstStyle/>
        <a:p>
          <a:endParaRPr lang="en-US"/>
        </a:p>
      </dgm:t>
    </dgm:pt>
    <dgm:pt modelId="{97CA59C3-679D-4904-869C-BC9C422A5ED8}" type="sibTrans" cxnId="{5BA4374F-9CEE-425D-A66E-AAB455BBA150}">
      <dgm:prSet/>
      <dgm:spPr/>
      <dgm:t>
        <a:bodyPr/>
        <a:lstStyle/>
        <a:p>
          <a:endParaRPr lang="en-US"/>
        </a:p>
      </dgm:t>
    </dgm:pt>
    <dgm:pt modelId="{F93E151F-C908-41A8-BEB1-24DCD8BD2CBF}">
      <dgm:prSet/>
      <dgm:spPr/>
      <dgm:t>
        <a:bodyPr/>
        <a:lstStyle/>
        <a:p>
          <a:pPr>
            <a:lnSpc>
              <a:spcPct val="100000"/>
            </a:lnSpc>
          </a:pPr>
          <a:r>
            <a:rPr lang="es-ES"/>
            <a:t>Matriz de incidencia (Mi)</a:t>
          </a:r>
          <a:endParaRPr lang="en-US"/>
        </a:p>
      </dgm:t>
    </dgm:pt>
    <dgm:pt modelId="{55AC8860-3D37-4548-A110-8105AAA4551A}" type="parTrans" cxnId="{0161F68E-F614-47E7-B25B-1F652828869B}">
      <dgm:prSet/>
      <dgm:spPr/>
      <dgm:t>
        <a:bodyPr/>
        <a:lstStyle/>
        <a:p>
          <a:endParaRPr lang="en-US"/>
        </a:p>
      </dgm:t>
    </dgm:pt>
    <dgm:pt modelId="{D81E934D-6C5C-4AE7-89DC-8629BC6F4FB4}" type="sibTrans" cxnId="{0161F68E-F614-47E7-B25B-1F652828869B}">
      <dgm:prSet/>
      <dgm:spPr/>
      <dgm:t>
        <a:bodyPr/>
        <a:lstStyle/>
        <a:p>
          <a:endParaRPr lang="en-US"/>
        </a:p>
      </dgm:t>
    </dgm:pt>
    <dgm:pt modelId="{C0539998-BA4F-4532-933B-E8B313DE47D5}" type="pres">
      <dgm:prSet presAssocID="{B7B0FD20-AE22-4B68-8BCE-94A5FD94988D}" presName="vert0" presStyleCnt="0">
        <dgm:presLayoutVars>
          <dgm:dir/>
          <dgm:animOne val="branch"/>
          <dgm:animLvl val="lvl"/>
        </dgm:presLayoutVars>
      </dgm:prSet>
      <dgm:spPr/>
    </dgm:pt>
    <dgm:pt modelId="{7EA95CA8-4A0C-4DE9-B550-8FD514035568}" type="pres">
      <dgm:prSet presAssocID="{9DB78A38-FA1C-497A-B149-A6A04BA62930}" presName="thickLine" presStyleLbl="alignNode1" presStyleIdx="0" presStyleCnt="2"/>
      <dgm:spPr/>
    </dgm:pt>
    <dgm:pt modelId="{F2005D9D-3540-4CFB-A72E-5F7DCF501055}" type="pres">
      <dgm:prSet presAssocID="{9DB78A38-FA1C-497A-B149-A6A04BA62930}" presName="horz1" presStyleCnt="0"/>
      <dgm:spPr/>
    </dgm:pt>
    <dgm:pt modelId="{9D3B38C9-11FB-4597-93D6-99F585338ADE}" type="pres">
      <dgm:prSet presAssocID="{9DB78A38-FA1C-497A-B149-A6A04BA62930}" presName="tx1" presStyleLbl="revTx" presStyleIdx="0" presStyleCnt="2"/>
      <dgm:spPr/>
    </dgm:pt>
    <dgm:pt modelId="{0861168E-D9AB-4FB3-BDF1-CBA98CE79276}" type="pres">
      <dgm:prSet presAssocID="{9DB78A38-FA1C-497A-B149-A6A04BA62930}" presName="vert1" presStyleCnt="0"/>
      <dgm:spPr/>
    </dgm:pt>
    <dgm:pt modelId="{8D55159F-2846-4B79-BED1-FB6197626057}" type="pres">
      <dgm:prSet presAssocID="{F93E151F-C908-41A8-BEB1-24DCD8BD2CBF}" presName="thickLine" presStyleLbl="alignNode1" presStyleIdx="1" presStyleCnt="2"/>
      <dgm:spPr/>
    </dgm:pt>
    <dgm:pt modelId="{9E6AABE7-B989-4FDE-B95A-7D63E90C6521}" type="pres">
      <dgm:prSet presAssocID="{F93E151F-C908-41A8-BEB1-24DCD8BD2CBF}" presName="horz1" presStyleCnt="0"/>
      <dgm:spPr/>
    </dgm:pt>
    <dgm:pt modelId="{41EA701E-93A3-4661-B54F-8CBC285FD2E7}" type="pres">
      <dgm:prSet presAssocID="{F93E151F-C908-41A8-BEB1-24DCD8BD2CBF}" presName="tx1" presStyleLbl="revTx" presStyleIdx="1" presStyleCnt="2"/>
      <dgm:spPr/>
    </dgm:pt>
    <dgm:pt modelId="{B896245F-5AC4-408C-B1D7-8DA7D22D5533}" type="pres">
      <dgm:prSet presAssocID="{F93E151F-C908-41A8-BEB1-24DCD8BD2CBF}" presName="vert1" presStyleCnt="0"/>
      <dgm:spPr/>
    </dgm:pt>
  </dgm:ptLst>
  <dgm:cxnLst>
    <dgm:cxn modelId="{5BA4374F-9CEE-425D-A66E-AAB455BBA150}" srcId="{B7B0FD20-AE22-4B68-8BCE-94A5FD94988D}" destId="{9DB78A38-FA1C-497A-B149-A6A04BA62930}" srcOrd="0" destOrd="0" parTransId="{3B61A87B-9DD1-4F27-93C9-2596F6356452}" sibTransId="{97CA59C3-679D-4904-869C-BC9C422A5ED8}"/>
    <dgm:cxn modelId="{78B62E71-94A6-413F-A61D-5F3211C19D6C}" type="presOf" srcId="{9DB78A38-FA1C-497A-B149-A6A04BA62930}" destId="{9D3B38C9-11FB-4597-93D6-99F585338ADE}" srcOrd="0" destOrd="0" presId="urn:microsoft.com/office/officeart/2008/layout/LinedList"/>
    <dgm:cxn modelId="{5DA5E286-87B1-4653-B401-0EF1C9E94F4A}" type="presOf" srcId="{B7B0FD20-AE22-4B68-8BCE-94A5FD94988D}" destId="{C0539998-BA4F-4532-933B-E8B313DE47D5}" srcOrd="0" destOrd="0" presId="urn:microsoft.com/office/officeart/2008/layout/LinedList"/>
    <dgm:cxn modelId="{0161F68E-F614-47E7-B25B-1F652828869B}" srcId="{B7B0FD20-AE22-4B68-8BCE-94A5FD94988D}" destId="{F93E151F-C908-41A8-BEB1-24DCD8BD2CBF}" srcOrd="1" destOrd="0" parTransId="{55AC8860-3D37-4548-A110-8105AAA4551A}" sibTransId="{D81E934D-6C5C-4AE7-89DC-8629BC6F4FB4}"/>
    <dgm:cxn modelId="{DC3AB7D8-A874-4BAE-99DE-D5C62BCCBCFF}" type="presOf" srcId="{F93E151F-C908-41A8-BEB1-24DCD8BD2CBF}" destId="{41EA701E-93A3-4661-B54F-8CBC285FD2E7}" srcOrd="0" destOrd="0" presId="urn:microsoft.com/office/officeart/2008/layout/LinedList"/>
    <dgm:cxn modelId="{0E7D6051-F1F6-461A-B618-9875E4D200E7}" type="presParOf" srcId="{C0539998-BA4F-4532-933B-E8B313DE47D5}" destId="{7EA95CA8-4A0C-4DE9-B550-8FD514035568}" srcOrd="0" destOrd="0" presId="urn:microsoft.com/office/officeart/2008/layout/LinedList"/>
    <dgm:cxn modelId="{FF3F5E04-94B2-4EB1-96BB-6ED8D87938FC}" type="presParOf" srcId="{C0539998-BA4F-4532-933B-E8B313DE47D5}" destId="{F2005D9D-3540-4CFB-A72E-5F7DCF501055}" srcOrd="1" destOrd="0" presId="urn:microsoft.com/office/officeart/2008/layout/LinedList"/>
    <dgm:cxn modelId="{28E2F8F7-7212-4BEB-B10A-6F03D0609B53}" type="presParOf" srcId="{F2005D9D-3540-4CFB-A72E-5F7DCF501055}" destId="{9D3B38C9-11FB-4597-93D6-99F585338ADE}" srcOrd="0" destOrd="0" presId="urn:microsoft.com/office/officeart/2008/layout/LinedList"/>
    <dgm:cxn modelId="{73AE1ECB-22FD-4AA9-8F09-6664C2A1E000}" type="presParOf" srcId="{F2005D9D-3540-4CFB-A72E-5F7DCF501055}" destId="{0861168E-D9AB-4FB3-BDF1-CBA98CE79276}" srcOrd="1" destOrd="0" presId="urn:microsoft.com/office/officeart/2008/layout/LinedList"/>
    <dgm:cxn modelId="{39C2CD3E-BED8-494F-B5D1-3B1454805887}" type="presParOf" srcId="{C0539998-BA4F-4532-933B-E8B313DE47D5}" destId="{8D55159F-2846-4B79-BED1-FB6197626057}" srcOrd="2" destOrd="0" presId="urn:microsoft.com/office/officeart/2008/layout/LinedList"/>
    <dgm:cxn modelId="{9CA5ADE3-9732-4429-BD77-142AB54333A6}" type="presParOf" srcId="{C0539998-BA4F-4532-933B-E8B313DE47D5}" destId="{9E6AABE7-B989-4FDE-B95A-7D63E90C6521}" srcOrd="3" destOrd="0" presId="urn:microsoft.com/office/officeart/2008/layout/LinedList"/>
    <dgm:cxn modelId="{1A97C435-D70A-4A92-B391-06DEED26E42F}" type="presParOf" srcId="{9E6AABE7-B989-4FDE-B95A-7D63E90C6521}" destId="{41EA701E-93A3-4661-B54F-8CBC285FD2E7}" srcOrd="0" destOrd="0" presId="urn:microsoft.com/office/officeart/2008/layout/LinedList"/>
    <dgm:cxn modelId="{8E10ACC7-E978-4018-89CC-DA672A105F37}" type="presParOf" srcId="{9E6AABE7-B989-4FDE-B95A-7D63E90C6521}" destId="{B896245F-5AC4-408C-B1D7-8DA7D22D55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1C599B-F377-451F-B45C-34885DF384D9}"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A66B6C6F-DEA6-4F15-92FB-4C129F36EFAF}">
      <dgm:prSet/>
      <dgm:spPr/>
      <dgm:t>
        <a:bodyPr/>
        <a:lstStyle/>
        <a:p>
          <a:r>
            <a:rPr lang="es-ES"/>
            <a:t>Camino</a:t>
          </a:r>
          <a:endParaRPr lang="en-US"/>
        </a:p>
      </dgm:t>
    </dgm:pt>
    <dgm:pt modelId="{0C00D784-B156-4E84-B086-73BD03487284}" type="parTrans" cxnId="{1B6AEC95-25F8-4846-9CEE-263C067D38B0}">
      <dgm:prSet/>
      <dgm:spPr/>
      <dgm:t>
        <a:bodyPr/>
        <a:lstStyle/>
        <a:p>
          <a:endParaRPr lang="en-US"/>
        </a:p>
      </dgm:t>
    </dgm:pt>
    <dgm:pt modelId="{682E633F-32B3-481B-88D9-4B3B02AD632D}" type="sibTrans" cxnId="{1B6AEC95-25F8-4846-9CEE-263C067D38B0}">
      <dgm:prSet/>
      <dgm:spPr/>
      <dgm:t>
        <a:bodyPr/>
        <a:lstStyle/>
        <a:p>
          <a:endParaRPr lang="en-US"/>
        </a:p>
      </dgm:t>
    </dgm:pt>
    <dgm:pt modelId="{E46FA088-DB93-4ACF-9A04-033A009C6DBA}">
      <dgm:prSet/>
      <dgm:spPr/>
      <dgm:t>
        <a:bodyPr/>
        <a:lstStyle/>
        <a:p>
          <a:r>
            <a:rPr lang="es-ES"/>
            <a:t>Circuito (ciclo)</a:t>
          </a:r>
          <a:endParaRPr lang="en-US"/>
        </a:p>
      </dgm:t>
    </dgm:pt>
    <dgm:pt modelId="{81488BA4-EED3-4E97-9B8C-9FAF61806906}" type="parTrans" cxnId="{19F4BF41-465E-4D99-BE3E-DB46C630EB78}">
      <dgm:prSet/>
      <dgm:spPr/>
      <dgm:t>
        <a:bodyPr/>
        <a:lstStyle/>
        <a:p>
          <a:endParaRPr lang="en-US"/>
        </a:p>
      </dgm:t>
    </dgm:pt>
    <dgm:pt modelId="{3CCCB512-49EB-4D35-9DA0-B3CDD7FF2AD0}" type="sibTrans" cxnId="{19F4BF41-465E-4D99-BE3E-DB46C630EB78}">
      <dgm:prSet/>
      <dgm:spPr/>
      <dgm:t>
        <a:bodyPr/>
        <a:lstStyle/>
        <a:p>
          <a:endParaRPr lang="en-US"/>
        </a:p>
      </dgm:t>
    </dgm:pt>
    <dgm:pt modelId="{EBF6742F-1D4A-4E04-A50E-570B81954A08}">
      <dgm:prSet/>
      <dgm:spPr/>
      <dgm:t>
        <a:bodyPr/>
        <a:lstStyle/>
        <a:p>
          <a:r>
            <a:rPr lang="pt-BR"/>
            <a:t>Circuito simple de longitud n</a:t>
          </a:r>
          <a:endParaRPr lang="en-US"/>
        </a:p>
      </dgm:t>
    </dgm:pt>
    <dgm:pt modelId="{9D0FB053-BC09-4469-9B29-B3F3935CEFC0}" type="parTrans" cxnId="{C1F3900A-58F6-4E50-9510-C5F2632AC8BB}">
      <dgm:prSet/>
      <dgm:spPr/>
      <dgm:t>
        <a:bodyPr/>
        <a:lstStyle/>
        <a:p>
          <a:endParaRPr lang="en-US"/>
        </a:p>
      </dgm:t>
    </dgm:pt>
    <dgm:pt modelId="{AA659DEE-8EB0-4181-AF71-219CB439094E}" type="sibTrans" cxnId="{C1F3900A-58F6-4E50-9510-C5F2632AC8BB}">
      <dgm:prSet/>
      <dgm:spPr/>
      <dgm:t>
        <a:bodyPr/>
        <a:lstStyle/>
        <a:p>
          <a:endParaRPr lang="en-US"/>
        </a:p>
      </dgm:t>
    </dgm:pt>
    <dgm:pt modelId="{DD8D3DFD-7B69-4CCF-8E52-BAF99A44AB7E}">
      <dgm:prSet/>
      <dgm:spPr/>
      <dgm:t>
        <a:bodyPr/>
        <a:lstStyle/>
        <a:p>
          <a:r>
            <a:rPr lang="es-ES"/>
            <a:t>Camino simple de longitud n</a:t>
          </a:r>
          <a:endParaRPr lang="en-US"/>
        </a:p>
      </dgm:t>
    </dgm:pt>
    <dgm:pt modelId="{F4319CC3-A025-4708-9F23-ADB1E6D9B31F}" type="parTrans" cxnId="{DC21CC10-A5AA-48E3-BADA-7BDA31E9FCA2}">
      <dgm:prSet/>
      <dgm:spPr/>
      <dgm:t>
        <a:bodyPr/>
        <a:lstStyle/>
        <a:p>
          <a:endParaRPr lang="en-US"/>
        </a:p>
      </dgm:t>
    </dgm:pt>
    <dgm:pt modelId="{E386A90B-1B6A-4301-AFD3-4CDE866969C4}" type="sibTrans" cxnId="{DC21CC10-A5AA-48E3-BADA-7BDA31E9FCA2}">
      <dgm:prSet/>
      <dgm:spPr/>
      <dgm:t>
        <a:bodyPr/>
        <a:lstStyle/>
        <a:p>
          <a:endParaRPr lang="en-US"/>
        </a:p>
      </dgm:t>
    </dgm:pt>
    <dgm:pt modelId="{90572A93-FE85-4074-8DAD-96779C1C102D}">
      <dgm:prSet/>
      <dgm:spPr/>
      <dgm:t>
        <a:bodyPr/>
        <a:lstStyle/>
        <a:p>
          <a:r>
            <a:rPr lang="es-ES"/>
            <a:t>Grafo conexo</a:t>
          </a:r>
          <a:endParaRPr lang="en-US"/>
        </a:p>
      </dgm:t>
    </dgm:pt>
    <dgm:pt modelId="{3741D411-CEF1-4AC2-B3F8-094C8CE42E8B}" type="parTrans" cxnId="{AC71A793-BAE1-46A7-8AA9-D68FE155FB83}">
      <dgm:prSet/>
      <dgm:spPr/>
      <dgm:t>
        <a:bodyPr/>
        <a:lstStyle/>
        <a:p>
          <a:endParaRPr lang="en-US"/>
        </a:p>
      </dgm:t>
    </dgm:pt>
    <dgm:pt modelId="{6DF5FBDE-FC6F-4C82-9245-CF7055499E9C}" type="sibTrans" cxnId="{AC71A793-BAE1-46A7-8AA9-D68FE155FB83}">
      <dgm:prSet/>
      <dgm:spPr/>
      <dgm:t>
        <a:bodyPr/>
        <a:lstStyle/>
        <a:p>
          <a:endParaRPr lang="en-US"/>
        </a:p>
      </dgm:t>
    </dgm:pt>
    <dgm:pt modelId="{9728C30C-88F0-4D9B-BF86-F38FDEA2E0CD}">
      <dgm:prSet/>
      <dgm:spPr/>
      <dgm:t>
        <a:bodyPr/>
        <a:lstStyle/>
        <a:p>
          <a:r>
            <a:rPr lang="es-ES"/>
            <a:t>Camino de Euler</a:t>
          </a:r>
          <a:endParaRPr lang="en-US"/>
        </a:p>
      </dgm:t>
    </dgm:pt>
    <dgm:pt modelId="{3948BD0C-E89E-45B0-9171-78629E4E831D}" type="parTrans" cxnId="{1AE4602B-E3A8-488C-ACEE-6D287D36B243}">
      <dgm:prSet/>
      <dgm:spPr/>
      <dgm:t>
        <a:bodyPr/>
        <a:lstStyle/>
        <a:p>
          <a:endParaRPr lang="en-US"/>
        </a:p>
      </dgm:t>
    </dgm:pt>
    <dgm:pt modelId="{D80DDC0B-E4F8-40D0-817A-1FEC58705178}" type="sibTrans" cxnId="{1AE4602B-E3A8-488C-ACEE-6D287D36B243}">
      <dgm:prSet/>
      <dgm:spPr/>
      <dgm:t>
        <a:bodyPr/>
        <a:lstStyle/>
        <a:p>
          <a:endParaRPr lang="en-US"/>
        </a:p>
      </dgm:t>
    </dgm:pt>
    <dgm:pt modelId="{065DC162-0F00-407D-A021-FDEACEFEC73A}">
      <dgm:prSet/>
      <dgm:spPr/>
      <dgm:t>
        <a:bodyPr/>
        <a:lstStyle/>
        <a:p>
          <a:r>
            <a:rPr lang="es-ES"/>
            <a:t>Circuito de Euler</a:t>
          </a:r>
          <a:endParaRPr lang="en-US"/>
        </a:p>
      </dgm:t>
    </dgm:pt>
    <dgm:pt modelId="{D758562C-7A3C-4500-ABAD-4C9A99CE9EEB}" type="parTrans" cxnId="{094E2009-F827-4565-8B52-F3FB50F708AE}">
      <dgm:prSet/>
      <dgm:spPr/>
      <dgm:t>
        <a:bodyPr/>
        <a:lstStyle/>
        <a:p>
          <a:endParaRPr lang="en-US"/>
        </a:p>
      </dgm:t>
    </dgm:pt>
    <dgm:pt modelId="{F42319C6-3589-428D-97AA-A484C406B36D}" type="sibTrans" cxnId="{094E2009-F827-4565-8B52-F3FB50F708AE}">
      <dgm:prSet/>
      <dgm:spPr/>
      <dgm:t>
        <a:bodyPr/>
        <a:lstStyle/>
        <a:p>
          <a:endParaRPr lang="en-US"/>
        </a:p>
      </dgm:t>
    </dgm:pt>
    <dgm:pt modelId="{AA668B36-6A29-4514-B06B-02AF158B5B0A}">
      <dgm:prSet/>
      <dgm:spPr/>
      <dgm:t>
        <a:bodyPr/>
        <a:lstStyle/>
        <a:p>
          <a:r>
            <a:rPr lang="es-ES"/>
            <a:t>Circuito de Hamilton</a:t>
          </a:r>
          <a:endParaRPr lang="en-US"/>
        </a:p>
      </dgm:t>
    </dgm:pt>
    <dgm:pt modelId="{5ABAC4A2-45DD-4D0C-BE38-48C33F8E8C99}" type="parTrans" cxnId="{A1376EF2-F09F-4A02-AAB5-45EAD9AD1AEE}">
      <dgm:prSet/>
      <dgm:spPr/>
      <dgm:t>
        <a:bodyPr/>
        <a:lstStyle/>
        <a:p>
          <a:endParaRPr lang="en-US"/>
        </a:p>
      </dgm:t>
    </dgm:pt>
    <dgm:pt modelId="{FBC3E0AA-088E-435D-B61C-70581CD6C8D1}" type="sibTrans" cxnId="{A1376EF2-F09F-4A02-AAB5-45EAD9AD1AEE}">
      <dgm:prSet/>
      <dgm:spPr/>
      <dgm:t>
        <a:bodyPr/>
        <a:lstStyle/>
        <a:p>
          <a:endParaRPr lang="en-US"/>
        </a:p>
      </dgm:t>
    </dgm:pt>
    <dgm:pt modelId="{2762A20D-881C-47CA-8DA7-570E5FC71D8A}" type="pres">
      <dgm:prSet presAssocID="{C71C599B-F377-451F-B45C-34885DF384D9}" presName="Name0" presStyleCnt="0">
        <dgm:presLayoutVars>
          <dgm:dir/>
          <dgm:resizeHandles val="exact"/>
        </dgm:presLayoutVars>
      </dgm:prSet>
      <dgm:spPr/>
    </dgm:pt>
    <dgm:pt modelId="{2D6E8742-273B-48B5-A895-7A4A37E31179}" type="pres">
      <dgm:prSet presAssocID="{A66B6C6F-DEA6-4F15-92FB-4C129F36EFAF}" presName="node" presStyleLbl="node1" presStyleIdx="0" presStyleCnt="8">
        <dgm:presLayoutVars>
          <dgm:bulletEnabled val="1"/>
        </dgm:presLayoutVars>
      </dgm:prSet>
      <dgm:spPr/>
    </dgm:pt>
    <dgm:pt modelId="{0C7B0FFE-369B-4A45-AFEE-432876627B8E}" type="pres">
      <dgm:prSet presAssocID="{682E633F-32B3-481B-88D9-4B3B02AD632D}" presName="sibTrans" presStyleLbl="sibTrans1D1" presStyleIdx="0" presStyleCnt="7"/>
      <dgm:spPr/>
    </dgm:pt>
    <dgm:pt modelId="{E18CEC9C-D350-417D-AF22-7CDF9431341A}" type="pres">
      <dgm:prSet presAssocID="{682E633F-32B3-481B-88D9-4B3B02AD632D}" presName="connectorText" presStyleLbl="sibTrans1D1" presStyleIdx="0" presStyleCnt="7"/>
      <dgm:spPr/>
    </dgm:pt>
    <dgm:pt modelId="{FEB0C9DE-E474-4F11-954A-97F4F56FE9DA}" type="pres">
      <dgm:prSet presAssocID="{E46FA088-DB93-4ACF-9A04-033A009C6DBA}" presName="node" presStyleLbl="node1" presStyleIdx="1" presStyleCnt="8">
        <dgm:presLayoutVars>
          <dgm:bulletEnabled val="1"/>
        </dgm:presLayoutVars>
      </dgm:prSet>
      <dgm:spPr/>
    </dgm:pt>
    <dgm:pt modelId="{5E7A27EA-DB0B-4C04-8B75-29C6BB38C729}" type="pres">
      <dgm:prSet presAssocID="{3CCCB512-49EB-4D35-9DA0-B3CDD7FF2AD0}" presName="sibTrans" presStyleLbl="sibTrans1D1" presStyleIdx="1" presStyleCnt="7"/>
      <dgm:spPr/>
    </dgm:pt>
    <dgm:pt modelId="{1B85A962-0F1F-450B-B489-55A3B03C5164}" type="pres">
      <dgm:prSet presAssocID="{3CCCB512-49EB-4D35-9DA0-B3CDD7FF2AD0}" presName="connectorText" presStyleLbl="sibTrans1D1" presStyleIdx="1" presStyleCnt="7"/>
      <dgm:spPr/>
    </dgm:pt>
    <dgm:pt modelId="{36E10981-7D7F-4E2B-9CEE-60A8C54202D3}" type="pres">
      <dgm:prSet presAssocID="{EBF6742F-1D4A-4E04-A50E-570B81954A08}" presName="node" presStyleLbl="node1" presStyleIdx="2" presStyleCnt="8">
        <dgm:presLayoutVars>
          <dgm:bulletEnabled val="1"/>
        </dgm:presLayoutVars>
      </dgm:prSet>
      <dgm:spPr/>
    </dgm:pt>
    <dgm:pt modelId="{E342063D-D8B8-48A8-B666-346516CA37BF}" type="pres">
      <dgm:prSet presAssocID="{AA659DEE-8EB0-4181-AF71-219CB439094E}" presName="sibTrans" presStyleLbl="sibTrans1D1" presStyleIdx="2" presStyleCnt="7"/>
      <dgm:spPr/>
    </dgm:pt>
    <dgm:pt modelId="{0BC7F8BC-9157-4F1B-A0B4-4158075985E9}" type="pres">
      <dgm:prSet presAssocID="{AA659DEE-8EB0-4181-AF71-219CB439094E}" presName="connectorText" presStyleLbl="sibTrans1D1" presStyleIdx="2" presStyleCnt="7"/>
      <dgm:spPr/>
    </dgm:pt>
    <dgm:pt modelId="{38509A37-714D-4365-B962-3FEB4AF7C7BC}" type="pres">
      <dgm:prSet presAssocID="{DD8D3DFD-7B69-4CCF-8E52-BAF99A44AB7E}" presName="node" presStyleLbl="node1" presStyleIdx="3" presStyleCnt="8">
        <dgm:presLayoutVars>
          <dgm:bulletEnabled val="1"/>
        </dgm:presLayoutVars>
      </dgm:prSet>
      <dgm:spPr/>
    </dgm:pt>
    <dgm:pt modelId="{E3CDD95F-8F5C-4DEF-9193-C680B326BE45}" type="pres">
      <dgm:prSet presAssocID="{E386A90B-1B6A-4301-AFD3-4CDE866969C4}" presName="sibTrans" presStyleLbl="sibTrans1D1" presStyleIdx="3" presStyleCnt="7"/>
      <dgm:spPr/>
    </dgm:pt>
    <dgm:pt modelId="{4B537ECD-6D77-4D9F-823B-A295AEA26B61}" type="pres">
      <dgm:prSet presAssocID="{E386A90B-1B6A-4301-AFD3-4CDE866969C4}" presName="connectorText" presStyleLbl="sibTrans1D1" presStyleIdx="3" presStyleCnt="7"/>
      <dgm:spPr/>
    </dgm:pt>
    <dgm:pt modelId="{B29E6B11-7467-4289-8C01-3787E63D38BF}" type="pres">
      <dgm:prSet presAssocID="{90572A93-FE85-4074-8DAD-96779C1C102D}" presName="node" presStyleLbl="node1" presStyleIdx="4" presStyleCnt="8">
        <dgm:presLayoutVars>
          <dgm:bulletEnabled val="1"/>
        </dgm:presLayoutVars>
      </dgm:prSet>
      <dgm:spPr/>
    </dgm:pt>
    <dgm:pt modelId="{B06AC162-4BB5-4653-98C3-B803E851F9E1}" type="pres">
      <dgm:prSet presAssocID="{6DF5FBDE-FC6F-4C82-9245-CF7055499E9C}" presName="sibTrans" presStyleLbl="sibTrans1D1" presStyleIdx="4" presStyleCnt="7"/>
      <dgm:spPr/>
    </dgm:pt>
    <dgm:pt modelId="{79DCA552-6C9B-45DD-80C3-198F12AD4AD8}" type="pres">
      <dgm:prSet presAssocID="{6DF5FBDE-FC6F-4C82-9245-CF7055499E9C}" presName="connectorText" presStyleLbl="sibTrans1D1" presStyleIdx="4" presStyleCnt="7"/>
      <dgm:spPr/>
    </dgm:pt>
    <dgm:pt modelId="{FAB82FB3-803A-42E1-823B-30FD4A639296}" type="pres">
      <dgm:prSet presAssocID="{9728C30C-88F0-4D9B-BF86-F38FDEA2E0CD}" presName="node" presStyleLbl="node1" presStyleIdx="5" presStyleCnt="8">
        <dgm:presLayoutVars>
          <dgm:bulletEnabled val="1"/>
        </dgm:presLayoutVars>
      </dgm:prSet>
      <dgm:spPr/>
    </dgm:pt>
    <dgm:pt modelId="{56954172-6C33-4D4A-8AA1-4A76342A61CA}" type="pres">
      <dgm:prSet presAssocID="{D80DDC0B-E4F8-40D0-817A-1FEC58705178}" presName="sibTrans" presStyleLbl="sibTrans1D1" presStyleIdx="5" presStyleCnt="7"/>
      <dgm:spPr/>
    </dgm:pt>
    <dgm:pt modelId="{880D821D-0E77-45E7-93F3-9782DFA44569}" type="pres">
      <dgm:prSet presAssocID="{D80DDC0B-E4F8-40D0-817A-1FEC58705178}" presName="connectorText" presStyleLbl="sibTrans1D1" presStyleIdx="5" presStyleCnt="7"/>
      <dgm:spPr/>
    </dgm:pt>
    <dgm:pt modelId="{E92AA0F7-AD4A-4870-864E-69D8F13ACE12}" type="pres">
      <dgm:prSet presAssocID="{065DC162-0F00-407D-A021-FDEACEFEC73A}" presName="node" presStyleLbl="node1" presStyleIdx="6" presStyleCnt="8">
        <dgm:presLayoutVars>
          <dgm:bulletEnabled val="1"/>
        </dgm:presLayoutVars>
      </dgm:prSet>
      <dgm:spPr/>
    </dgm:pt>
    <dgm:pt modelId="{2B05F697-00EF-41E1-B231-9420CF10C9F0}" type="pres">
      <dgm:prSet presAssocID="{F42319C6-3589-428D-97AA-A484C406B36D}" presName="sibTrans" presStyleLbl="sibTrans1D1" presStyleIdx="6" presStyleCnt="7"/>
      <dgm:spPr/>
    </dgm:pt>
    <dgm:pt modelId="{2F99433E-18B2-4020-80D9-4CC013C37500}" type="pres">
      <dgm:prSet presAssocID="{F42319C6-3589-428D-97AA-A484C406B36D}" presName="connectorText" presStyleLbl="sibTrans1D1" presStyleIdx="6" presStyleCnt="7"/>
      <dgm:spPr/>
    </dgm:pt>
    <dgm:pt modelId="{1638D1D1-8A70-4955-B629-16FF0C776DA0}" type="pres">
      <dgm:prSet presAssocID="{AA668B36-6A29-4514-B06B-02AF158B5B0A}" presName="node" presStyleLbl="node1" presStyleIdx="7" presStyleCnt="8">
        <dgm:presLayoutVars>
          <dgm:bulletEnabled val="1"/>
        </dgm:presLayoutVars>
      </dgm:prSet>
      <dgm:spPr/>
    </dgm:pt>
  </dgm:ptLst>
  <dgm:cxnLst>
    <dgm:cxn modelId="{094E2009-F827-4565-8B52-F3FB50F708AE}" srcId="{C71C599B-F377-451F-B45C-34885DF384D9}" destId="{065DC162-0F00-407D-A021-FDEACEFEC73A}" srcOrd="6" destOrd="0" parTransId="{D758562C-7A3C-4500-ABAD-4C9A99CE9EEB}" sibTransId="{F42319C6-3589-428D-97AA-A484C406B36D}"/>
    <dgm:cxn modelId="{C1F3900A-58F6-4E50-9510-C5F2632AC8BB}" srcId="{C71C599B-F377-451F-B45C-34885DF384D9}" destId="{EBF6742F-1D4A-4E04-A50E-570B81954A08}" srcOrd="2" destOrd="0" parTransId="{9D0FB053-BC09-4469-9B29-B3F3935CEFC0}" sibTransId="{AA659DEE-8EB0-4181-AF71-219CB439094E}"/>
    <dgm:cxn modelId="{DC21CC10-A5AA-48E3-BADA-7BDA31E9FCA2}" srcId="{C71C599B-F377-451F-B45C-34885DF384D9}" destId="{DD8D3DFD-7B69-4CCF-8E52-BAF99A44AB7E}" srcOrd="3" destOrd="0" parTransId="{F4319CC3-A025-4708-9F23-ADB1E6D9B31F}" sibTransId="{E386A90B-1B6A-4301-AFD3-4CDE866969C4}"/>
    <dgm:cxn modelId="{B957A51C-1F60-4EC0-8534-00461D2974AC}" type="presOf" srcId="{90572A93-FE85-4074-8DAD-96779C1C102D}" destId="{B29E6B11-7467-4289-8C01-3787E63D38BF}" srcOrd="0" destOrd="0" presId="urn:microsoft.com/office/officeart/2016/7/layout/RepeatingBendingProcessNew"/>
    <dgm:cxn modelId="{64D8F524-3D6E-43D4-A3B7-1FE25F8FF0DF}" type="presOf" srcId="{6DF5FBDE-FC6F-4C82-9245-CF7055499E9C}" destId="{79DCA552-6C9B-45DD-80C3-198F12AD4AD8}" srcOrd="1" destOrd="0" presId="urn:microsoft.com/office/officeart/2016/7/layout/RepeatingBendingProcessNew"/>
    <dgm:cxn modelId="{1AE4602B-E3A8-488C-ACEE-6D287D36B243}" srcId="{C71C599B-F377-451F-B45C-34885DF384D9}" destId="{9728C30C-88F0-4D9B-BF86-F38FDEA2E0CD}" srcOrd="5" destOrd="0" parTransId="{3948BD0C-E89E-45B0-9171-78629E4E831D}" sibTransId="{D80DDC0B-E4F8-40D0-817A-1FEC58705178}"/>
    <dgm:cxn modelId="{FE8D892B-4D2D-499C-92D2-FF7362779632}" type="presOf" srcId="{F42319C6-3589-428D-97AA-A484C406B36D}" destId="{2F99433E-18B2-4020-80D9-4CC013C37500}" srcOrd="1" destOrd="0" presId="urn:microsoft.com/office/officeart/2016/7/layout/RepeatingBendingProcessNew"/>
    <dgm:cxn modelId="{6B2B4C2F-9B93-4498-A440-74A1F4B208A8}" type="presOf" srcId="{DD8D3DFD-7B69-4CCF-8E52-BAF99A44AB7E}" destId="{38509A37-714D-4365-B962-3FEB4AF7C7BC}" srcOrd="0" destOrd="0" presId="urn:microsoft.com/office/officeart/2016/7/layout/RepeatingBendingProcessNew"/>
    <dgm:cxn modelId="{6C40BC3C-857A-420A-B469-0C918BE2D46C}" type="presOf" srcId="{682E633F-32B3-481B-88D9-4B3B02AD632D}" destId="{0C7B0FFE-369B-4A45-AFEE-432876627B8E}" srcOrd="0" destOrd="0" presId="urn:microsoft.com/office/officeart/2016/7/layout/RepeatingBendingProcessNew"/>
    <dgm:cxn modelId="{335F3D3E-0E0D-4B35-B655-6D1314B7D564}" type="presOf" srcId="{D80DDC0B-E4F8-40D0-817A-1FEC58705178}" destId="{56954172-6C33-4D4A-8AA1-4A76342A61CA}" srcOrd="0" destOrd="0" presId="urn:microsoft.com/office/officeart/2016/7/layout/RepeatingBendingProcessNew"/>
    <dgm:cxn modelId="{E3DAA85F-B6FE-4A24-A1F5-7112D8EDA261}" type="presOf" srcId="{3CCCB512-49EB-4D35-9DA0-B3CDD7FF2AD0}" destId="{5E7A27EA-DB0B-4C04-8B75-29C6BB38C729}" srcOrd="0" destOrd="0" presId="urn:microsoft.com/office/officeart/2016/7/layout/RepeatingBendingProcessNew"/>
    <dgm:cxn modelId="{19F4BF41-465E-4D99-BE3E-DB46C630EB78}" srcId="{C71C599B-F377-451F-B45C-34885DF384D9}" destId="{E46FA088-DB93-4ACF-9A04-033A009C6DBA}" srcOrd="1" destOrd="0" parTransId="{81488BA4-EED3-4E97-9B8C-9FAF61806906}" sibTransId="{3CCCB512-49EB-4D35-9DA0-B3CDD7FF2AD0}"/>
    <dgm:cxn modelId="{94013E63-28C3-4A2B-B88C-2EA3880DB621}" type="presOf" srcId="{AA659DEE-8EB0-4181-AF71-219CB439094E}" destId="{0BC7F8BC-9157-4F1B-A0B4-4158075985E9}" srcOrd="1" destOrd="0" presId="urn:microsoft.com/office/officeart/2016/7/layout/RepeatingBendingProcessNew"/>
    <dgm:cxn modelId="{29176269-00C0-4108-9FA1-8E33A4C8EA1E}" type="presOf" srcId="{AA668B36-6A29-4514-B06B-02AF158B5B0A}" destId="{1638D1D1-8A70-4955-B629-16FF0C776DA0}" srcOrd="0" destOrd="0" presId="urn:microsoft.com/office/officeart/2016/7/layout/RepeatingBendingProcessNew"/>
    <dgm:cxn modelId="{0C261071-BB8C-497C-9B6F-32763ADC7553}" type="presOf" srcId="{D80DDC0B-E4F8-40D0-817A-1FEC58705178}" destId="{880D821D-0E77-45E7-93F3-9782DFA44569}" srcOrd="1" destOrd="0" presId="urn:microsoft.com/office/officeart/2016/7/layout/RepeatingBendingProcessNew"/>
    <dgm:cxn modelId="{124CDD57-7F2A-4247-AA51-581559EC1A1C}" type="presOf" srcId="{065DC162-0F00-407D-A021-FDEACEFEC73A}" destId="{E92AA0F7-AD4A-4870-864E-69D8F13ACE12}" srcOrd="0" destOrd="0" presId="urn:microsoft.com/office/officeart/2016/7/layout/RepeatingBendingProcessNew"/>
    <dgm:cxn modelId="{0D61EB59-407D-4485-8D97-51921BDFAF9A}" type="presOf" srcId="{9728C30C-88F0-4D9B-BF86-F38FDEA2E0CD}" destId="{FAB82FB3-803A-42E1-823B-30FD4A639296}" srcOrd="0" destOrd="0" presId="urn:microsoft.com/office/officeart/2016/7/layout/RepeatingBendingProcessNew"/>
    <dgm:cxn modelId="{CC329084-AC05-4A86-A325-13A7FC95DC54}" type="presOf" srcId="{3CCCB512-49EB-4D35-9DA0-B3CDD7FF2AD0}" destId="{1B85A962-0F1F-450B-B489-55A3B03C5164}" srcOrd="1" destOrd="0" presId="urn:microsoft.com/office/officeart/2016/7/layout/RepeatingBendingProcessNew"/>
    <dgm:cxn modelId="{B3E6F989-30ED-4FD6-AB38-3BF5D21C17CD}" type="presOf" srcId="{E386A90B-1B6A-4301-AFD3-4CDE866969C4}" destId="{E3CDD95F-8F5C-4DEF-9193-C680B326BE45}" srcOrd="0" destOrd="0" presId="urn:microsoft.com/office/officeart/2016/7/layout/RepeatingBendingProcessNew"/>
    <dgm:cxn modelId="{3A97078B-8331-4F52-910D-5A8867DC9176}" type="presOf" srcId="{C71C599B-F377-451F-B45C-34885DF384D9}" destId="{2762A20D-881C-47CA-8DA7-570E5FC71D8A}" srcOrd="0" destOrd="0" presId="urn:microsoft.com/office/officeart/2016/7/layout/RepeatingBendingProcessNew"/>
    <dgm:cxn modelId="{2115E28F-093E-4A1D-AB69-57B497715E17}" type="presOf" srcId="{EBF6742F-1D4A-4E04-A50E-570B81954A08}" destId="{36E10981-7D7F-4E2B-9CEE-60A8C54202D3}" srcOrd="0" destOrd="0" presId="urn:microsoft.com/office/officeart/2016/7/layout/RepeatingBendingProcessNew"/>
    <dgm:cxn modelId="{A444ED92-219E-4793-AC96-608D0A2CD47A}" type="presOf" srcId="{A66B6C6F-DEA6-4F15-92FB-4C129F36EFAF}" destId="{2D6E8742-273B-48B5-A895-7A4A37E31179}" srcOrd="0" destOrd="0" presId="urn:microsoft.com/office/officeart/2016/7/layout/RepeatingBendingProcessNew"/>
    <dgm:cxn modelId="{AC71A793-BAE1-46A7-8AA9-D68FE155FB83}" srcId="{C71C599B-F377-451F-B45C-34885DF384D9}" destId="{90572A93-FE85-4074-8DAD-96779C1C102D}" srcOrd="4" destOrd="0" parTransId="{3741D411-CEF1-4AC2-B3F8-094C8CE42E8B}" sibTransId="{6DF5FBDE-FC6F-4C82-9245-CF7055499E9C}"/>
    <dgm:cxn modelId="{82C67D95-7274-4A52-8666-15C4DEF6ED43}" type="presOf" srcId="{AA659DEE-8EB0-4181-AF71-219CB439094E}" destId="{E342063D-D8B8-48A8-B666-346516CA37BF}" srcOrd="0" destOrd="0" presId="urn:microsoft.com/office/officeart/2016/7/layout/RepeatingBendingProcessNew"/>
    <dgm:cxn modelId="{1B6AEC95-25F8-4846-9CEE-263C067D38B0}" srcId="{C71C599B-F377-451F-B45C-34885DF384D9}" destId="{A66B6C6F-DEA6-4F15-92FB-4C129F36EFAF}" srcOrd="0" destOrd="0" parTransId="{0C00D784-B156-4E84-B086-73BD03487284}" sibTransId="{682E633F-32B3-481B-88D9-4B3B02AD632D}"/>
    <dgm:cxn modelId="{C8FBEA97-B494-457C-9920-85AC7302C8B0}" type="presOf" srcId="{E46FA088-DB93-4ACF-9A04-033A009C6DBA}" destId="{FEB0C9DE-E474-4F11-954A-97F4F56FE9DA}" srcOrd="0" destOrd="0" presId="urn:microsoft.com/office/officeart/2016/7/layout/RepeatingBendingProcessNew"/>
    <dgm:cxn modelId="{D8B554A3-B34B-4400-9F31-E30B09AA1EAA}" type="presOf" srcId="{6DF5FBDE-FC6F-4C82-9245-CF7055499E9C}" destId="{B06AC162-4BB5-4653-98C3-B803E851F9E1}" srcOrd="0" destOrd="0" presId="urn:microsoft.com/office/officeart/2016/7/layout/RepeatingBendingProcessNew"/>
    <dgm:cxn modelId="{51CC0AA7-F69E-4B40-BB33-90E8F643FE02}" type="presOf" srcId="{E386A90B-1B6A-4301-AFD3-4CDE866969C4}" destId="{4B537ECD-6D77-4D9F-823B-A295AEA26B61}" srcOrd="1" destOrd="0" presId="urn:microsoft.com/office/officeart/2016/7/layout/RepeatingBendingProcessNew"/>
    <dgm:cxn modelId="{37D402B0-A353-4165-98F7-2D262A7F42E8}" type="presOf" srcId="{682E633F-32B3-481B-88D9-4B3B02AD632D}" destId="{E18CEC9C-D350-417D-AF22-7CDF9431341A}" srcOrd="1" destOrd="0" presId="urn:microsoft.com/office/officeart/2016/7/layout/RepeatingBendingProcessNew"/>
    <dgm:cxn modelId="{A1376EF2-F09F-4A02-AAB5-45EAD9AD1AEE}" srcId="{C71C599B-F377-451F-B45C-34885DF384D9}" destId="{AA668B36-6A29-4514-B06B-02AF158B5B0A}" srcOrd="7" destOrd="0" parTransId="{5ABAC4A2-45DD-4D0C-BE38-48C33F8E8C99}" sibTransId="{FBC3E0AA-088E-435D-B61C-70581CD6C8D1}"/>
    <dgm:cxn modelId="{4CCA17F3-0352-4AF9-ADAE-8890BA2C2985}" type="presOf" srcId="{F42319C6-3589-428D-97AA-A484C406B36D}" destId="{2B05F697-00EF-41E1-B231-9420CF10C9F0}" srcOrd="0" destOrd="0" presId="urn:microsoft.com/office/officeart/2016/7/layout/RepeatingBendingProcessNew"/>
    <dgm:cxn modelId="{E6F3D007-4FAC-4C04-BA09-D3CCF901297B}" type="presParOf" srcId="{2762A20D-881C-47CA-8DA7-570E5FC71D8A}" destId="{2D6E8742-273B-48B5-A895-7A4A37E31179}" srcOrd="0" destOrd="0" presId="urn:microsoft.com/office/officeart/2016/7/layout/RepeatingBendingProcessNew"/>
    <dgm:cxn modelId="{8A854D44-BAC4-47C5-9B01-7FEE70B396B8}" type="presParOf" srcId="{2762A20D-881C-47CA-8DA7-570E5FC71D8A}" destId="{0C7B0FFE-369B-4A45-AFEE-432876627B8E}" srcOrd="1" destOrd="0" presId="urn:microsoft.com/office/officeart/2016/7/layout/RepeatingBendingProcessNew"/>
    <dgm:cxn modelId="{74730B41-99B5-4515-838B-F1BF1A0B9047}" type="presParOf" srcId="{0C7B0FFE-369B-4A45-AFEE-432876627B8E}" destId="{E18CEC9C-D350-417D-AF22-7CDF9431341A}" srcOrd="0" destOrd="0" presId="urn:microsoft.com/office/officeart/2016/7/layout/RepeatingBendingProcessNew"/>
    <dgm:cxn modelId="{97A51547-B7AB-4FB3-A60D-37722DABBF77}" type="presParOf" srcId="{2762A20D-881C-47CA-8DA7-570E5FC71D8A}" destId="{FEB0C9DE-E474-4F11-954A-97F4F56FE9DA}" srcOrd="2" destOrd="0" presId="urn:microsoft.com/office/officeart/2016/7/layout/RepeatingBendingProcessNew"/>
    <dgm:cxn modelId="{ADF67C1B-B444-4D78-AFDB-3F416EE1302D}" type="presParOf" srcId="{2762A20D-881C-47CA-8DA7-570E5FC71D8A}" destId="{5E7A27EA-DB0B-4C04-8B75-29C6BB38C729}" srcOrd="3" destOrd="0" presId="urn:microsoft.com/office/officeart/2016/7/layout/RepeatingBendingProcessNew"/>
    <dgm:cxn modelId="{AA29CC9F-F7F6-4893-974E-0B742A36799F}" type="presParOf" srcId="{5E7A27EA-DB0B-4C04-8B75-29C6BB38C729}" destId="{1B85A962-0F1F-450B-B489-55A3B03C5164}" srcOrd="0" destOrd="0" presId="urn:microsoft.com/office/officeart/2016/7/layout/RepeatingBendingProcessNew"/>
    <dgm:cxn modelId="{51D37D71-E1C0-492D-920D-61E90741FC87}" type="presParOf" srcId="{2762A20D-881C-47CA-8DA7-570E5FC71D8A}" destId="{36E10981-7D7F-4E2B-9CEE-60A8C54202D3}" srcOrd="4" destOrd="0" presId="urn:microsoft.com/office/officeart/2016/7/layout/RepeatingBendingProcessNew"/>
    <dgm:cxn modelId="{C36177C1-C98F-4307-B71D-B7A25381610A}" type="presParOf" srcId="{2762A20D-881C-47CA-8DA7-570E5FC71D8A}" destId="{E342063D-D8B8-48A8-B666-346516CA37BF}" srcOrd="5" destOrd="0" presId="urn:microsoft.com/office/officeart/2016/7/layout/RepeatingBendingProcessNew"/>
    <dgm:cxn modelId="{4EC2E53C-C8A7-4886-A05B-F9420B1FF008}" type="presParOf" srcId="{E342063D-D8B8-48A8-B666-346516CA37BF}" destId="{0BC7F8BC-9157-4F1B-A0B4-4158075985E9}" srcOrd="0" destOrd="0" presId="urn:microsoft.com/office/officeart/2016/7/layout/RepeatingBendingProcessNew"/>
    <dgm:cxn modelId="{CBD7E7F3-8D83-42AE-9101-90433508A55C}" type="presParOf" srcId="{2762A20D-881C-47CA-8DA7-570E5FC71D8A}" destId="{38509A37-714D-4365-B962-3FEB4AF7C7BC}" srcOrd="6" destOrd="0" presId="urn:microsoft.com/office/officeart/2016/7/layout/RepeatingBendingProcessNew"/>
    <dgm:cxn modelId="{24590AEA-DE24-4EBE-86A1-FE661055420D}" type="presParOf" srcId="{2762A20D-881C-47CA-8DA7-570E5FC71D8A}" destId="{E3CDD95F-8F5C-4DEF-9193-C680B326BE45}" srcOrd="7" destOrd="0" presId="urn:microsoft.com/office/officeart/2016/7/layout/RepeatingBendingProcessNew"/>
    <dgm:cxn modelId="{36366C04-BC6C-4D8C-A457-CC2C1AF00674}" type="presParOf" srcId="{E3CDD95F-8F5C-4DEF-9193-C680B326BE45}" destId="{4B537ECD-6D77-4D9F-823B-A295AEA26B61}" srcOrd="0" destOrd="0" presId="urn:microsoft.com/office/officeart/2016/7/layout/RepeatingBendingProcessNew"/>
    <dgm:cxn modelId="{D38C480B-C533-4BDB-9D73-4D5BEFD23AF2}" type="presParOf" srcId="{2762A20D-881C-47CA-8DA7-570E5FC71D8A}" destId="{B29E6B11-7467-4289-8C01-3787E63D38BF}" srcOrd="8" destOrd="0" presId="urn:microsoft.com/office/officeart/2016/7/layout/RepeatingBendingProcessNew"/>
    <dgm:cxn modelId="{AA273478-5A16-4D95-9735-A1B0EE6627D5}" type="presParOf" srcId="{2762A20D-881C-47CA-8DA7-570E5FC71D8A}" destId="{B06AC162-4BB5-4653-98C3-B803E851F9E1}" srcOrd="9" destOrd="0" presId="urn:microsoft.com/office/officeart/2016/7/layout/RepeatingBendingProcessNew"/>
    <dgm:cxn modelId="{07E6B9AA-4ABB-4DFB-A372-723098216F27}" type="presParOf" srcId="{B06AC162-4BB5-4653-98C3-B803E851F9E1}" destId="{79DCA552-6C9B-45DD-80C3-198F12AD4AD8}" srcOrd="0" destOrd="0" presId="urn:microsoft.com/office/officeart/2016/7/layout/RepeatingBendingProcessNew"/>
    <dgm:cxn modelId="{A9D81776-54BF-4E35-A0D1-E138132E1CEE}" type="presParOf" srcId="{2762A20D-881C-47CA-8DA7-570E5FC71D8A}" destId="{FAB82FB3-803A-42E1-823B-30FD4A639296}" srcOrd="10" destOrd="0" presId="urn:microsoft.com/office/officeart/2016/7/layout/RepeatingBendingProcessNew"/>
    <dgm:cxn modelId="{11BFB721-E26E-4688-B597-83AD1EBC8B4A}" type="presParOf" srcId="{2762A20D-881C-47CA-8DA7-570E5FC71D8A}" destId="{56954172-6C33-4D4A-8AA1-4A76342A61CA}" srcOrd="11" destOrd="0" presId="urn:microsoft.com/office/officeart/2016/7/layout/RepeatingBendingProcessNew"/>
    <dgm:cxn modelId="{9EE04102-0CA6-4636-8550-93214DE44B30}" type="presParOf" srcId="{56954172-6C33-4D4A-8AA1-4A76342A61CA}" destId="{880D821D-0E77-45E7-93F3-9782DFA44569}" srcOrd="0" destOrd="0" presId="urn:microsoft.com/office/officeart/2016/7/layout/RepeatingBendingProcessNew"/>
    <dgm:cxn modelId="{1AACFE10-9C92-4843-AFA3-47B7F6BCA258}" type="presParOf" srcId="{2762A20D-881C-47CA-8DA7-570E5FC71D8A}" destId="{E92AA0F7-AD4A-4870-864E-69D8F13ACE12}" srcOrd="12" destOrd="0" presId="urn:microsoft.com/office/officeart/2016/7/layout/RepeatingBendingProcessNew"/>
    <dgm:cxn modelId="{2568AB65-05FC-40E3-8D8B-FBDB91D9F520}" type="presParOf" srcId="{2762A20D-881C-47CA-8DA7-570E5FC71D8A}" destId="{2B05F697-00EF-41E1-B231-9420CF10C9F0}" srcOrd="13" destOrd="0" presId="urn:microsoft.com/office/officeart/2016/7/layout/RepeatingBendingProcessNew"/>
    <dgm:cxn modelId="{DEC99F59-A87A-4625-A57A-BADB7707BB17}" type="presParOf" srcId="{2B05F697-00EF-41E1-B231-9420CF10C9F0}" destId="{2F99433E-18B2-4020-80D9-4CC013C37500}" srcOrd="0" destOrd="0" presId="urn:microsoft.com/office/officeart/2016/7/layout/RepeatingBendingProcessNew"/>
    <dgm:cxn modelId="{49545804-6B51-404C-A761-1618C15445ED}" type="presParOf" srcId="{2762A20D-881C-47CA-8DA7-570E5FC71D8A}" destId="{1638D1D1-8A70-4955-B629-16FF0C776DA0}"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55F85-A15D-4EA4-AB10-079AA817E2E7}">
      <dsp:nvSpPr>
        <dsp:cNvPr id="0" name=""/>
        <dsp:cNvSpPr/>
      </dsp:nvSpPr>
      <dsp:spPr>
        <a:xfrm>
          <a:off x="0" y="277748"/>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BAA56DF-FE1C-48A8-93D4-1AEB20D00CC6}">
      <dsp:nvSpPr>
        <dsp:cNvPr id="0" name=""/>
        <dsp:cNvSpPr/>
      </dsp:nvSpPr>
      <dsp:spPr>
        <a:xfrm>
          <a:off x="269375" y="41588"/>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Matricula:</a:t>
          </a:r>
          <a:endParaRPr lang="en-US" sz="1600" kern="1200"/>
        </a:p>
      </dsp:txBody>
      <dsp:txXfrm>
        <a:off x="292432" y="64645"/>
        <a:ext cx="3725137" cy="426206"/>
      </dsp:txXfrm>
    </dsp:sp>
    <dsp:sp modelId="{7E6E27A9-9DF5-459F-ADF2-91F514AF78A0}">
      <dsp:nvSpPr>
        <dsp:cNvPr id="0" name=""/>
        <dsp:cNvSpPr/>
      </dsp:nvSpPr>
      <dsp:spPr>
        <a:xfrm>
          <a:off x="0" y="1003508"/>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423EFFF-0A0E-4082-8F54-085979E1FC6D}">
      <dsp:nvSpPr>
        <dsp:cNvPr id="0" name=""/>
        <dsp:cNvSpPr/>
      </dsp:nvSpPr>
      <dsp:spPr>
        <a:xfrm>
          <a:off x="269375" y="767349"/>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2022-1398</a:t>
          </a:r>
          <a:endParaRPr lang="en-US" sz="1600" kern="1200"/>
        </a:p>
      </dsp:txBody>
      <dsp:txXfrm>
        <a:off x="292432" y="790406"/>
        <a:ext cx="3725137" cy="426206"/>
      </dsp:txXfrm>
    </dsp:sp>
    <dsp:sp modelId="{50DB102C-8FFE-4171-B738-FA830564CFE7}">
      <dsp:nvSpPr>
        <dsp:cNvPr id="0" name=""/>
        <dsp:cNvSpPr/>
      </dsp:nvSpPr>
      <dsp:spPr>
        <a:xfrm>
          <a:off x="0" y="1729268"/>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12BCBA5-8372-4CBE-A18A-0496DE6F38C6}">
      <dsp:nvSpPr>
        <dsp:cNvPr id="0" name=""/>
        <dsp:cNvSpPr/>
      </dsp:nvSpPr>
      <dsp:spPr>
        <a:xfrm>
          <a:off x="269375" y="1493108"/>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Nombre:</a:t>
          </a:r>
          <a:endParaRPr lang="en-US" sz="1600" kern="1200"/>
        </a:p>
      </dsp:txBody>
      <dsp:txXfrm>
        <a:off x="292432" y="1516165"/>
        <a:ext cx="3725137" cy="426206"/>
      </dsp:txXfrm>
    </dsp:sp>
    <dsp:sp modelId="{DB9988B7-C038-4F27-99AF-9DB05AFE6284}">
      <dsp:nvSpPr>
        <dsp:cNvPr id="0" name=""/>
        <dsp:cNvSpPr/>
      </dsp:nvSpPr>
      <dsp:spPr>
        <a:xfrm>
          <a:off x="0" y="2455028"/>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5CB965D-6FEA-45CC-B88D-6B69BD88366D}">
      <dsp:nvSpPr>
        <dsp:cNvPr id="0" name=""/>
        <dsp:cNvSpPr/>
      </dsp:nvSpPr>
      <dsp:spPr>
        <a:xfrm>
          <a:off x="269375" y="2218868"/>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Jorge Henriquez</a:t>
          </a:r>
          <a:endParaRPr lang="en-US" sz="1600" kern="1200"/>
        </a:p>
      </dsp:txBody>
      <dsp:txXfrm>
        <a:off x="292432" y="2241925"/>
        <a:ext cx="3725137" cy="426206"/>
      </dsp:txXfrm>
    </dsp:sp>
    <dsp:sp modelId="{1973715F-0CF1-455F-9ADC-72CB391EB3B2}">
      <dsp:nvSpPr>
        <dsp:cNvPr id="0" name=""/>
        <dsp:cNvSpPr/>
      </dsp:nvSpPr>
      <dsp:spPr>
        <a:xfrm>
          <a:off x="0" y="3180789"/>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D32AE93-EE7F-4A91-B3AB-665C1EE37E57}">
      <dsp:nvSpPr>
        <dsp:cNvPr id="0" name=""/>
        <dsp:cNvSpPr/>
      </dsp:nvSpPr>
      <dsp:spPr>
        <a:xfrm>
          <a:off x="269375" y="2944629"/>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Maestro:</a:t>
          </a:r>
          <a:endParaRPr lang="en-US" sz="1600" kern="1200"/>
        </a:p>
      </dsp:txBody>
      <dsp:txXfrm>
        <a:off x="292432" y="2967686"/>
        <a:ext cx="3725137" cy="426206"/>
      </dsp:txXfrm>
    </dsp:sp>
    <dsp:sp modelId="{128AA963-3774-4920-93FA-60B6506774C4}">
      <dsp:nvSpPr>
        <dsp:cNvPr id="0" name=""/>
        <dsp:cNvSpPr/>
      </dsp:nvSpPr>
      <dsp:spPr>
        <a:xfrm>
          <a:off x="0" y="3906549"/>
          <a:ext cx="5387501"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A96434-7F4A-4D4B-92C3-44E6CB4E3C6D}">
      <dsp:nvSpPr>
        <dsp:cNvPr id="0" name=""/>
        <dsp:cNvSpPr/>
      </dsp:nvSpPr>
      <dsp:spPr>
        <a:xfrm>
          <a:off x="269375" y="3670389"/>
          <a:ext cx="3771251"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544" tIns="0" rIns="142544" bIns="0" numCol="1" spcCol="1270" anchor="ctr" anchorCtr="0">
          <a:noAutofit/>
        </a:bodyPr>
        <a:lstStyle/>
        <a:p>
          <a:pPr marL="0" lvl="0" indent="0" algn="l" defTabSz="711200">
            <a:lnSpc>
              <a:spcPct val="90000"/>
            </a:lnSpc>
            <a:spcBef>
              <a:spcPct val="0"/>
            </a:spcBef>
            <a:spcAft>
              <a:spcPct val="35000"/>
            </a:spcAft>
            <a:buNone/>
          </a:pPr>
          <a:r>
            <a:rPr lang="es-ES" sz="1600" kern="1200"/>
            <a:t>Carlos Antonio Pichardo</a:t>
          </a:r>
          <a:endParaRPr lang="en-US" sz="1600" kern="1200"/>
        </a:p>
      </dsp:txBody>
      <dsp:txXfrm>
        <a:off x="292432" y="3693446"/>
        <a:ext cx="3725137"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95CA8-4A0C-4DE9-B550-8FD514035568}">
      <dsp:nvSpPr>
        <dsp:cNvPr id="0" name=""/>
        <dsp:cNvSpPr/>
      </dsp:nvSpPr>
      <dsp:spPr>
        <a:xfrm>
          <a:off x="0" y="0"/>
          <a:ext cx="5183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B38C9-11FB-4597-93D6-99F585338ADE}">
      <dsp:nvSpPr>
        <dsp:cNvPr id="0" name=""/>
        <dsp:cNvSpPr/>
      </dsp:nvSpPr>
      <dsp:spPr>
        <a:xfrm>
          <a:off x="0" y="0"/>
          <a:ext cx="518318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100000"/>
            </a:lnSpc>
            <a:spcBef>
              <a:spcPct val="0"/>
            </a:spcBef>
            <a:spcAft>
              <a:spcPct val="35000"/>
            </a:spcAft>
            <a:buNone/>
          </a:pPr>
          <a:r>
            <a:rPr lang="es-ES" sz="4700" kern="1200" dirty="0"/>
            <a:t>Matriz de adyacencia (Ma)</a:t>
          </a:r>
          <a:endParaRPr lang="en-US" sz="4700" kern="1200" dirty="0"/>
        </a:p>
      </dsp:txBody>
      <dsp:txXfrm>
        <a:off x="0" y="0"/>
        <a:ext cx="5183188" cy="1842293"/>
      </dsp:txXfrm>
    </dsp:sp>
    <dsp:sp modelId="{8D55159F-2846-4B79-BED1-FB6197626057}">
      <dsp:nvSpPr>
        <dsp:cNvPr id="0" name=""/>
        <dsp:cNvSpPr/>
      </dsp:nvSpPr>
      <dsp:spPr>
        <a:xfrm>
          <a:off x="0" y="1842293"/>
          <a:ext cx="5183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A701E-93A3-4661-B54F-8CBC285FD2E7}">
      <dsp:nvSpPr>
        <dsp:cNvPr id="0" name=""/>
        <dsp:cNvSpPr/>
      </dsp:nvSpPr>
      <dsp:spPr>
        <a:xfrm>
          <a:off x="0" y="1842293"/>
          <a:ext cx="518318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100000"/>
            </a:lnSpc>
            <a:spcBef>
              <a:spcPct val="0"/>
            </a:spcBef>
            <a:spcAft>
              <a:spcPct val="35000"/>
            </a:spcAft>
            <a:buNone/>
          </a:pPr>
          <a:r>
            <a:rPr lang="es-ES" sz="4700" kern="1200"/>
            <a:t>Matriz de incidencia (Mi)</a:t>
          </a:r>
          <a:endParaRPr lang="en-US" sz="4700" kern="1200"/>
        </a:p>
      </dsp:txBody>
      <dsp:txXfrm>
        <a:off x="0" y="1842293"/>
        <a:ext cx="5183188" cy="1842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B0FFE-369B-4A45-AFEE-432876627B8E}">
      <dsp:nvSpPr>
        <dsp:cNvPr id="0" name=""/>
        <dsp:cNvSpPr/>
      </dsp:nvSpPr>
      <dsp:spPr>
        <a:xfrm>
          <a:off x="1653658" y="759558"/>
          <a:ext cx="349146" cy="91440"/>
        </a:xfrm>
        <a:custGeom>
          <a:avLst/>
          <a:gdLst/>
          <a:ahLst/>
          <a:cxnLst/>
          <a:rect l="0" t="0" r="0" b="0"/>
          <a:pathLst>
            <a:path>
              <a:moveTo>
                <a:pt x="0" y="45720"/>
              </a:moveTo>
              <a:lnTo>
                <a:pt x="34914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18738" y="803379"/>
        <a:ext cx="18987" cy="3797"/>
      </dsp:txXfrm>
    </dsp:sp>
    <dsp:sp modelId="{2D6E8742-273B-48B5-A895-7A4A37E31179}">
      <dsp:nvSpPr>
        <dsp:cNvPr id="0" name=""/>
        <dsp:cNvSpPr/>
      </dsp:nvSpPr>
      <dsp:spPr>
        <a:xfrm>
          <a:off x="4386" y="309956"/>
          <a:ext cx="1651072" cy="9906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Camino</a:t>
          </a:r>
          <a:endParaRPr lang="en-US" sz="1900" kern="1200"/>
        </a:p>
      </dsp:txBody>
      <dsp:txXfrm>
        <a:off x="4386" y="309956"/>
        <a:ext cx="1651072" cy="990643"/>
      </dsp:txXfrm>
    </dsp:sp>
    <dsp:sp modelId="{5E7A27EA-DB0B-4C04-8B75-29C6BB38C729}">
      <dsp:nvSpPr>
        <dsp:cNvPr id="0" name=""/>
        <dsp:cNvSpPr/>
      </dsp:nvSpPr>
      <dsp:spPr>
        <a:xfrm>
          <a:off x="3684478" y="759558"/>
          <a:ext cx="349146" cy="91440"/>
        </a:xfrm>
        <a:custGeom>
          <a:avLst/>
          <a:gdLst/>
          <a:ahLst/>
          <a:cxnLst/>
          <a:rect l="0" t="0" r="0" b="0"/>
          <a:pathLst>
            <a:path>
              <a:moveTo>
                <a:pt x="0" y="45720"/>
              </a:moveTo>
              <a:lnTo>
                <a:pt x="34914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9558" y="803379"/>
        <a:ext cx="18987" cy="3797"/>
      </dsp:txXfrm>
    </dsp:sp>
    <dsp:sp modelId="{FEB0C9DE-E474-4F11-954A-97F4F56FE9DA}">
      <dsp:nvSpPr>
        <dsp:cNvPr id="0" name=""/>
        <dsp:cNvSpPr/>
      </dsp:nvSpPr>
      <dsp:spPr>
        <a:xfrm>
          <a:off x="2035205" y="309956"/>
          <a:ext cx="1651072" cy="9906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Circuito (ciclo)</a:t>
          </a:r>
          <a:endParaRPr lang="en-US" sz="1900" kern="1200"/>
        </a:p>
      </dsp:txBody>
      <dsp:txXfrm>
        <a:off x="2035205" y="309956"/>
        <a:ext cx="1651072" cy="990643"/>
      </dsp:txXfrm>
    </dsp:sp>
    <dsp:sp modelId="{E342063D-D8B8-48A8-B666-346516CA37BF}">
      <dsp:nvSpPr>
        <dsp:cNvPr id="0" name=""/>
        <dsp:cNvSpPr/>
      </dsp:nvSpPr>
      <dsp:spPr>
        <a:xfrm>
          <a:off x="829922" y="1298800"/>
          <a:ext cx="4061639" cy="349146"/>
        </a:xfrm>
        <a:custGeom>
          <a:avLst/>
          <a:gdLst/>
          <a:ahLst/>
          <a:cxnLst/>
          <a:rect l="0" t="0" r="0" b="0"/>
          <a:pathLst>
            <a:path>
              <a:moveTo>
                <a:pt x="4061639" y="0"/>
              </a:moveTo>
              <a:lnTo>
                <a:pt x="4061639" y="191673"/>
              </a:lnTo>
              <a:lnTo>
                <a:pt x="0" y="191673"/>
              </a:lnTo>
              <a:lnTo>
                <a:pt x="0" y="34914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8758" y="1471475"/>
        <a:ext cx="203967" cy="3797"/>
      </dsp:txXfrm>
    </dsp:sp>
    <dsp:sp modelId="{36E10981-7D7F-4E2B-9CEE-60A8C54202D3}">
      <dsp:nvSpPr>
        <dsp:cNvPr id="0" name=""/>
        <dsp:cNvSpPr/>
      </dsp:nvSpPr>
      <dsp:spPr>
        <a:xfrm>
          <a:off x="4066025" y="309956"/>
          <a:ext cx="1651072" cy="99064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pt-BR" sz="1900" kern="1200"/>
            <a:t>Circuito simple de longitud n</a:t>
          </a:r>
          <a:endParaRPr lang="en-US" sz="1900" kern="1200"/>
        </a:p>
      </dsp:txBody>
      <dsp:txXfrm>
        <a:off x="4066025" y="309956"/>
        <a:ext cx="1651072" cy="990643"/>
      </dsp:txXfrm>
    </dsp:sp>
    <dsp:sp modelId="{E3CDD95F-8F5C-4DEF-9193-C680B326BE45}">
      <dsp:nvSpPr>
        <dsp:cNvPr id="0" name=""/>
        <dsp:cNvSpPr/>
      </dsp:nvSpPr>
      <dsp:spPr>
        <a:xfrm>
          <a:off x="1653658" y="2129948"/>
          <a:ext cx="349146" cy="91440"/>
        </a:xfrm>
        <a:custGeom>
          <a:avLst/>
          <a:gdLst/>
          <a:ahLst/>
          <a:cxnLst/>
          <a:rect l="0" t="0" r="0" b="0"/>
          <a:pathLst>
            <a:path>
              <a:moveTo>
                <a:pt x="0" y="45720"/>
              </a:moveTo>
              <a:lnTo>
                <a:pt x="34914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18738" y="2173770"/>
        <a:ext cx="18987" cy="3797"/>
      </dsp:txXfrm>
    </dsp:sp>
    <dsp:sp modelId="{38509A37-714D-4365-B962-3FEB4AF7C7BC}">
      <dsp:nvSpPr>
        <dsp:cNvPr id="0" name=""/>
        <dsp:cNvSpPr/>
      </dsp:nvSpPr>
      <dsp:spPr>
        <a:xfrm>
          <a:off x="4386" y="1680347"/>
          <a:ext cx="1651072" cy="9906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Camino simple de longitud n</a:t>
          </a:r>
          <a:endParaRPr lang="en-US" sz="1900" kern="1200"/>
        </a:p>
      </dsp:txBody>
      <dsp:txXfrm>
        <a:off x="4386" y="1680347"/>
        <a:ext cx="1651072" cy="990643"/>
      </dsp:txXfrm>
    </dsp:sp>
    <dsp:sp modelId="{B06AC162-4BB5-4653-98C3-B803E851F9E1}">
      <dsp:nvSpPr>
        <dsp:cNvPr id="0" name=""/>
        <dsp:cNvSpPr/>
      </dsp:nvSpPr>
      <dsp:spPr>
        <a:xfrm>
          <a:off x="3684478" y="2129948"/>
          <a:ext cx="349146" cy="91440"/>
        </a:xfrm>
        <a:custGeom>
          <a:avLst/>
          <a:gdLst/>
          <a:ahLst/>
          <a:cxnLst/>
          <a:rect l="0" t="0" r="0" b="0"/>
          <a:pathLst>
            <a:path>
              <a:moveTo>
                <a:pt x="0" y="45720"/>
              </a:moveTo>
              <a:lnTo>
                <a:pt x="34914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9558" y="2173770"/>
        <a:ext cx="18987" cy="3797"/>
      </dsp:txXfrm>
    </dsp:sp>
    <dsp:sp modelId="{B29E6B11-7467-4289-8C01-3787E63D38BF}">
      <dsp:nvSpPr>
        <dsp:cNvPr id="0" name=""/>
        <dsp:cNvSpPr/>
      </dsp:nvSpPr>
      <dsp:spPr>
        <a:xfrm>
          <a:off x="2035205" y="1680347"/>
          <a:ext cx="1651072" cy="99064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Grafo conexo</a:t>
          </a:r>
          <a:endParaRPr lang="en-US" sz="1900" kern="1200"/>
        </a:p>
      </dsp:txBody>
      <dsp:txXfrm>
        <a:off x="2035205" y="1680347"/>
        <a:ext cx="1651072" cy="990643"/>
      </dsp:txXfrm>
    </dsp:sp>
    <dsp:sp modelId="{56954172-6C33-4D4A-8AA1-4A76342A61CA}">
      <dsp:nvSpPr>
        <dsp:cNvPr id="0" name=""/>
        <dsp:cNvSpPr/>
      </dsp:nvSpPr>
      <dsp:spPr>
        <a:xfrm>
          <a:off x="829922" y="2669190"/>
          <a:ext cx="4061639" cy="349146"/>
        </a:xfrm>
        <a:custGeom>
          <a:avLst/>
          <a:gdLst/>
          <a:ahLst/>
          <a:cxnLst/>
          <a:rect l="0" t="0" r="0" b="0"/>
          <a:pathLst>
            <a:path>
              <a:moveTo>
                <a:pt x="4061639" y="0"/>
              </a:moveTo>
              <a:lnTo>
                <a:pt x="4061639" y="191673"/>
              </a:lnTo>
              <a:lnTo>
                <a:pt x="0" y="191673"/>
              </a:lnTo>
              <a:lnTo>
                <a:pt x="0" y="34914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8758" y="2841865"/>
        <a:ext cx="203967" cy="3797"/>
      </dsp:txXfrm>
    </dsp:sp>
    <dsp:sp modelId="{FAB82FB3-803A-42E1-823B-30FD4A639296}">
      <dsp:nvSpPr>
        <dsp:cNvPr id="0" name=""/>
        <dsp:cNvSpPr/>
      </dsp:nvSpPr>
      <dsp:spPr>
        <a:xfrm>
          <a:off x="4066025" y="1680347"/>
          <a:ext cx="1651072" cy="9906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Camino de Euler</a:t>
          </a:r>
          <a:endParaRPr lang="en-US" sz="1900" kern="1200"/>
        </a:p>
      </dsp:txBody>
      <dsp:txXfrm>
        <a:off x="4066025" y="1680347"/>
        <a:ext cx="1651072" cy="990643"/>
      </dsp:txXfrm>
    </dsp:sp>
    <dsp:sp modelId="{2B05F697-00EF-41E1-B231-9420CF10C9F0}">
      <dsp:nvSpPr>
        <dsp:cNvPr id="0" name=""/>
        <dsp:cNvSpPr/>
      </dsp:nvSpPr>
      <dsp:spPr>
        <a:xfrm>
          <a:off x="1653658" y="3500339"/>
          <a:ext cx="349146" cy="91440"/>
        </a:xfrm>
        <a:custGeom>
          <a:avLst/>
          <a:gdLst/>
          <a:ahLst/>
          <a:cxnLst/>
          <a:rect l="0" t="0" r="0" b="0"/>
          <a:pathLst>
            <a:path>
              <a:moveTo>
                <a:pt x="0" y="45720"/>
              </a:moveTo>
              <a:lnTo>
                <a:pt x="34914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18738" y="3544160"/>
        <a:ext cx="18987" cy="3797"/>
      </dsp:txXfrm>
    </dsp:sp>
    <dsp:sp modelId="{E92AA0F7-AD4A-4870-864E-69D8F13ACE12}">
      <dsp:nvSpPr>
        <dsp:cNvPr id="0" name=""/>
        <dsp:cNvSpPr/>
      </dsp:nvSpPr>
      <dsp:spPr>
        <a:xfrm>
          <a:off x="4386" y="3050737"/>
          <a:ext cx="1651072" cy="9906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Circuito de Euler</a:t>
          </a:r>
          <a:endParaRPr lang="en-US" sz="1900" kern="1200"/>
        </a:p>
      </dsp:txBody>
      <dsp:txXfrm>
        <a:off x="4386" y="3050737"/>
        <a:ext cx="1651072" cy="990643"/>
      </dsp:txXfrm>
    </dsp:sp>
    <dsp:sp modelId="{1638D1D1-8A70-4955-B629-16FF0C776DA0}">
      <dsp:nvSpPr>
        <dsp:cNvPr id="0" name=""/>
        <dsp:cNvSpPr/>
      </dsp:nvSpPr>
      <dsp:spPr>
        <a:xfrm>
          <a:off x="2035205" y="3050737"/>
          <a:ext cx="1651072" cy="99064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904" tIns="84923" rIns="80904" bIns="84923" numCol="1" spcCol="1270" anchor="ctr" anchorCtr="0">
          <a:noAutofit/>
        </a:bodyPr>
        <a:lstStyle/>
        <a:p>
          <a:pPr marL="0" lvl="0" indent="0" algn="ctr" defTabSz="844550">
            <a:lnSpc>
              <a:spcPct val="90000"/>
            </a:lnSpc>
            <a:spcBef>
              <a:spcPct val="0"/>
            </a:spcBef>
            <a:spcAft>
              <a:spcPct val="35000"/>
            </a:spcAft>
            <a:buNone/>
          </a:pPr>
          <a:r>
            <a:rPr lang="es-ES" sz="1900" kern="1200"/>
            <a:t>Circuito de Hamilton</a:t>
          </a:r>
          <a:endParaRPr lang="en-US" sz="1900" kern="1200"/>
        </a:p>
      </dsp:txBody>
      <dsp:txXfrm>
        <a:off x="2035205" y="3050737"/>
        <a:ext cx="1651072" cy="99064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067D-E3DF-E97D-4FDB-6E75FC3C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2616657F-D887-E056-3C91-C7D2F4385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A11A24A1-98DF-584F-E715-E8A44982A16E}"/>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49CF4E45-6073-1E5D-C0EA-C0C1B2E17AC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DB3510CD-76B6-DFFA-DF29-51B70C62FC5A}"/>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321137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8D8E-9E91-9FC0-CB33-2F4F8AA6BAF9}"/>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ADBFDC48-32CA-56DE-6FDD-2ECFD49EB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4A73319-4DE8-C393-1C1D-AA574ADC19F1}"/>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82CF3CA4-6013-C5AF-5976-ED9B9CF8D9B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AF85779-A630-0C03-C3F1-A9B64B52D78D}"/>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307734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42CB1-F67F-B007-2CD4-CD75EB6D0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84503B7A-F56A-9541-8E71-DECD1093E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F34026A-FBE6-D06F-61EE-4BFFC6DF23D5}"/>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4E0F2C15-233A-C8FA-4548-0D8F2E848B9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BA4D92A-7EFF-4014-36AA-0D4721562053}"/>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77629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540A-0D7F-9002-6DCF-4F6C7932FEEB}"/>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76929ACF-E6B1-328D-FF90-AB54759B7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F807327-7CC4-1405-CF2C-3AB2FC37C667}"/>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A35401EC-BE39-8401-BAD3-2800C927AE2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ADD2D34-0510-26F0-D686-CDF8937873AE}"/>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400406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C260-8864-78E6-66C7-5EB7B9BA4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1F543F8-C053-7BBC-070E-50BA30D55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4C712-EB8C-E5C0-EFCC-8D113AE29594}"/>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A2625F4E-86A3-5FE8-2E67-A47A8E7D4FD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CC87B17-34FE-93B4-A530-B96D68BBA4D7}"/>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63505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8F7A-5998-90FD-9728-2180927527B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F2215B5-B86B-4C17-CDB2-3618D8C1BA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764C6C82-F45C-4E54-6B1C-F4E9BD9FF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D25088EC-C18D-F6D5-2AF4-959FFEECD1A5}"/>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6" name="Footer Placeholder 5">
            <a:extLst>
              <a:ext uri="{FF2B5EF4-FFF2-40B4-BE49-F238E27FC236}">
                <a16:creationId xmlns:a16="http://schemas.microsoft.com/office/drawing/2014/main" id="{A10AA474-DDB0-B1CD-52A3-8C8C4CFA7DE8}"/>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F26FC47-5BD6-8F4C-9F38-71FB88CB4662}"/>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261525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342D-0D90-F3CC-6CAC-CA72871587CE}"/>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CD2A0DD5-DD8B-C739-FFAA-37E829E72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3EC04-8E0B-5A57-7341-19307A279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51D68F7E-FF81-32A5-21A2-7EB8FDC2C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9313A3-C8BB-0433-5C49-89D879137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FCA35941-9F9B-E563-5064-D5C9F8999BC3}"/>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8" name="Footer Placeholder 7">
            <a:extLst>
              <a:ext uri="{FF2B5EF4-FFF2-40B4-BE49-F238E27FC236}">
                <a16:creationId xmlns:a16="http://schemas.microsoft.com/office/drawing/2014/main" id="{57517395-B9E2-DD6D-94C7-EF12DCEBEFFC}"/>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0B12D432-6A9A-F26A-34D9-B19B884809CB}"/>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357313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0742-CC1C-F05A-892B-763940F6AFFD}"/>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C3EF4164-F39E-39DC-7258-DD278EB9D6CF}"/>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4" name="Footer Placeholder 3">
            <a:extLst>
              <a:ext uri="{FF2B5EF4-FFF2-40B4-BE49-F238E27FC236}">
                <a16:creationId xmlns:a16="http://schemas.microsoft.com/office/drawing/2014/main" id="{80149D97-6F2D-3EC0-615E-329F0D9C61DF}"/>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2B422914-5447-22C4-F219-B6500C348C8E}"/>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150125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5B3C5-5F8D-6DA3-8996-79B32512ECE3}"/>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3" name="Footer Placeholder 2">
            <a:extLst>
              <a:ext uri="{FF2B5EF4-FFF2-40B4-BE49-F238E27FC236}">
                <a16:creationId xmlns:a16="http://schemas.microsoft.com/office/drawing/2014/main" id="{933B94E9-7751-D4CE-C8C2-50CF4CF4EEB6}"/>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13D54A41-E88A-131B-C1DE-9882881FD053}"/>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354519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A6F8-F2F2-F68A-2C52-199CA336D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1C77DC43-12CD-1732-4B83-B4B553B7F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DB532A2F-EA91-56C9-E923-8821C0349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90EC2-C9F4-4F98-D708-8DB29165BEF2}"/>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6" name="Footer Placeholder 5">
            <a:extLst>
              <a:ext uri="{FF2B5EF4-FFF2-40B4-BE49-F238E27FC236}">
                <a16:creationId xmlns:a16="http://schemas.microsoft.com/office/drawing/2014/main" id="{D956019C-37EE-FAF1-46DE-8E07EC06BDE5}"/>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2770F3FA-5E16-CC40-0DE4-07735251276D}"/>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195049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BE40-1E4E-FC26-020A-95A297A59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A7FDB83C-A6AB-AB18-B553-8F130B974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C72D9749-EBD0-D272-8E50-8F5597890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55470-381D-46AB-58D9-E6D26AAAAC75}"/>
              </a:ext>
            </a:extLst>
          </p:cNvPr>
          <p:cNvSpPr>
            <a:spLocks noGrp="1"/>
          </p:cNvSpPr>
          <p:nvPr>
            <p:ph type="dt" sz="half" idx="10"/>
          </p:nvPr>
        </p:nvSpPr>
        <p:spPr/>
        <p:txBody>
          <a:bodyPr/>
          <a:lstStyle/>
          <a:p>
            <a:fld id="{6E5BEE46-4877-4B21-A409-DFADFABFE60E}" type="datetimeFigureOut">
              <a:rPr lang="es-ES" smtClean="0"/>
              <a:t>13/12/2023</a:t>
            </a:fld>
            <a:endParaRPr lang="es-ES"/>
          </a:p>
        </p:txBody>
      </p:sp>
      <p:sp>
        <p:nvSpPr>
          <p:cNvPr id="6" name="Footer Placeholder 5">
            <a:extLst>
              <a:ext uri="{FF2B5EF4-FFF2-40B4-BE49-F238E27FC236}">
                <a16:creationId xmlns:a16="http://schemas.microsoft.com/office/drawing/2014/main" id="{A3BDE3B5-A53D-A9E0-B1C3-8FE551D12B5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B1BB454E-45F3-2CA3-2AA8-C03AE9ADF152}"/>
              </a:ext>
            </a:extLst>
          </p:cNvPr>
          <p:cNvSpPr>
            <a:spLocks noGrp="1"/>
          </p:cNvSpPr>
          <p:nvPr>
            <p:ph type="sldNum" sz="quarter" idx="12"/>
          </p:nvPr>
        </p:nvSpPr>
        <p:spPr/>
        <p:txBody>
          <a:bodyPr/>
          <a:lstStyle/>
          <a:p>
            <a:fld id="{70E850DB-EA85-4DEE-B16D-09166BF727FC}" type="slidenum">
              <a:rPr lang="es-ES" smtClean="0"/>
              <a:t>‹#›</a:t>
            </a:fld>
            <a:endParaRPr lang="es-ES"/>
          </a:p>
        </p:txBody>
      </p:sp>
    </p:spTree>
    <p:extLst>
      <p:ext uri="{BB962C8B-B14F-4D97-AF65-F5344CB8AC3E}">
        <p14:creationId xmlns:p14="http://schemas.microsoft.com/office/powerpoint/2010/main" val="32708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7C84D-B12F-D0E2-F08C-49504E304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73507D7-305B-34DA-7E6E-D36E892D6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2DD1E84-EEE7-7356-699B-AAB9A7A63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BEE46-4877-4B21-A409-DFADFABFE60E}" type="datetimeFigureOut">
              <a:rPr lang="es-ES" smtClean="0"/>
              <a:t>13/12/2023</a:t>
            </a:fld>
            <a:endParaRPr lang="es-ES"/>
          </a:p>
        </p:txBody>
      </p:sp>
      <p:sp>
        <p:nvSpPr>
          <p:cNvPr id="5" name="Footer Placeholder 4">
            <a:extLst>
              <a:ext uri="{FF2B5EF4-FFF2-40B4-BE49-F238E27FC236}">
                <a16:creationId xmlns:a16="http://schemas.microsoft.com/office/drawing/2014/main" id="{2369CEAF-35EC-B34B-6555-FC2DD41B7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5DAE12B9-1819-606B-740C-3DEBA05E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850DB-EA85-4DEE-B16D-09166BF727FC}" type="slidenum">
              <a:rPr lang="es-ES" smtClean="0"/>
              <a:t>‹#›</a:t>
            </a:fld>
            <a:endParaRPr lang="es-ES"/>
          </a:p>
        </p:txBody>
      </p:sp>
    </p:spTree>
    <p:extLst>
      <p:ext uri="{BB962C8B-B14F-4D97-AF65-F5344CB8AC3E}">
        <p14:creationId xmlns:p14="http://schemas.microsoft.com/office/powerpoint/2010/main" val="411926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BB850F6-76FA-F665-98E9-586657B1BD50}"/>
              </a:ext>
            </a:extLst>
          </p:cNvPr>
          <p:cNvSpPr>
            <a:spLocks noGrp="1"/>
          </p:cNvSpPr>
          <p:nvPr>
            <p:ph type="title"/>
          </p:nvPr>
        </p:nvSpPr>
        <p:spPr>
          <a:xfrm>
            <a:off x="838200" y="365125"/>
            <a:ext cx="5387502" cy="1325563"/>
          </a:xfrm>
        </p:spPr>
        <p:txBody>
          <a:bodyPr>
            <a:normAutofit/>
          </a:bodyPr>
          <a:lstStyle/>
          <a:p>
            <a:r>
              <a:rPr lang="es-ES"/>
              <a:t>Presentación </a:t>
            </a:r>
          </a:p>
        </p:txBody>
      </p:sp>
      <p:pic>
        <p:nvPicPr>
          <p:cNvPr id="6" name="Picture 5">
            <a:extLst>
              <a:ext uri="{FF2B5EF4-FFF2-40B4-BE49-F238E27FC236}">
                <a16:creationId xmlns:a16="http://schemas.microsoft.com/office/drawing/2014/main" id="{33BEE231-785B-72E1-B5A6-DE960DCBDB7F}"/>
              </a:ext>
            </a:extLst>
          </p:cNvPr>
          <p:cNvPicPr>
            <a:picLocks noChangeAspect="1"/>
          </p:cNvPicPr>
          <p:nvPr/>
        </p:nvPicPr>
        <p:blipFill rotWithShape="1">
          <a:blip r:embed="rId2"/>
          <a:srcRect l="2417" r="30986"/>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EA3870A-AA73-1106-2124-2871A1712C74}"/>
              </a:ext>
            </a:extLst>
          </p:cNvPr>
          <p:cNvGraphicFramePr>
            <a:graphicFrameLocks noGrp="1"/>
          </p:cNvGraphicFramePr>
          <p:nvPr>
            <p:ph idx="1"/>
            <p:extLst>
              <p:ext uri="{D42A27DB-BD31-4B8C-83A1-F6EECF244321}">
                <p14:modId xmlns:p14="http://schemas.microsoft.com/office/powerpoint/2010/main" val="3882170439"/>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716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4" name="Picture 43">
            <a:extLst>
              <a:ext uri="{FF2B5EF4-FFF2-40B4-BE49-F238E27FC236}">
                <a16:creationId xmlns:a16="http://schemas.microsoft.com/office/drawing/2014/main" id="{630BC016-F3D2-3AE4-5D30-2D4216781A71}"/>
              </a:ext>
            </a:extLst>
          </p:cNvPr>
          <p:cNvPicPr>
            <a:picLocks noChangeAspect="1"/>
          </p:cNvPicPr>
          <p:nvPr/>
        </p:nvPicPr>
        <p:blipFill rotWithShape="1">
          <a:blip r:embed="rId2"/>
          <a:srcRect l="11877" r="3660" b="3"/>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0"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F42DE111-B97F-1CAA-3460-74BB61DFD2BE}"/>
              </a:ext>
            </a:extLst>
          </p:cNvPr>
          <p:cNvSpPr>
            <a:spLocks noGrp="1"/>
          </p:cNvSpPr>
          <p:nvPr>
            <p:ph type="title"/>
          </p:nvPr>
        </p:nvSpPr>
        <p:spPr>
          <a:xfrm>
            <a:off x="5827048" y="444272"/>
            <a:ext cx="5721484" cy="1325563"/>
          </a:xfrm>
        </p:spPr>
        <p:txBody>
          <a:bodyPr vert="horz" lIns="91440" tIns="45720" rIns="91440" bIns="45720" rtlCol="0" anchor="ctr">
            <a:norm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Caminos y </a:t>
            </a:r>
            <a:r>
              <a:rPr lang="en-US" dirty="0" err="1">
                <a:latin typeface="ADLaM Display" panose="02010000000000000000" pitchFamily="2" charset="0"/>
                <a:ea typeface="ADLaM Display" panose="02010000000000000000" pitchFamily="2" charset="0"/>
                <a:cs typeface="ADLaM Display" panose="02010000000000000000" pitchFamily="2" charset="0"/>
              </a:rPr>
              <a:t>circuitos</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Content Placeholder 7">
            <a:extLst>
              <a:ext uri="{FF2B5EF4-FFF2-40B4-BE49-F238E27FC236}">
                <a16:creationId xmlns:a16="http://schemas.microsoft.com/office/drawing/2014/main" id="{5D59AFCD-28DF-5B37-DDAC-E61BCD9682D4}"/>
              </a:ext>
            </a:extLst>
          </p:cNvPr>
          <p:cNvSpPr>
            <a:spLocks/>
          </p:cNvSpPr>
          <p:nvPr/>
        </p:nvSpPr>
        <p:spPr>
          <a:xfrm>
            <a:off x="544512" y="2281201"/>
            <a:ext cx="4992818" cy="4192805"/>
          </a:xfrm>
          <a:prstGeom prst="rect">
            <a:avLst/>
          </a:prstGeom>
        </p:spPr>
        <p:txBody>
          <a:bodyPr/>
          <a:lstStyle/>
          <a:p>
            <a:pPr defTabSz="877824">
              <a:spcAft>
                <a:spcPts val="600"/>
              </a:spcAft>
            </a:pPr>
            <a:r>
              <a:rPr lang="es-ES" sz="1728" kern="1200">
                <a:solidFill>
                  <a:schemeClr val="tx1"/>
                </a:solidFill>
                <a:latin typeface="+mn-lt"/>
                <a:ea typeface="+mn-ea"/>
                <a:cs typeface="+mn-cs"/>
              </a:rPr>
              <a:t>En un grafo se puede recorrer la información de diferente manera, lo cual implica seguir distintas rutas para llegar de un nodo del grafo a otro. A continuación se definen varios conceptos relacionados con el recorrido de un grafo, y en el ejemplo 7.9 se ilustran éstos.</a:t>
            </a:r>
          </a:p>
          <a:p>
            <a:pPr>
              <a:spcAft>
                <a:spcPts val="600"/>
              </a:spcAft>
            </a:pPr>
            <a:endParaRPr lang="es-ES"/>
          </a:p>
        </p:txBody>
      </p:sp>
      <p:graphicFrame>
        <p:nvGraphicFramePr>
          <p:cNvPr id="11" name="Content Placeholder 8">
            <a:extLst>
              <a:ext uri="{FF2B5EF4-FFF2-40B4-BE49-F238E27FC236}">
                <a16:creationId xmlns:a16="http://schemas.microsoft.com/office/drawing/2014/main" id="{39015A91-39AC-DD56-AA6D-E02B0FFBBE7E}"/>
              </a:ext>
            </a:extLst>
          </p:cNvPr>
          <p:cNvGraphicFramePr>
            <a:graphicFrameLocks/>
          </p:cNvGraphicFramePr>
          <p:nvPr>
            <p:extLst>
              <p:ext uri="{D42A27DB-BD31-4B8C-83A1-F6EECF244321}">
                <p14:modId xmlns:p14="http://schemas.microsoft.com/office/powerpoint/2010/main" val="1702900285"/>
              </p:ext>
            </p:extLst>
          </p:nvPr>
        </p:nvGraphicFramePr>
        <p:xfrm>
          <a:off x="5827048" y="1904772"/>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28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AA462D-F513-9497-E92D-0F08A39D224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Grafos planos</a:t>
            </a:r>
          </a:p>
        </p:txBody>
      </p:sp>
      <p:sp>
        <p:nvSpPr>
          <p:cNvPr id="5129" name="Freeform: Shape 512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C90FDE-9252-91EA-FDC3-F4975178D64C}"/>
              </a:ext>
            </a:extLst>
          </p:cNvPr>
          <p:cNvSpPr>
            <a:spLocks noGrp="1"/>
          </p:cNvSpPr>
          <p:nvPr>
            <p:ph sz="half" idx="1"/>
          </p:nvPr>
        </p:nvSpPr>
        <p:spPr>
          <a:xfrm>
            <a:off x="838200" y="1825625"/>
            <a:ext cx="5393361" cy="4351338"/>
          </a:xfrm>
        </p:spPr>
        <p:txBody>
          <a:bodyPr vert="horz" lIns="91440" tIns="45720" rIns="91440" bIns="45720" rtlCol="0">
            <a:normAutofit/>
          </a:bodyPr>
          <a:lstStyle/>
          <a:p>
            <a:r>
              <a:rPr lang="en-US" sz="1300"/>
              <a:t>En teoría de grafos, un grafo plano es un grafo que puede ser dibujado en el plano sin que ninguna arista se cruce. Esto significa que el grafo puede ser “incrustado” en un plano. Los grafos K5 y el K3,3 son los grafos no planos minimales, lo cual nos permitirán caracterizar el resto de los grafos no planos.</a:t>
            </a:r>
          </a:p>
          <a:p>
            <a:r>
              <a:rPr lang="en-US" sz="1300"/>
              <a:t>El matemático polaco Kazimierz Kuratowski encontró una caracterización de los grafos planos, conocida como el teorema de Kuratowski: Un grafo es plano si y solo si no contiene un subgrafo isomorfo a una subdivisión elemental de K5 (el grafo completo de 5 vértices) o K3,3 (el grafo bipartito completo de 6 vértices).</a:t>
            </a:r>
          </a:p>
          <a:p>
            <a:r>
              <a:rPr lang="en-US" sz="1300"/>
              <a:t>Además, existen otros criterios para determinar si un grafo es plano:</a:t>
            </a:r>
          </a:p>
          <a:p>
            <a:r>
              <a:rPr lang="en-US" sz="1300"/>
              <a:t>Teorema 1: Si G es un grafo plano con n ≥ 3 vértices, entonces a ≤ 3n - 6. En otras palabras, un grafo plano de n vértices, donde n es igual o mayor a 3, tiene a lo sumo 3n-6 aristas.</a:t>
            </a:r>
          </a:p>
          <a:p>
            <a:r>
              <a:rPr lang="en-US" sz="1300"/>
              <a:t>Teorema 2: Si n &gt; 3 y no existen ciclos de longitud 3, entonces a ≤ 2n – 4.</a:t>
            </a:r>
          </a:p>
          <a:p>
            <a:r>
              <a:rPr lang="en-US" sz="1300"/>
              <a:t>Estos teoremas solamente pueden ser usados para probar que el grafo no es plano, pero no que sea plano. Si ambos teoremas fallan, deben usarse otros métodos.</a:t>
            </a:r>
          </a:p>
          <a:p>
            <a:endParaRPr lang="en-US" sz="1300"/>
          </a:p>
        </p:txBody>
      </p:sp>
      <p:sp>
        <p:nvSpPr>
          <p:cNvPr id="5131" name="Oval 513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a conjetura de Steinberg es...¡falsa! - Gaussianos">
            <a:extLst>
              <a:ext uri="{FF2B5EF4-FFF2-40B4-BE49-F238E27FC236}">
                <a16:creationId xmlns:a16="http://schemas.microsoft.com/office/drawing/2014/main" id="{9138DD05-AC5B-3224-1B2E-D5921FE81F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887184" y="2219386"/>
            <a:ext cx="3781051" cy="17752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5133" name="Freeform: Shape 513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135" name="Straight Connector 513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137" name="Freeform: Shape 513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139" name="Freeform: Shape 513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41" name="Freeform: Shape 514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50730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FE152-AC85-F01B-DE1F-370F9B130997}"/>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Coloración</a:t>
            </a:r>
            <a:r>
              <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de </a:t>
            </a:r>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grafos</a:t>
            </a:r>
            <a:endPar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72848CAB-F7FC-64C6-BFD5-5530DC30907A}"/>
              </a:ext>
            </a:extLst>
          </p:cNvPr>
          <p:cNvSpPr>
            <a:spLocks/>
          </p:cNvSpPr>
          <p:nvPr/>
        </p:nvSpPr>
        <p:spPr>
          <a:xfrm>
            <a:off x="1146675" y="2994255"/>
            <a:ext cx="3795195" cy="2623304"/>
          </a:xfrm>
          <a:prstGeom prst="rect">
            <a:avLst/>
          </a:prstGeom>
        </p:spPr>
        <p:txBody>
          <a:bodyPr/>
          <a:lstStyle/>
          <a:p>
            <a:pPr defTabSz="649224">
              <a:spcAft>
                <a:spcPts val="600"/>
              </a:spcAft>
            </a:pPr>
            <a:r>
              <a:rPr lang="es-ES" sz="1600" b="0" i="0" dirty="0">
                <a:solidFill>
                  <a:srgbClr val="111111"/>
                </a:solidFill>
                <a:effectLst/>
                <a:latin typeface="-apple-system"/>
              </a:rPr>
              <a:t>La coloración de grafos es un problema clásico de la teoría de grafos que consiste en asignar colores a los vértices de un grafo sin que dos vértices adyacentes tengan el mismo color. Este problema tiene muchas aplicaciones prácticas, como el diseño de mapas, el etiquetado de imágenes o la criptografía. Además, es un problema muy interesante desde el punto de vista matemático, ya que tiene propiedades como la complejidad computacional, las conjeturas y los algoritmos.</a:t>
            </a:r>
            <a:endParaRPr lang="es-ES" sz="2400" dirty="0"/>
          </a:p>
        </p:txBody>
      </p:sp>
      <p:sp>
        <p:nvSpPr>
          <p:cNvPr id="6" name="Text Placeholder 5">
            <a:extLst>
              <a:ext uri="{FF2B5EF4-FFF2-40B4-BE49-F238E27FC236}">
                <a16:creationId xmlns:a16="http://schemas.microsoft.com/office/drawing/2014/main" id="{E6BE7350-1236-2231-F698-69E7BB23D00F}"/>
              </a:ext>
            </a:extLst>
          </p:cNvPr>
          <p:cNvSpPr>
            <a:spLocks/>
          </p:cNvSpPr>
          <p:nvPr/>
        </p:nvSpPr>
        <p:spPr>
          <a:xfrm>
            <a:off x="6146943" y="3017519"/>
            <a:ext cx="3690257" cy="586598"/>
          </a:xfrm>
          <a:prstGeom prst="rect">
            <a:avLst/>
          </a:prstGeom>
        </p:spPr>
        <p:txBody>
          <a:bodyPr/>
          <a:lstStyle/>
          <a:p>
            <a:pPr defTabSz="649224">
              <a:spcAft>
                <a:spcPts val="600"/>
              </a:spcAft>
            </a:pPr>
            <a:r>
              <a:rPr lang="es-ES" b="1" kern="1200" dirty="0">
                <a:solidFill>
                  <a:schemeClr val="tx1"/>
                </a:solidFill>
                <a:latin typeface="+mn-lt"/>
                <a:ea typeface="+mn-ea"/>
                <a:cs typeface="+mn-cs"/>
              </a:rPr>
              <a:t>Número cromático</a:t>
            </a:r>
            <a:endParaRPr lang="es-ES" sz="2800" b="1" dirty="0"/>
          </a:p>
        </p:txBody>
      </p:sp>
      <p:sp>
        <p:nvSpPr>
          <p:cNvPr id="4" name="Content Placeholder 3">
            <a:extLst>
              <a:ext uri="{FF2B5EF4-FFF2-40B4-BE49-F238E27FC236}">
                <a16:creationId xmlns:a16="http://schemas.microsoft.com/office/drawing/2014/main" id="{449D2C5D-2E07-AB9B-7B80-8BAB2703C68C}"/>
              </a:ext>
            </a:extLst>
          </p:cNvPr>
          <p:cNvSpPr>
            <a:spLocks/>
          </p:cNvSpPr>
          <p:nvPr/>
        </p:nvSpPr>
        <p:spPr>
          <a:xfrm>
            <a:off x="6146943" y="3604117"/>
            <a:ext cx="3690257" cy="2623304"/>
          </a:xfrm>
          <a:prstGeom prst="rect">
            <a:avLst/>
          </a:prstGeom>
        </p:spPr>
        <p:txBody>
          <a:bodyPr/>
          <a:lstStyle/>
          <a:p>
            <a:pPr defTabSz="649224">
              <a:spcAft>
                <a:spcPts val="600"/>
              </a:spcAft>
            </a:pPr>
            <a:r>
              <a:rPr lang="es-ES" sz="1600" kern="1200" dirty="0">
                <a:solidFill>
                  <a:schemeClr val="tx1"/>
                </a:solidFill>
                <a:latin typeface="+mn-lt"/>
                <a:ea typeface="+mn-ea"/>
                <a:cs typeface="+mn-cs"/>
              </a:rPr>
              <a:t>Se llama número cromático del grafo G al número mínimo de colores con que se puede colorear un grafo, cuidando que los vértices adyacentes no tengan el mismo color. El número cromático se indica como X(G)</a:t>
            </a:r>
            <a:endParaRPr lang="es-ES" sz="2400" dirty="0"/>
          </a:p>
        </p:txBody>
      </p:sp>
    </p:spTree>
    <p:extLst>
      <p:ext uri="{BB962C8B-B14F-4D97-AF65-F5344CB8AC3E}">
        <p14:creationId xmlns:p14="http://schemas.microsoft.com/office/powerpoint/2010/main" val="149801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E6DBE-BB21-8EA4-A03A-3B9C07F5C581}"/>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mj-lt"/>
                <a:ea typeface="+mj-ea"/>
                <a:cs typeface="+mj-cs"/>
              </a:rPr>
              <a:t>Problema de los cuatro colores</a:t>
            </a:r>
          </a:p>
        </p:txBody>
      </p:sp>
      <p:sp>
        <p:nvSpPr>
          <p:cNvPr id="4" name="Content Placeholder 3">
            <a:extLst>
              <a:ext uri="{FF2B5EF4-FFF2-40B4-BE49-F238E27FC236}">
                <a16:creationId xmlns:a16="http://schemas.microsoft.com/office/drawing/2014/main" id="{677DC13A-7630-9EE8-7098-1BFF90CED796}"/>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a:t>Problema de los cuatro colores Este problema surgió a mediados del siglo XIX cuando Francis Guthrie (1831- 1899), luego de colorear el mapa de Inglaterra con 4 colores, planteó la cuestión de si todos los grafos planos se podrían colorear con solamente 4 colores. El problema permaneció sin ser resuelto por más de cien años hasta que en 1976 Kenneth Appel y Wolfgang Haken demostraron con ayuda de una computadora que efectivamente todo grafo plano tiene un número cromático menor o igual a 4.</a:t>
            </a:r>
          </a:p>
        </p:txBody>
      </p:sp>
      <p:sp>
        <p:nvSpPr>
          <p:cNvPr id="23" name="Rectangle 2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0BDF034A-5BF7-2F9E-670F-B322D615AEBE}"/>
              </a:ext>
            </a:extLst>
          </p:cNvPr>
          <p:cNvPicPr>
            <a:picLocks noGrp="1" noChangeAspect="1"/>
          </p:cNvPicPr>
          <p:nvPr>
            <p:ph sz="half" idx="2"/>
          </p:nvPr>
        </p:nvPicPr>
        <p:blipFill>
          <a:blip r:embed="rId2"/>
          <a:stretch>
            <a:fillRect/>
          </a:stretch>
        </p:blipFill>
        <p:spPr>
          <a:xfrm>
            <a:off x="7207515" y="901032"/>
            <a:ext cx="3669208" cy="5116220"/>
          </a:xfrm>
          <a:prstGeom prst="rect">
            <a:avLst/>
          </a:prstGeom>
        </p:spPr>
      </p:pic>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78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AB7A2-0A41-2580-F26E-7CAC08C27A4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err="1">
                <a:solidFill>
                  <a:schemeClr val="tx1"/>
                </a:solidFill>
                <a:latin typeface="+mj-lt"/>
                <a:ea typeface="+mj-ea"/>
                <a:cs typeface="+mj-cs"/>
              </a:rPr>
              <a:t>Polinomio</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cromático</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28FE2E9-3B9B-514B-EBCE-7ED6D0795B95}"/>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700" dirty="0"/>
              <a:t>Al </a:t>
            </a:r>
            <a:r>
              <a:rPr lang="en-US" sz="1700" dirty="0" err="1"/>
              <a:t>número</a:t>
            </a:r>
            <a:r>
              <a:rPr lang="en-US" sz="1700" dirty="0"/>
              <a:t> de </a:t>
            </a:r>
            <a:r>
              <a:rPr lang="en-US" sz="1700" dirty="0" err="1"/>
              <a:t>formas</a:t>
            </a:r>
            <a:r>
              <a:rPr lang="en-US" sz="1700" dirty="0"/>
              <a:t> </a:t>
            </a:r>
            <a:r>
              <a:rPr lang="en-US" sz="1700" dirty="0" err="1"/>
              <a:t>en</a:t>
            </a:r>
            <a:r>
              <a:rPr lang="en-US" sz="1700" dirty="0"/>
              <a:t> que se </a:t>
            </a:r>
            <a:r>
              <a:rPr lang="en-US" sz="1700" dirty="0" err="1"/>
              <a:t>puede</a:t>
            </a:r>
            <a:r>
              <a:rPr lang="en-US" sz="1700" dirty="0"/>
              <a:t> </a:t>
            </a:r>
            <a:r>
              <a:rPr lang="en-US" sz="1700" dirty="0" err="1"/>
              <a:t>colorear</a:t>
            </a:r>
            <a:r>
              <a:rPr lang="en-US" sz="1700" dirty="0"/>
              <a:t> </a:t>
            </a:r>
            <a:r>
              <a:rPr lang="en-US" sz="1700" dirty="0" err="1"/>
              <a:t>el</a:t>
            </a:r>
            <a:r>
              <a:rPr lang="en-US" sz="1700" dirty="0"/>
              <a:t> </a:t>
            </a:r>
            <a:r>
              <a:rPr lang="en-US" sz="1700" dirty="0" err="1"/>
              <a:t>grafo</a:t>
            </a:r>
            <a:r>
              <a:rPr lang="en-US" sz="1700" dirty="0"/>
              <a:t> G </a:t>
            </a:r>
            <a:r>
              <a:rPr lang="en-US" sz="1700" dirty="0" err="1"/>
              <a:t>usando</a:t>
            </a:r>
            <a:r>
              <a:rPr lang="en-US" sz="1700" dirty="0"/>
              <a:t> w </a:t>
            </a:r>
            <a:r>
              <a:rPr lang="en-US" sz="1700" dirty="0" err="1"/>
              <a:t>colores</a:t>
            </a:r>
            <a:r>
              <a:rPr lang="en-US" sz="1700" dirty="0"/>
              <a:t> se le llama </a:t>
            </a:r>
            <a:r>
              <a:rPr lang="en-US" sz="1700" dirty="0" err="1"/>
              <a:t>polinomio</a:t>
            </a:r>
            <a:r>
              <a:rPr lang="en-US" sz="1700" dirty="0"/>
              <a:t> </a:t>
            </a:r>
            <a:r>
              <a:rPr lang="en-US" sz="1700" dirty="0" err="1"/>
              <a:t>cromático</a:t>
            </a:r>
            <a:r>
              <a:rPr lang="en-US" sz="1700" dirty="0"/>
              <a:t> de G y se </a:t>
            </a:r>
            <a:r>
              <a:rPr lang="en-US" sz="1700" dirty="0" err="1"/>
              <a:t>denota</a:t>
            </a:r>
            <a:r>
              <a:rPr lang="en-US" sz="1700" dirty="0"/>
              <a:t> </a:t>
            </a:r>
            <a:r>
              <a:rPr lang="en-US" sz="1700" dirty="0" err="1"/>
              <a:t>como</a:t>
            </a:r>
            <a:r>
              <a:rPr lang="en-US" sz="1700" dirty="0"/>
              <a:t> P(</a:t>
            </a:r>
            <a:r>
              <a:rPr lang="en-US" sz="1700" dirty="0" err="1"/>
              <a:t>G,w</a:t>
            </a:r>
            <a:r>
              <a:rPr lang="en-US" sz="1700" dirty="0"/>
              <a:t>). Las </a:t>
            </a:r>
            <a:r>
              <a:rPr lang="en-US" sz="1700" dirty="0" err="1"/>
              <a:t>propiedades</a:t>
            </a:r>
            <a:r>
              <a:rPr lang="en-US" sz="1700" dirty="0"/>
              <a:t> del </a:t>
            </a:r>
            <a:r>
              <a:rPr lang="en-US" sz="1700" dirty="0" err="1"/>
              <a:t>polinomio</a:t>
            </a:r>
            <a:r>
              <a:rPr lang="en-US" sz="1700" dirty="0"/>
              <a:t> </a:t>
            </a:r>
            <a:r>
              <a:rPr lang="en-US" sz="1700" dirty="0" err="1"/>
              <a:t>cromático</a:t>
            </a:r>
            <a:r>
              <a:rPr lang="en-US" sz="1700" dirty="0"/>
              <a:t> son: a) Si </a:t>
            </a:r>
            <a:r>
              <a:rPr lang="en-US" sz="1700" dirty="0" err="1"/>
              <a:t>el</a:t>
            </a:r>
            <a:r>
              <a:rPr lang="en-US" sz="1700" dirty="0"/>
              <a:t> </a:t>
            </a:r>
            <a:r>
              <a:rPr lang="en-US" sz="1700" dirty="0" err="1"/>
              <a:t>número</a:t>
            </a:r>
            <a:r>
              <a:rPr lang="en-US" sz="1700" dirty="0"/>
              <a:t> de </a:t>
            </a:r>
            <a:r>
              <a:rPr lang="en-US" sz="1700" dirty="0" err="1"/>
              <a:t>colores</a:t>
            </a:r>
            <a:r>
              <a:rPr lang="en-US" sz="1700" dirty="0"/>
              <a:t> es </a:t>
            </a:r>
            <a:r>
              <a:rPr lang="en-US" sz="1700" dirty="0" err="1"/>
              <a:t>menor</a:t>
            </a:r>
            <a:r>
              <a:rPr lang="en-US" sz="1700" dirty="0"/>
              <a:t> que </a:t>
            </a:r>
            <a:r>
              <a:rPr lang="en-US" sz="1700" dirty="0" err="1"/>
              <a:t>el</a:t>
            </a:r>
            <a:r>
              <a:rPr lang="en-US" sz="1700" dirty="0"/>
              <a:t> </a:t>
            </a:r>
            <a:r>
              <a:rPr lang="en-US" sz="1700" dirty="0" err="1"/>
              <a:t>número</a:t>
            </a:r>
            <a:r>
              <a:rPr lang="en-US" sz="1700" dirty="0"/>
              <a:t> </a:t>
            </a:r>
            <a:r>
              <a:rPr lang="en-US" sz="1700" dirty="0" err="1"/>
              <a:t>cromático</a:t>
            </a:r>
            <a:r>
              <a:rPr lang="en-US" sz="1700" dirty="0"/>
              <a:t>, no hay forma de </a:t>
            </a:r>
            <a:r>
              <a:rPr lang="en-US" sz="1700" dirty="0" err="1"/>
              <a:t>colorear</a:t>
            </a:r>
            <a:r>
              <a:rPr lang="en-US" sz="1700" dirty="0"/>
              <a:t> </a:t>
            </a:r>
            <a:r>
              <a:rPr lang="en-US" sz="1700" dirty="0" err="1"/>
              <a:t>el</a:t>
            </a:r>
            <a:r>
              <a:rPr lang="en-US" sz="1700" dirty="0"/>
              <a:t> </a:t>
            </a:r>
            <a:r>
              <a:rPr lang="en-US" sz="1700" dirty="0" err="1"/>
              <a:t>grafo</a:t>
            </a:r>
            <a:r>
              <a:rPr lang="en-US" sz="1700" dirty="0"/>
              <a:t> y </a:t>
            </a:r>
            <a:r>
              <a:rPr lang="en-US" sz="1700" dirty="0" err="1"/>
              <a:t>por</a:t>
            </a:r>
            <a:r>
              <a:rPr lang="en-US" sz="1700" dirty="0"/>
              <a:t> tanto </a:t>
            </a:r>
            <a:r>
              <a:rPr lang="en-US" sz="1700" dirty="0" err="1"/>
              <a:t>el</a:t>
            </a:r>
            <a:r>
              <a:rPr lang="en-US" sz="1700" dirty="0"/>
              <a:t> </a:t>
            </a:r>
            <a:r>
              <a:rPr lang="en-US" sz="1700" dirty="0" err="1"/>
              <a:t>polinomio</a:t>
            </a:r>
            <a:r>
              <a:rPr lang="en-US" sz="1700" dirty="0"/>
              <a:t> </a:t>
            </a:r>
            <a:r>
              <a:rPr lang="en-US" sz="1700" dirty="0" err="1"/>
              <a:t>cromático</a:t>
            </a:r>
            <a:r>
              <a:rPr lang="en-US" sz="1700" dirty="0"/>
              <a:t> es cero: Si w &lt; X(G) </a:t>
            </a:r>
            <a:r>
              <a:rPr lang="en-US" sz="1700" dirty="0" err="1"/>
              <a:t>entonces</a:t>
            </a:r>
            <a:r>
              <a:rPr lang="en-US" sz="1700" dirty="0"/>
              <a:t> P(</a:t>
            </a:r>
            <a:r>
              <a:rPr lang="en-US" sz="1700" dirty="0" err="1"/>
              <a:t>G,w</a:t>
            </a:r>
            <a:r>
              <a:rPr lang="en-US" sz="1700" dirty="0"/>
              <a:t>) = 0 b) Si G es un </a:t>
            </a:r>
            <a:r>
              <a:rPr lang="en-US" sz="1700" dirty="0" err="1"/>
              <a:t>grafo</a:t>
            </a:r>
            <a:r>
              <a:rPr lang="en-US" sz="1700" dirty="0"/>
              <a:t> con un solo </a:t>
            </a:r>
            <a:r>
              <a:rPr lang="en-US" sz="1700" dirty="0" err="1"/>
              <a:t>vértice</a:t>
            </a:r>
            <a:r>
              <a:rPr lang="en-US" sz="1700" dirty="0"/>
              <a:t> y sin </a:t>
            </a:r>
            <a:r>
              <a:rPr lang="en-US" sz="1700" dirty="0" err="1"/>
              <a:t>aristas</a:t>
            </a:r>
            <a:r>
              <a:rPr lang="en-US" sz="1700" dirty="0"/>
              <a:t>, </a:t>
            </a:r>
            <a:r>
              <a:rPr lang="en-US" sz="1700" dirty="0" err="1"/>
              <a:t>entonces</a:t>
            </a:r>
            <a:r>
              <a:rPr lang="en-US" sz="1700" dirty="0"/>
              <a:t> </a:t>
            </a:r>
            <a:r>
              <a:rPr lang="en-US" sz="1700" dirty="0" err="1"/>
              <a:t>el</a:t>
            </a:r>
            <a:r>
              <a:rPr lang="en-US" sz="1700" dirty="0"/>
              <a:t> </a:t>
            </a:r>
            <a:r>
              <a:rPr lang="en-US" sz="1700" dirty="0" err="1"/>
              <a:t>número</a:t>
            </a:r>
            <a:r>
              <a:rPr lang="en-US" sz="1700" dirty="0"/>
              <a:t> de </a:t>
            </a:r>
            <a:r>
              <a:rPr lang="en-US" sz="1700" dirty="0" err="1"/>
              <a:t>formas</a:t>
            </a:r>
            <a:r>
              <a:rPr lang="en-US" sz="1700" dirty="0"/>
              <a:t> </a:t>
            </a:r>
            <a:r>
              <a:rPr lang="en-US" sz="1700" dirty="0" err="1"/>
              <a:t>en</a:t>
            </a:r>
            <a:r>
              <a:rPr lang="en-US" sz="1700" dirty="0"/>
              <a:t> que se </a:t>
            </a:r>
            <a:r>
              <a:rPr lang="en-US" sz="1700" dirty="0" err="1"/>
              <a:t>puede</a:t>
            </a:r>
            <a:r>
              <a:rPr lang="en-US" sz="1700" dirty="0"/>
              <a:t> </a:t>
            </a:r>
            <a:r>
              <a:rPr lang="en-US" sz="1700" dirty="0" err="1"/>
              <a:t>colorear</a:t>
            </a:r>
            <a:r>
              <a:rPr lang="en-US" sz="1700" dirty="0"/>
              <a:t> ese </a:t>
            </a:r>
            <a:r>
              <a:rPr lang="en-US" sz="1700" dirty="0" err="1"/>
              <a:t>vértice</a:t>
            </a:r>
            <a:r>
              <a:rPr lang="en-US" sz="1700" dirty="0"/>
              <a:t> con w </a:t>
            </a:r>
            <a:r>
              <a:rPr lang="en-US" sz="1700" dirty="0" err="1"/>
              <a:t>colores</a:t>
            </a:r>
            <a:r>
              <a:rPr lang="en-US" sz="1700" dirty="0"/>
              <a:t> es w: P(</a:t>
            </a:r>
            <a:r>
              <a:rPr lang="en-US" sz="1700" dirty="0" err="1"/>
              <a:t>G,w</a:t>
            </a:r>
            <a:r>
              <a:rPr lang="en-US" sz="1700" dirty="0"/>
              <a:t>) = w,</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triangle with black lines and dots&#10;&#10;Description automatically generated">
            <a:extLst>
              <a:ext uri="{FF2B5EF4-FFF2-40B4-BE49-F238E27FC236}">
                <a16:creationId xmlns:a16="http://schemas.microsoft.com/office/drawing/2014/main" id="{46997AB6-70E0-9B8F-BD52-41AF8D9EEC00}"/>
              </a:ext>
            </a:extLst>
          </p:cNvPr>
          <p:cNvPicPr>
            <a:picLocks noGrp="1" noChangeAspect="1"/>
          </p:cNvPicPr>
          <p:nvPr>
            <p:ph sz="half" idx="2"/>
          </p:nvPr>
        </p:nvPicPr>
        <p:blipFill>
          <a:blip r:embed="rId2"/>
          <a:stretch>
            <a:fillRect/>
          </a:stretch>
        </p:blipFill>
        <p:spPr>
          <a:xfrm>
            <a:off x="6930493" y="1751209"/>
            <a:ext cx="4223252" cy="3415865"/>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4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828CE-665F-37AC-7D0D-9967F44E230D}"/>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Aplicaciones de los grafos</a:t>
            </a:r>
          </a:p>
        </p:txBody>
      </p:sp>
      <p:sp>
        <p:nvSpPr>
          <p:cNvPr id="3" name="Content Placeholder 2">
            <a:extLst>
              <a:ext uri="{FF2B5EF4-FFF2-40B4-BE49-F238E27FC236}">
                <a16:creationId xmlns:a16="http://schemas.microsoft.com/office/drawing/2014/main" id="{D5E0A2D6-8ACC-465D-11E9-F229FB9126A4}"/>
              </a:ext>
            </a:extLst>
          </p:cNvPr>
          <p:cNvSpPr>
            <a:spLocks noGrp="1"/>
          </p:cNvSpPr>
          <p:nvPr>
            <p:ph sz="half" idx="1"/>
          </p:nvPr>
        </p:nvSpPr>
        <p:spPr>
          <a:xfrm>
            <a:off x="1137034" y="2198362"/>
            <a:ext cx="4958966" cy="3917773"/>
          </a:xfrm>
        </p:spPr>
        <p:txBody>
          <a:bodyPr vert="horz" lIns="91440" tIns="45720" rIns="91440" bIns="45720" rtlCol="0">
            <a:normAutofit/>
          </a:bodyPr>
          <a:lstStyle/>
          <a:p>
            <a:r>
              <a:rPr lang="en-US" sz="2000"/>
              <a:t>Actualmente nada funciona de manera individual, por el contrario existe una relación entre los distintos elementos que integran un sistema, trabajo o equipo. Puesto que los grafos permiten modelar todo aquello que está relacionado, es evidente que su aplicación es muy amplia y variada.</a:t>
            </a:r>
          </a:p>
        </p:txBody>
      </p:sp>
      <p:pic>
        <p:nvPicPr>
          <p:cNvPr id="6146" name="Picture 2" descr="Grafos: Aplicaciones de los grafos">
            <a:extLst>
              <a:ext uri="{FF2B5EF4-FFF2-40B4-BE49-F238E27FC236}">
                <a16:creationId xmlns:a16="http://schemas.microsoft.com/office/drawing/2014/main" id="{77C2975C-988D-4433-63B2-5142B71AA9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19367" y="2570679"/>
            <a:ext cx="4788505" cy="2984385"/>
          </a:xfrm>
          <a:prstGeom prst="rect">
            <a:avLst/>
          </a:prstGeom>
          <a:noFill/>
          <a:extLst>
            <a:ext uri="{909E8E84-426E-40DD-AFC4-6F175D3DCCD1}">
              <a14:hiddenFill xmlns:a14="http://schemas.microsoft.com/office/drawing/2010/main">
                <a:solidFill>
                  <a:srgbClr val="FFFFFF"/>
                </a:solidFill>
              </a14:hiddenFill>
            </a:ext>
          </a:extLst>
        </p:spPr>
      </p:pic>
      <p:sp>
        <p:nvSpPr>
          <p:cNvPr id="6155" name="Freeform: Shape 615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72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27A0A219-A868-EC31-AFA9-DCE4A2EFA72E}"/>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es-ES" sz="2700">
                <a:solidFill>
                  <a:schemeClr val="bg1"/>
                </a:solidFill>
              </a:rPr>
              <a:t>Determinación de la ruta más corta mediante grafos ponderados</a:t>
            </a:r>
          </a:p>
        </p:txBody>
      </p:sp>
      <p:sp useBgFill="1">
        <p:nvSpPr>
          <p:cNvPr id="14" name="Rectangle 13">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078613-92C6-129B-F8F9-985F40DAE28A}"/>
              </a:ext>
            </a:extLst>
          </p:cNvPr>
          <p:cNvSpPr>
            <a:spLocks noGrp="1"/>
          </p:cNvSpPr>
          <p:nvPr>
            <p:ph sz="half" idx="1"/>
          </p:nvPr>
        </p:nvSpPr>
        <p:spPr>
          <a:xfrm>
            <a:off x="5294377" y="640080"/>
            <a:ext cx="6049953" cy="2523854"/>
          </a:xfrm>
        </p:spPr>
        <p:txBody>
          <a:bodyPr anchor="b">
            <a:normAutofit/>
          </a:bodyPr>
          <a:lstStyle/>
          <a:p>
            <a:r>
              <a:rPr lang="es-ES" sz="2000"/>
              <a:t>En un grafo ponderado a las aristas se les asigna un valor al que se le llama ponderación y que podría representar la distancia que hay de un nodo a otro, o bien el costo de transportarse de una ciudad a otra.</a:t>
            </a:r>
          </a:p>
        </p:txBody>
      </p:sp>
      <p:sp>
        <p:nvSpPr>
          <p:cNvPr id="4" name="Content Placeholder 3">
            <a:extLst>
              <a:ext uri="{FF2B5EF4-FFF2-40B4-BE49-F238E27FC236}">
                <a16:creationId xmlns:a16="http://schemas.microsoft.com/office/drawing/2014/main" id="{1602A900-64F4-20C4-AB13-DDB1CE6392F1}"/>
              </a:ext>
            </a:extLst>
          </p:cNvPr>
          <p:cNvSpPr>
            <a:spLocks noGrp="1"/>
          </p:cNvSpPr>
          <p:nvPr>
            <p:ph sz="half" idx="2"/>
          </p:nvPr>
        </p:nvSpPr>
        <p:spPr>
          <a:xfrm>
            <a:off x="5294377" y="3671317"/>
            <a:ext cx="6059423" cy="2505646"/>
          </a:xfrm>
        </p:spPr>
        <p:txBody>
          <a:bodyPr>
            <a:normAutofit/>
          </a:bodyPr>
          <a:lstStyle/>
          <a:p>
            <a:r>
              <a:rPr lang="es-ES" sz="1700"/>
              <a:t>El método más utilizado para encontrar la ruta más corta de un nodo cualquiera w a cualquier nodo de la red, es por medio del algoritmo de Dijkstra el cual consta de los siguientes pasos: 1. Seleccionar la ciudad origen a. 2. Usar una matriz que tenga como columnas el número de iteración, una columna para cada nodo (a, b, c, d,...), la columna Actual que se utilizará para indicar el vértice que se seleccione en cada iteración y una columna Seleccionados para registrar los vértices que se van seleccionado en el proceso.</a:t>
            </a:r>
          </a:p>
        </p:txBody>
      </p:sp>
    </p:spTree>
    <p:extLst>
      <p:ext uri="{BB962C8B-B14F-4D97-AF65-F5344CB8AC3E}">
        <p14:creationId xmlns:p14="http://schemas.microsoft.com/office/powerpoint/2010/main" val="283853360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59DA5-551D-F5DB-3A10-4A772A7ADA18}"/>
              </a:ext>
            </a:extLst>
          </p:cNvPr>
          <p:cNvSpPr>
            <a:spLocks noGrp="1"/>
          </p:cNvSpPr>
          <p:nvPr>
            <p:ph type="title"/>
          </p:nvPr>
        </p:nvSpPr>
        <p:spPr>
          <a:xfrm>
            <a:off x="843160" y="133631"/>
            <a:ext cx="5251316" cy="1807305"/>
          </a:xfrm>
        </p:spPr>
        <p:txBody>
          <a:bodyPr>
            <a:normAutofit/>
          </a:bodyPr>
          <a:lstStyle/>
          <a:p>
            <a:r>
              <a:rPr lang="es-ES" dirty="0">
                <a:latin typeface="ADLaM Display" panose="02010000000000000000" pitchFamily="2" charset="0"/>
                <a:ea typeface="ADLaM Display" panose="02010000000000000000" pitchFamily="2" charset="0"/>
                <a:cs typeface="ADLaM Display" panose="02010000000000000000" pitchFamily="2" charset="0"/>
              </a:rPr>
              <a:t>Resumen</a:t>
            </a:r>
          </a:p>
        </p:txBody>
      </p:sp>
      <p:sp>
        <p:nvSpPr>
          <p:cNvPr id="3" name="Content Placeholder 2">
            <a:extLst>
              <a:ext uri="{FF2B5EF4-FFF2-40B4-BE49-F238E27FC236}">
                <a16:creationId xmlns:a16="http://schemas.microsoft.com/office/drawing/2014/main" id="{6099DB10-9F90-4036-D1D1-AA003C4F309D}"/>
              </a:ext>
            </a:extLst>
          </p:cNvPr>
          <p:cNvSpPr>
            <a:spLocks noGrp="1"/>
          </p:cNvSpPr>
          <p:nvPr>
            <p:ph idx="1"/>
          </p:nvPr>
        </p:nvSpPr>
        <p:spPr>
          <a:xfrm>
            <a:off x="838200" y="1805650"/>
            <a:ext cx="4619621" cy="5775768"/>
          </a:xfrm>
        </p:spPr>
        <p:txBody>
          <a:bodyPr>
            <a:normAutofit fontScale="70000" lnSpcReduction="20000"/>
          </a:bodyPr>
          <a:lstStyle/>
          <a:p>
            <a:r>
              <a:rPr lang="es-ES" sz="2200" dirty="0"/>
              <a:t>El capítulo 7 del libro “Matemáticas para la Computación” se centra en el estudio de los </a:t>
            </a:r>
            <a:r>
              <a:rPr lang="es-ES" sz="2200" b="1" dirty="0"/>
              <a:t>grafos</a:t>
            </a:r>
            <a:r>
              <a:rPr lang="es-ES" sz="2200" b="0" i="0" dirty="0">
                <a:effectLst/>
              </a:rPr>
              <a:t>. Aquí hay un resumen de los puntos clave:</a:t>
            </a:r>
          </a:p>
          <a:p>
            <a:pPr>
              <a:buFont typeface="Arial" panose="020B0604020202020204" pitchFamily="34" charset="0"/>
              <a:buChar char="•"/>
            </a:pPr>
            <a:r>
              <a:rPr lang="es-ES" sz="2200" b="1" dirty="0"/>
              <a:t>Introducción a los grafos</a:t>
            </a:r>
            <a:r>
              <a:rPr lang="es-ES" sz="2200" dirty="0"/>
              <a:t>: Los grafos son representaciones de las redes, y por medio de ellos se puede expresar en forma visual y sencilla la relación entre elementos de distinto tipo</a:t>
            </a:r>
            <a:r>
              <a:rPr lang="es-ES" sz="2200" b="0" i="0" dirty="0">
                <a:effectLst/>
              </a:rPr>
              <a:t>.</a:t>
            </a:r>
          </a:p>
          <a:p>
            <a:pPr>
              <a:buFont typeface="Arial" panose="020B0604020202020204" pitchFamily="34" charset="0"/>
              <a:buChar char="•"/>
            </a:pPr>
            <a:r>
              <a:rPr lang="es-ES" sz="2200" b="1" dirty="0"/>
              <a:t>Partes de un grafo</a:t>
            </a:r>
            <a:r>
              <a:rPr lang="es-ES" sz="2200" dirty="0"/>
              <a:t>: Los elementos de un grafo constan de vértices, lados, lados paralelos, lazo y valencia de un vértice</a:t>
            </a:r>
            <a:r>
              <a:rPr lang="es-ES" sz="2200" b="0" i="0" dirty="0">
                <a:effectLst/>
              </a:rPr>
              <a:t>.</a:t>
            </a:r>
          </a:p>
          <a:p>
            <a:pPr>
              <a:buFont typeface="Arial" panose="020B0604020202020204" pitchFamily="34" charset="0"/>
              <a:buChar char="•"/>
            </a:pPr>
            <a:r>
              <a:rPr lang="es-ES" sz="2200" b="1" dirty="0"/>
              <a:t>Tipos de grafos</a:t>
            </a:r>
            <a:r>
              <a:rPr lang="es-ES" sz="2200" dirty="0"/>
              <a:t>: Se describen varios tipos de grafos, incluyendo el grafo simple, el grafo completo de n vértices (K,), el complemento de un grafo, el grafo bipartito, y el grafo bipartito completo (</a:t>
            </a:r>
            <a:r>
              <a:rPr lang="es-ES" sz="2200" dirty="0" err="1"/>
              <a:t>Kn,m</a:t>
            </a:r>
            <a:r>
              <a:rPr lang="es-ES" sz="2200" dirty="0"/>
              <a:t>)</a:t>
            </a:r>
            <a:r>
              <a:rPr lang="es-ES" sz="2200" b="0" i="0" dirty="0">
                <a:effectLst/>
              </a:rPr>
              <a:t>.</a:t>
            </a:r>
          </a:p>
          <a:p>
            <a:pPr>
              <a:buFont typeface="Arial" panose="020B0604020202020204" pitchFamily="34" charset="0"/>
              <a:buChar char="•"/>
            </a:pPr>
            <a:r>
              <a:rPr lang="es-ES" sz="2200" b="1" dirty="0"/>
              <a:t>Representación matricial de grafos</a:t>
            </a:r>
            <a:r>
              <a:rPr lang="es-ES" sz="2200" dirty="0"/>
              <a:t>: Se discute el uso de matrices para representar sistemas de ecuaciones, relaciones o grafos</a:t>
            </a:r>
            <a:r>
              <a:rPr lang="es-ES" sz="2200" b="0" i="0" dirty="0">
                <a:effectLst/>
              </a:rPr>
              <a:t>.</a:t>
            </a:r>
          </a:p>
          <a:p>
            <a:pPr>
              <a:buFont typeface="Arial" panose="020B0604020202020204" pitchFamily="34" charset="0"/>
              <a:buChar char="•"/>
            </a:pPr>
            <a:r>
              <a:rPr lang="es-ES" sz="2200" b="1" dirty="0"/>
              <a:t>Caminos y circuitos</a:t>
            </a:r>
            <a:r>
              <a:rPr lang="es-ES" sz="2200" dirty="0"/>
              <a:t>: Se exploran diferentes maneras de recorrer la información en un grafo, lo cual implica seguir distintas rutas para llegar de un nodo del grafo a otro</a:t>
            </a:r>
            <a:r>
              <a:rPr lang="es-ES" sz="2200" b="0" i="0" dirty="0">
                <a:effectLst/>
              </a:rPr>
              <a:t>.</a:t>
            </a:r>
          </a:p>
          <a:p>
            <a:r>
              <a:rPr lang="es-ES" sz="2200" dirty="0"/>
              <a:t>Este capítulo proporciona una introducción sólida a los conceptos fundamentales de la teoría de grafos, que es una parte esencial de las matemáticas para la computación</a:t>
            </a:r>
            <a:r>
              <a:rPr lang="es-ES" sz="2200" b="0" i="0" dirty="0">
                <a:effectLst/>
              </a:rPr>
              <a:t>.</a:t>
            </a:r>
          </a:p>
          <a:p>
            <a:endParaRPr lang="es-ES" sz="1100" dirty="0"/>
          </a:p>
        </p:txBody>
      </p:sp>
      <p:pic>
        <p:nvPicPr>
          <p:cNvPr id="5" name="Picture 4" descr="Gota de agua sobre pétalo">
            <a:extLst>
              <a:ext uri="{FF2B5EF4-FFF2-40B4-BE49-F238E27FC236}">
                <a16:creationId xmlns:a16="http://schemas.microsoft.com/office/drawing/2014/main" id="{C6ADEA48-86EB-75F3-4452-FE792555EA10}"/>
              </a:ext>
            </a:extLst>
          </p:cNvPr>
          <p:cNvPicPr>
            <a:picLocks noChangeAspect="1"/>
          </p:cNvPicPr>
          <p:nvPr/>
        </p:nvPicPr>
        <p:blipFill rotWithShape="1">
          <a:blip r:embed="rId2"/>
          <a:srcRect l="28723" r="223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4919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67134E-9DE2-F978-D04B-F27A43CC43DB}"/>
              </a:ext>
            </a:extLst>
          </p:cNvPr>
          <p:cNvPicPr>
            <a:picLocks noChangeAspect="1"/>
          </p:cNvPicPr>
          <p:nvPr/>
        </p:nvPicPr>
        <p:blipFill rotWithShape="1">
          <a:blip r:embed="rId2"/>
          <a:srcRect l="2489" r="6401" b="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0A199C5-C9B2-BB40-7336-CCDE6E4DDB09}"/>
              </a:ext>
            </a:extLst>
          </p:cNvPr>
          <p:cNvSpPr>
            <a:spLocks noGrp="1"/>
          </p:cNvSpPr>
          <p:nvPr>
            <p:ph type="title"/>
          </p:nvPr>
        </p:nvSpPr>
        <p:spPr>
          <a:xfrm>
            <a:off x="490537" y="5064913"/>
            <a:ext cx="11210925" cy="1247008"/>
          </a:xfrm>
        </p:spPr>
        <p:txBody>
          <a:bodyPr vert="horz" lIns="91440" tIns="45720" rIns="91440" bIns="45720" rtlCol="0" anchor="ctr">
            <a:noAutofit/>
          </a:bodyPr>
          <a:lstStyle/>
          <a:p>
            <a:pPr algn="ctr"/>
            <a:r>
              <a:rPr lang="en-US" sz="4800" dirty="0">
                <a:solidFill>
                  <a:schemeClr val="tx1">
                    <a:lumMod val="85000"/>
                    <a:lumOff val="15000"/>
                  </a:schemeClr>
                </a:solidFill>
                <a:latin typeface="ADLaM Display" panose="020F0502020204030204" pitchFamily="2" charset="0"/>
                <a:ea typeface="ADLaM Display" panose="020F0502020204030204" pitchFamily="2" charset="0"/>
                <a:cs typeface="ADLaM Display" panose="020F0502020204030204" pitchFamily="2" charset="0"/>
              </a:rPr>
              <a:t>Tema: </a:t>
            </a:r>
            <a:r>
              <a:rPr lang="en-US" sz="4800" dirty="0" err="1">
                <a:solidFill>
                  <a:schemeClr val="tx1">
                    <a:lumMod val="85000"/>
                    <a:lumOff val="15000"/>
                  </a:schemeClr>
                </a:solidFill>
                <a:latin typeface="ADLaM Display" panose="020F0502020204030204" pitchFamily="2" charset="0"/>
                <a:ea typeface="ADLaM Display" panose="020F0502020204030204" pitchFamily="2" charset="0"/>
                <a:cs typeface="ADLaM Display" panose="020F0502020204030204" pitchFamily="2" charset="0"/>
              </a:rPr>
              <a:t>Grafos</a:t>
            </a:r>
            <a:endParaRPr lang="en-US" sz="4800" dirty="0">
              <a:solidFill>
                <a:schemeClr val="tx1">
                  <a:lumMod val="85000"/>
                  <a:lumOff val="15000"/>
                </a:schemeClr>
              </a:solidFill>
              <a:latin typeface="ADLaM Display" panose="020F0502020204030204" pitchFamily="2" charset="0"/>
              <a:ea typeface="ADLaM Display" panose="020F0502020204030204" pitchFamily="2" charset="0"/>
              <a:cs typeface="ADLaM Display" panose="020F0502020204030204" pitchFamily="2" charset="0"/>
            </a:endParaRP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2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Content Placeholder 3" descr="A network of dots and lines&#10;&#10;Description automatically generated">
            <a:extLst>
              <a:ext uri="{FF2B5EF4-FFF2-40B4-BE49-F238E27FC236}">
                <a16:creationId xmlns:a16="http://schemas.microsoft.com/office/drawing/2014/main" id="{15A254D8-D2F5-BAB8-FBA6-CDE294D3E6AA}"/>
              </a:ext>
            </a:extLst>
          </p:cNvPr>
          <p:cNvPicPr>
            <a:picLocks noChangeAspect="1"/>
          </p:cNvPicPr>
          <p:nvPr/>
        </p:nvPicPr>
        <p:blipFill rotWithShape="1">
          <a:blip r:embed="rId2"/>
          <a:srcRect l="18503" r="19974"/>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18" name="Freeform: Shape 17">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20" name="Freeform: Shape 19">
            <a:extLst>
              <a:ext uri="{FF2B5EF4-FFF2-40B4-BE49-F238E27FC236}">
                <a16:creationId xmlns:a16="http://schemas.microsoft.com/office/drawing/2014/main" id="{CA35125A-A1A4-40EB-B5EE-4371BC4DD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47004" cy="6858000"/>
          </a:xfrm>
          <a:custGeom>
            <a:avLst/>
            <a:gdLst>
              <a:gd name="connsiteX0" fmla="*/ 39602 w 7347004"/>
              <a:gd name="connsiteY0" fmla="*/ 0 h 6858000"/>
              <a:gd name="connsiteX1" fmla="*/ 5675927 w 7347004"/>
              <a:gd name="connsiteY1" fmla="*/ 0 h 6858000"/>
              <a:gd name="connsiteX2" fmla="*/ 5698706 w 7347004"/>
              <a:gd name="connsiteY2" fmla="*/ 14997 h 6858000"/>
              <a:gd name="connsiteX3" fmla="*/ 7347004 w 7347004"/>
              <a:gd name="connsiteY3" fmla="*/ 3621656 h 6858000"/>
              <a:gd name="connsiteX4" fmla="*/ 5417159 w 7347004"/>
              <a:gd name="connsiteY4" fmla="*/ 6374814 h 6858000"/>
              <a:gd name="connsiteX5" fmla="*/ 4885213 w 7347004"/>
              <a:gd name="connsiteY5" fmla="*/ 6780599 h 6858000"/>
              <a:gd name="connsiteX6" fmla="*/ 4770148 w 7347004"/>
              <a:gd name="connsiteY6" fmla="*/ 6858000 h 6858000"/>
              <a:gd name="connsiteX7" fmla="*/ 850790 w 7347004"/>
              <a:gd name="connsiteY7" fmla="*/ 6858000 h 6858000"/>
              <a:gd name="connsiteX8" fmla="*/ 39602 w 7347004"/>
              <a:gd name="connsiteY8" fmla="*/ 6858000 h 6858000"/>
              <a:gd name="connsiteX9" fmla="*/ 0 w 7347004"/>
              <a:gd name="connsiteY9" fmla="*/ 6858000 h 6858000"/>
              <a:gd name="connsiteX10" fmla="*/ 0 w 7347004"/>
              <a:gd name="connsiteY10" fmla="*/ 1 h 6858000"/>
              <a:gd name="connsiteX11" fmla="*/ 39602 w 7347004"/>
              <a:gd name="connsiteY1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47004" h="6858000">
                <a:moveTo>
                  <a:pt x="39602" y="0"/>
                </a:moveTo>
                <a:lnTo>
                  <a:pt x="5675927" y="0"/>
                </a:lnTo>
                <a:lnTo>
                  <a:pt x="5698706" y="14997"/>
                </a:lnTo>
                <a:cubicBezTo>
                  <a:pt x="6756281" y="754641"/>
                  <a:pt x="7347004" y="2093192"/>
                  <a:pt x="7347004" y="3621656"/>
                </a:cubicBezTo>
                <a:cubicBezTo>
                  <a:pt x="7347004" y="4969131"/>
                  <a:pt x="6390781" y="5602839"/>
                  <a:pt x="5417159" y="6374814"/>
                </a:cubicBezTo>
                <a:cubicBezTo>
                  <a:pt x="5239858" y="6515397"/>
                  <a:pt x="5064178" y="6653108"/>
                  <a:pt x="4885213" y="6780599"/>
                </a:cubicBezTo>
                <a:lnTo>
                  <a:pt x="4770148" y="6858000"/>
                </a:lnTo>
                <a:lnTo>
                  <a:pt x="850790" y="6858000"/>
                </a:lnTo>
                <a:lnTo>
                  <a:pt x="39602" y="6858000"/>
                </a:lnTo>
                <a:lnTo>
                  <a:pt x="0" y="6858000"/>
                </a:lnTo>
                <a:lnTo>
                  <a:pt x="0" y="1"/>
                </a:lnTo>
                <a:lnTo>
                  <a:pt x="39602" y="1"/>
                </a:ln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Meiryo"/>
            </a:endParaRPr>
          </a:p>
        </p:txBody>
      </p:sp>
      <p:sp>
        <p:nvSpPr>
          <p:cNvPr id="22" name="Freeform: Shape 21">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0B08CFC-BC25-CB29-2FDF-4627B138D2ED}"/>
              </a:ext>
            </a:extLst>
          </p:cNvPr>
          <p:cNvSpPr>
            <a:spLocks noGrp="1"/>
          </p:cNvSpPr>
          <p:nvPr>
            <p:ph type="title"/>
          </p:nvPr>
        </p:nvSpPr>
        <p:spPr>
          <a:xfrm>
            <a:off x="1179576" y="442913"/>
            <a:ext cx="4780129" cy="1639888"/>
          </a:xfrm>
        </p:spPr>
        <p:txBody>
          <a:bodyPr anchor="b">
            <a:normAutofit/>
          </a:bodyPr>
          <a:lstStyle/>
          <a:p>
            <a:r>
              <a:rPr lang="es-ES" sz="3600">
                <a:latin typeface="ADLaM Display" panose="02010000000000000000" pitchFamily="2" charset="0"/>
                <a:ea typeface="ADLaM Display" panose="02010000000000000000" pitchFamily="2" charset="0"/>
                <a:cs typeface="ADLaM Display" panose="02010000000000000000" pitchFamily="2" charset="0"/>
              </a:rPr>
              <a:t>Introducción</a:t>
            </a:r>
          </a:p>
        </p:txBody>
      </p:sp>
      <p:sp>
        <p:nvSpPr>
          <p:cNvPr id="8" name="Content Placeholder 7">
            <a:extLst>
              <a:ext uri="{FF2B5EF4-FFF2-40B4-BE49-F238E27FC236}">
                <a16:creationId xmlns:a16="http://schemas.microsoft.com/office/drawing/2014/main" id="{146D701D-1AD6-CA23-E2B8-0BA0CFE28EC7}"/>
              </a:ext>
            </a:extLst>
          </p:cNvPr>
          <p:cNvSpPr>
            <a:spLocks noGrp="1"/>
          </p:cNvSpPr>
          <p:nvPr>
            <p:ph idx="1"/>
          </p:nvPr>
        </p:nvSpPr>
        <p:spPr>
          <a:xfrm>
            <a:off x="1179577" y="2312988"/>
            <a:ext cx="5084746" cy="3651250"/>
          </a:xfrm>
        </p:spPr>
        <p:txBody>
          <a:bodyPr>
            <a:normAutofit/>
          </a:bodyPr>
          <a:lstStyle/>
          <a:p>
            <a:r>
              <a:rPr lang="es-ES" sz="1700"/>
              <a:t>Uno de los primeros resultados de la teoría de grafos fue el que obtuvo Leonhard Euler en el siglo XVIII al resolver el problema de los puentes de Königsberg.</a:t>
            </a:r>
          </a:p>
          <a:p>
            <a:endParaRPr lang="es-ES" sz="1700"/>
          </a:p>
          <a:p>
            <a:r>
              <a:rPr lang="es-ES" sz="1700"/>
              <a:t>Leonhard Euler (1707-1783)</a:t>
            </a:r>
          </a:p>
          <a:p>
            <a:pPr marL="0" indent="0">
              <a:buNone/>
            </a:pPr>
            <a:r>
              <a:rPr lang="es-ES" sz="1700"/>
              <a:t>Fue un matemático y físico suizo que es considerado uno de los más grandes matemáticos de la historia, ya que realizó importantes descubrimientos en áreas tan diversas como el cálculo, la teoría de grafos, la geometría, el álgebra, la teoría de números, el cálculo de variaciones, la mecánica, la hidrodinámica, la óptica y la astronomía, y también introdujo gran parte de la moderna terminología del análisis matemático.</a:t>
            </a:r>
            <a:endParaRPr lang="en-US" sz="1700"/>
          </a:p>
        </p:txBody>
      </p:sp>
    </p:spTree>
    <p:extLst>
      <p:ext uri="{BB962C8B-B14F-4D97-AF65-F5344CB8AC3E}">
        <p14:creationId xmlns:p14="http://schemas.microsoft.com/office/powerpoint/2010/main" val="219414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ndo abstracto de red en rosa">
            <a:extLst>
              <a:ext uri="{FF2B5EF4-FFF2-40B4-BE49-F238E27FC236}">
                <a16:creationId xmlns:a16="http://schemas.microsoft.com/office/drawing/2014/main" id="{70B5A946-A328-1808-B15A-BA06818BA215}"/>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899D8F9-C9C3-9BA3-E3B1-B05F961703C3}"/>
              </a:ext>
            </a:extLst>
          </p:cNvPr>
          <p:cNvSpPr>
            <a:spLocks noGrp="1"/>
          </p:cNvSpPr>
          <p:nvPr>
            <p:ph type="title"/>
          </p:nvPr>
        </p:nvSpPr>
        <p:spPr>
          <a:xfrm>
            <a:off x="838199" y="1065862"/>
            <a:ext cx="6052955" cy="4726276"/>
          </a:xfrm>
        </p:spPr>
        <p:txBody>
          <a:bodyPr>
            <a:normAutofit/>
          </a:bodyPr>
          <a:lstStyle/>
          <a:p>
            <a:pPr algn="r"/>
            <a:r>
              <a:rPr lang="es-ES" sz="8000">
                <a:ln w="22225">
                  <a:solidFill>
                    <a:srgbClr val="FFFFFF"/>
                  </a:solidFill>
                </a:ln>
                <a:noFill/>
                <a:latin typeface="ADLaM Display" panose="02010000000000000000" pitchFamily="2" charset="0"/>
                <a:ea typeface="ADLaM Display" panose="02010000000000000000" pitchFamily="2" charset="0"/>
                <a:cs typeface="ADLaM Display" panose="02010000000000000000" pitchFamily="2" charset="0"/>
              </a:rPr>
              <a:t>Partes de un grafo</a:t>
            </a:r>
          </a:p>
        </p:txBody>
      </p:sp>
      <p:cxnSp>
        <p:nvCxnSpPr>
          <p:cNvPr id="45" name="Straight Connector 4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EC235FC1-7E72-3FA2-3D85-587520FEE7B0}"/>
              </a:ext>
            </a:extLst>
          </p:cNvPr>
          <p:cNvSpPr>
            <a:spLocks noGrp="1"/>
          </p:cNvSpPr>
          <p:nvPr>
            <p:ph idx="1"/>
          </p:nvPr>
        </p:nvSpPr>
        <p:spPr>
          <a:xfrm>
            <a:off x="7534641" y="1065862"/>
            <a:ext cx="3860002" cy="4726276"/>
          </a:xfrm>
        </p:spPr>
        <p:txBody>
          <a:bodyPr anchor="ctr">
            <a:normAutofit/>
          </a:bodyPr>
          <a:lstStyle/>
          <a:p>
            <a:r>
              <a:rPr lang="es-ES" sz="2000">
                <a:solidFill>
                  <a:srgbClr val="FFFFFF"/>
                </a:solidFill>
              </a:rPr>
              <a:t>Un grafo (G) es un diagrama que consta de un conjunto de vértices (V) y un conjunto de lados (L).</a:t>
            </a:r>
          </a:p>
          <a:p>
            <a:endParaRPr lang="es-ES" sz="2000">
              <a:solidFill>
                <a:srgbClr val="FFFFFF"/>
              </a:solidFill>
            </a:endParaRPr>
          </a:p>
          <a:p>
            <a:pPr marL="0" indent="0">
              <a:buNone/>
            </a:pPr>
            <a:r>
              <a:rPr lang="es-ES" sz="2000">
                <a:solidFill>
                  <a:srgbClr val="FFFFFF"/>
                </a:solidFill>
              </a:rPr>
              <a:t>• Vértices (nodos)</a:t>
            </a:r>
          </a:p>
          <a:p>
            <a:pPr marL="0" indent="0">
              <a:buNone/>
            </a:pPr>
            <a:r>
              <a:rPr lang="es-ES" sz="2000">
                <a:solidFill>
                  <a:srgbClr val="FFFFFF"/>
                </a:solidFill>
              </a:rPr>
              <a:t>• Lados (ramas o aristas)</a:t>
            </a:r>
          </a:p>
          <a:p>
            <a:pPr marL="0" indent="0">
              <a:buNone/>
            </a:pPr>
            <a:r>
              <a:rPr lang="es-ES" sz="2000">
                <a:solidFill>
                  <a:srgbClr val="FFFFFF"/>
                </a:solidFill>
              </a:rPr>
              <a:t>• Lados paralelos</a:t>
            </a:r>
          </a:p>
          <a:p>
            <a:pPr marL="0" indent="0">
              <a:buNone/>
            </a:pPr>
            <a:r>
              <a:rPr lang="es-ES" sz="2000">
                <a:solidFill>
                  <a:srgbClr val="FFFFFF"/>
                </a:solidFill>
              </a:rPr>
              <a:t>• Lazo</a:t>
            </a:r>
          </a:p>
          <a:p>
            <a:pPr marL="0" indent="0">
              <a:buNone/>
            </a:pPr>
            <a:r>
              <a:rPr lang="es-ES" sz="2000">
                <a:solidFill>
                  <a:srgbClr val="FFFFFF"/>
                </a:solidFill>
              </a:rPr>
              <a:t>• Valencia de un vértice</a:t>
            </a:r>
          </a:p>
        </p:txBody>
      </p:sp>
    </p:spTree>
    <p:extLst>
      <p:ext uri="{BB962C8B-B14F-4D97-AF65-F5344CB8AC3E}">
        <p14:creationId xmlns:p14="http://schemas.microsoft.com/office/powerpoint/2010/main" val="9745858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4901A-1102-9D48-4F59-003D081520C7}"/>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Tipos de grafos</a:t>
            </a:r>
          </a:p>
        </p:txBody>
      </p:sp>
      <p:grpSp>
        <p:nvGrpSpPr>
          <p:cNvPr id="1035" name="Group 10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59" name="Rectangle 10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1" name="Rectangle 10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BCC65-3F0D-1BAA-D2DE-632381A9FCD4}"/>
              </a:ext>
            </a:extLst>
          </p:cNvPr>
          <p:cNvSpPr>
            <a:spLocks noGrp="1"/>
          </p:cNvSpPr>
          <p:nvPr>
            <p:ph sz="half" idx="1"/>
          </p:nvPr>
        </p:nvSpPr>
        <p:spPr>
          <a:xfrm>
            <a:off x="590719" y="2330505"/>
            <a:ext cx="5278066" cy="3979585"/>
          </a:xfrm>
        </p:spPr>
        <p:txBody>
          <a:bodyPr vert="horz" lIns="91440" tIns="45720" rIns="91440" bIns="45720" rtlCol="0" anchor="ctr">
            <a:normAutofit/>
          </a:bodyPr>
          <a:lstStyle/>
          <a:p>
            <a:r>
              <a:rPr lang="en-US" sz="2000"/>
              <a:t>Grafos simples: Son aquellos grafos que no tienen lazos ni lados paralelos</a:t>
            </a:r>
          </a:p>
          <a:p>
            <a:endParaRPr lang="en-US" sz="2000"/>
          </a:p>
          <a:p>
            <a:r>
              <a:rPr lang="en-US" sz="2000"/>
              <a:t>Grafo completo de n vértices (Kn): Es el grafo en donde cada vértice está relacionado con todos los demás, sin lazos ni lados paralelos. Se indica como Kn, en donde n es el número de vértices del grafo.</a:t>
            </a:r>
          </a:p>
          <a:p>
            <a:r>
              <a:rPr lang="en-US" sz="2000"/>
              <a:t>Complemento de un grafo (G): Es el grafo que le falta al grafo G, de forma que entre ambos forman un grafo completo de n vértices. Este grafo no tiene lazos ni ramas paralelas.</a:t>
            </a:r>
          </a:p>
          <a:p>
            <a:endParaRPr lang="en-US" sz="2000"/>
          </a:p>
        </p:txBody>
      </p:sp>
      <p:sp>
        <p:nvSpPr>
          <p:cNvPr id="1062" name="Rectangle 106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losario teoria de grafos | PPT">
            <a:extLst>
              <a:ext uri="{FF2B5EF4-FFF2-40B4-BE49-F238E27FC236}">
                <a16:creationId xmlns:a16="http://schemas.microsoft.com/office/drawing/2014/main" id="{9AFE411B-BCE9-478D-659D-4406EC7263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02969" y="581892"/>
            <a:ext cx="3358341" cy="2518756"/>
          </a:xfrm>
          <a:prstGeom prst="rect">
            <a:avLst/>
          </a:prstGeom>
          <a:noFill/>
          <a:extLst>
            <a:ext uri="{909E8E84-426E-40DD-AFC4-6F175D3DCCD1}">
              <a14:hiddenFill xmlns:a14="http://schemas.microsoft.com/office/drawing/2010/main">
                <a:solidFill>
                  <a:srgbClr val="FFFFFF"/>
                </a:solidFill>
              </a14:hiddenFill>
            </a:ext>
          </a:extLst>
        </p:spPr>
      </p:pic>
      <p:sp>
        <p:nvSpPr>
          <p:cNvPr id="1064" name="Rectangle 106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Kn - EcuRed">
            <a:extLst>
              <a:ext uri="{FF2B5EF4-FFF2-40B4-BE49-F238E27FC236}">
                <a16:creationId xmlns:a16="http://schemas.microsoft.com/office/drawing/2014/main" id="{104DDAA6-E0DA-45DF-FC4D-7C53CD903A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1829" y="3707894"/>
            <a:ext cx="2518756"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D5FDE26-1A53-DE29-1EF8-912C81864DC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Complemento de un grafo (G):</a:t>
            </a:r>
          </a:p>
        </p:txBody>
      </p:sp>
      <p:sp>
        <p:nvSpPr>
          <p:cNvPr id="2062" name="Rectangle 206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F7967DE8-8426-4EB1-2E09-332EA3D0028E}"/>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a:t>Complemento de un grafo (G): Es el grafo que le falta al grafo G, de forma que entre ambos forman un grafo completo de n vértices. Este grafo no tiene lazos ni ramas paralelas.</a:t>
            </a:r>
          </a:p>
          <a:p>
            <a:endParaRPr lang="en-US" sz="2000"/>
          </a:p>
        </p:txBody>
      </p:sp>
      <p:pic>
        <p:nvPicPr>
          <p:cNvPr id="2050" name="Picture 2" descr="Teoría de Grafos: COMPLEMENTO DE UN GRAFO">
            <a:extLst>
              <a:ext uri="{FF2B5EF4-FFF2-40B4-BE49-F238E27FC236}">
                <a16:creationId xmlns:a16="http://schemas.microsoft.com/office/drawing/2014/main" id="{E65A9B4A-6B07-DCB5-1B03-7005B4C262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11532" y="3383747"/>
            <a:ext cx="5150277" cy="1915259"/>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84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1" name="Arc 308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B788A623-7025-6BAF-2604-FAFA4E9A08A6}"/>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Grafo</a:t>
            </a:r>
            <a:r>
              <a:rPr lang="en-US"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bipartido</a:t>
            </a:r>
            <a:endParaRPr lang="en-US"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83" name="Freeform: Shape 3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Teoría de Grafos: TIPOS DE GRAFOS (Simples, Completos, Bipartidos)">
            <a:extLst>
              <a:ext uri="{FF2B5EF4-FFF2-40B4-BE49-F238E27FC236}">
                <a16:creationId xmlns:a16="http://schemas.microsoft.com/office/drawing/2014/main" id="{B1DA5DD0-E1F9-A0C0-C721-C7AFD4A7D9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3182" y="1492893"/>
            <a:ext cx="4777381" cy="37024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763DA55C-B655-5E74-0E7E-6750AE9AA9E5}"/>
              </a:ext>
            </a:extLst>
          </p:cNvPr>
          <p:cNvSpPr>
            <a:spLocks noGrp="1"/>
          </p:cNvSpPr>
          <p:nvPr>
            <p:ph sz="half" idx="1"/>
          </p:nvPr>
        </p:nvSpPr>
        <p:spPr>
          <a:xfrm>
            <a:off x="5894962" y="1984443"/>
            <a:ext cx="5458838" cy="4192520"/>
          </a:xfrm>
        </p:spPr>
        <p:txBody>
          <a:bodyPr vert="horz" lIns="91440" tIns="45720" rIns="91440" bIns="45720" rtlCol="0">
            <a:normAutofit/>
          </a:bodyPr>
          <a:lstStyle/>
          <a:p>
            <a:r>
              <a:rPr lang="en-US" dirty="0"/>
              <a:t>Es </a:t>
            </a:r>
            <a:r>
              <a:rPr lang="en-US" dirty="0" err="1"/>
              <a:t>el</a:t>
            </a:r>
            <a:r>
              <a:rPr lang="en-US" dirty="0"/>
              <a:t> </a:t>
            </a:r>
            <a:r>
              <a:rPr lang="en-US" dirty="0" err="1"/>
              <a:t>grafo</a:t>
            </a:r>
            <a:r>
              <a:rPr lang="en-US" dirty="0"/>
              <a:t> que </a:t>
            </a:r>
            <a:r>
              <a:rPr lang="en-US" dirty="0" err="1"/>
              <a:t>está</a:t>
            </a:r>
            <a:r>
              <a:rPr lang="en-US" dirty="0"/>
              <a:t> </a:t>
            </a:r>
            <a:r>
              <a:rPr lang="en-US" dirty="0" err="1"/>
              <a:t>compuesto</a:t>
            </a:r>
            <a:r>
              <a:rPr lang="en-US" dirty="0"/>
              <a:t> </a:t>
            </a:r>
            <a:r>
              <a:rPr lang="en-US" dirty="0" err="1"/>
              <a:t>por</a:t>
            </a:r>
            <a:r>
              <a:rPr lang="en-US" dirty="0"/>
              <a:t> dos conjuntos de </a:t>
            </a:r>
            <a:r>
              <a:rPr lang="en-US" dirty="0" err="1"/>
              <a:t>vértices</a:t>
            </a:r>
            <a:r>
              <a:rPr lang="en-US" dirty="0"/>
              <a:t>, A = {a1, a2, a3,..., an} y B = {b1, b2,..., bm}, </a:t>
            </a:r>
            <a:r>
              <a:rPr lang="en-US" dirty="0" err="1"/>
              <a:t>en</a:t>
            </a:r>
            <a:r>
              <a:rPr lang="en-US" dirty="0"/>
              <a:t> </a:t>
            </a:r>
            <a:r>
              <a:rPr lang="en-US" dirty="0" err="1"/>
              <a:t>donde</a:t>
            </a:r>
            <a:r>
              <a:rPr lang="en-US" dirty="0"/>
              <a:t> </a:t>
            </a:r>
            <a:r>
              <a:rPr lang="en-US" dirty="0" err="1"/>
              <a:t>los</a:t>
            </a:r>
            <a:r>
              <a:rPr lang="en-US" dirty="0"/>
              <a:t> </a:t>
            </a:r>
            <a:r>
              <a:rPr lang="en-US" dirty="0" err="1"/>
              <a:t>elementos</a:t>
            </a:r>
            <a:r>
              <a:rPr lang="en-US" dirty="0"/>
              <a:t> del conjunto A se </a:t>
            </a:r>
            <a:r>
              <a:rPr lang="en-US" dirty="0" err="1"/>
              <a:t>relacionan</a:t>
            </a:r>
            <a:r>
              <a:rPr lang="en-US" dirty="0"/>
              <a:t> con </a:t>
            </a:r>
            <a:r>
              <a:rPr lang="en-US" dirty="0" err="1"/>
              <a:t>los</a:t>
            </a:r>
            <a:r>
              <a:rPr lang="en-US" dirty="0"/>
              <a:t> del conjunto B, </a:t>
            </a:r>
            <a:r>
              <a:rPr lang="en-US" dirty="0" err="1"/>
              <a:t>pero</a:t>
            </a:r>
            <a:r>
              <a:rPr lang="en-US" dirty="0"/>
              <a:t> entre </a:t>
            </a:r>
            <a:r>
              <a:rPr lang="en-US" dirty="0" err="1"/>
              <a:t>los</a:t>
            </a:r>
            <a:r>
              <a:rPr lang="en-US" dirty="0"/>
              <a:t> </a:t>
            </a:r>
            <a:r>
              <a:rPr lang="en-US" dirty="0" err="1"/>
              <a:t>vértices</a:t>
            </a:r>
            <a:r>
              <a:rPr lang="en-US" dirty="0"/>
              <a:t> de un </a:t>
            </a:r>
            <a:r>
              <a:rPr lang="en-US" dirty="0" err="1"/>
              <a:t>mismo</a:t>
            </a:r>
            <a:r>
              <a:rPr lang="en-US" dirty="0"/>
              <a:t> conjunto no </a:t>
            </a:r>
            <a:r>
              <a:rPr lang="en-US" dirty="0" err="1"/>
              <a:t>existe</a:t>
            </a:r>
            <a:r>
              <a:rPr lang="en-US" dirty="0"/>
              <a:t> arista que </a:t>
            </a:r>
            <a:r>
              <a:rPr lang="en-US" dirty="0" err="1"/>
              <a:t>los</a:t>
            </a:r>
            <a:r>
              <a:rPr lang="en-US" dirty="0"/>
              <a:t> </a:t>
            </a:r>
            <a:r>
              <a:rPr lang="en-US" dirty="0" err="1"/>
              <a:t>una</a:t>
            </a:r>
            <a:r>
              <a:rPr lang="en-US" dirty="0"/>
              <a:t>.</a:t>
            </a:r>
          </a:p>
        </p:txBody>
      </p:sp>
    </p:spTree>
    <p:extLst>
      <p:ext uri="{BB962C8B-B14F-4D97-AF65-F5344CB8AC3E}">
        <p14:creationId xmlns:p14="http://schemas.microsoft.com/office/powerpoint/2010/main" val="355109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6EBCB-E250-B7A5-07C8-49158F01D6CF}"/>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Grafo</a:t>
            </a:r>
            <a:r>
              <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bipartido</a:t>
            </a:r>
            <a:r>
              <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completo</a:t>
            </a:r>
            <a:r>
              <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4800" kern="1200"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Kn</a:t>
            </a:r>
            <a:r>
              <a:rPr lang="en-US" sz="4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m)</a:t>
            </a:r>
          </a:p>
        </p:txBody>
      </p:sp>
      <p:sp>
        <p:nvSpPr>
          <p:cNvPr id="4105" name="Rectangle 410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545953-9166-8430-0085-A32EE163E06C}"/>
              </a:ext>
            </a:extLst>
          </p:cNvPr>
          <p:cNvSpPr>
            <a:spLocks noGrp="1"/>
          </p:cNvSpPr>
          <p:nvPr>
            <p:ph sz="half" idx="1"/>
          </p:nvPr>
        </p:nvSpPr>
        <p:spPr>
          <a:xfrm>
            <a:off x="6406429" y="2599509"/>
            <a:ext cx="4530898" cy="3639450"/>
          </a:xfrm>
        </p:spPr>
        <p:txBody>
          <a:bodyPr vert="horz" lIns="91440" tIns="45720" rIns="91440" bIns="45720" rtlCol="0" anchor="ctr">
            <a:normAutofit/>
          </a:bodyPr>
          <a:lstStyle/>
          <a:p>
            <a:r>
              <a:rPr lang="es-ES" sz="1400" b="0" i="0" dirty="0">
                <a:solidFill>
                  <a:srgbClr val="111111"/>
                </a:solidFill>
                <a:effectLst/>
                <a:latin typeface="-apple-system"/>
              </a:rPr>
              <a:t>es un tipo de grafo que tiene dos conjuntos de vértices, uno con n vértices y otro con m vértices, y que todos los vértices de un conjunto están conectados con todos los vértices del otro conjunto. Es decir, no hay aristas entre los vértices del mismo conjunto. Por ejemplo, el siguiente es un grafo bipartido completo con n = 3 y m = 4:</a:t>
            </a:r>
            <a:endParaRPr lang="en-US" sz="2000" dirty="0"/>
          </a:p>
        </p:txBody>
      </p:sp>
      <p:sp>
        <p:nvSpPr>
          <p:cNvPr id="4115" name="Rectangle 41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FOS II Caminos Longitud de un camino La">
            <a:extLst>
              <a:ext uri="{FF2B5EF4-FFF2-40B4-BE49-F238E27FC236}">
                <a16:creationId xmlns:a16="http://schemas.microsoft.com/office/drawing/2014/main" id="{B302084D-82BA-7299-B143-DDF0FA635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28" y="2465798"/>
            <a:ext cx="5401895" cy="316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86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4991-8510-7E71-3B6B-75E4D871ED57}"/>
              </a:ext>
            </a:extLst>
          </p:cNvPr>
          <p:cNvSpPr>
            <a:spLocks noGrp="1"/>
          </p:cNvSpPr>
          <p:nvPr>
            <p:ph type="title"/>
          </p:nvPr>
        </p:nvSpPr>
        <p:spPr/>
        <p:txBody>
          <a:bodyPr/>
          <a:lstStyle/>
          <a:p>
            <a:r>
              <a:rPr lang="es-ES" dirty="0">
                <a:latin typeface="ADLaM Display" panose="02010000000000000000" pitchFamily="2" charset="0"/>
                <a:ea typeface="ADLaM Display" panose="02010000000000000000" pitchFamily="2" charset="0"/>
                <a:cs typeface="ADLaM Display" panose="02010000000000000000" pitchFamily="2" charset="0"/>
              </a:rPr>
              <a:t>Representación matricial</a:t>
            </a:r>
          </a:p>
        </p:txBody>
      </p:sp>
      <p:sp>
        <p:nvSpPr>
          <p:cNvPr id="3" name="Content Placeholder 2">
            <a:extLst>
              <a:ext uri="{FF2B5EF4-FFF2-40B4-BE49-F238E27FC236}">
                <a16:creationId xmlns:a16="http://schemas.microsoft.com/office/drawing/2014/main" id="{0781525B-C2A0-6D4C-B66A-7F094ECE6CC5}"/>
              </a:ext>
            </a:extLst>
          </p:cNvPr>
          <p:cNvSpPr>
            <a:spLocks noGrp="1"/>
          </p:cNvSpPr>
          <p:nvPr>
            <p:ph sz="half" idx="2"/>
          </p:nvPr>
        </p:nvSpPr>
        <p:spPr/>
        <p:txBody>
          <a:bodyPr>
            <a:normAutofit/>
          </a:bodyPr>
          <a:lstStyle/>
          <a:p>
            <a:r>
              <a:rPr lang="es-ES" sz="2000" dirty="0">
                <a:latin typeface="Baskerville Old Face" panose="02020602080505020303" pitchFamily="18" charset="0"/>
              </a:rPr>
              <a:t>El uso de matrices para representar sistemas de ecuaciones, relaciones o grafos permite una rápida y clara manipulación de la información, así como el determinar algunas propiedades de los grafos que de otra manera serían más difíciles de obtener. Además de esto se tiene que en la computadora es más fácil el manejo de matrices, ya que se pueden tratar como arreglos o listas doblemente ligadas.</a:t>
            </a:r>
          </a:p>
        </p:txBody>
      </p:sp>
      <p:sp>
        <p:nvSpPr>
          <p:cNvPr id="6" name="Text Placeholder 5">
            <a:extLst>
              <a:ext uri="{FF2B5EF4-FFF2-40B4-BE49-F238E27FC236}">
                <a16:creationId xmlns:a16="http://schemas.microsoft.com/office/drawing/2014/main" id="{C9422AD0-6F2D-8C85-E482-148B9BCD3C38}"/>
              </a:ext>
            </a:extLst>
          </p:cNvPr>
          <p:cNvSpPr>
            <a:spLocks noGrp="1"/>
          </p:cNvSpPr>
          <p:nvPr>
            <p:ph type="body" sz="quarter" idx="3"/>
          </p:nvPr>
        </p:nvSpPr>
        <p:spPr/>
        <p:txBody>
          <a:bodyPr/>
          <a:lstStyle/>
          <a:p>
            <a:r>
              <a:rPr lang="es-ES"/>
              <a:t>Tipos:</a:t>
            </a:r>
          </a:p>
        </p:txBody>
      </p:sp>
      <p:graphicFrame>
        <p:nvGraphicFramePr>
          <p:cNvPr id="11" name="Content Placeholder 6">
            <a:extLst>
              <a:ext uri="{FF2B5EF4-FFF2-40B4-BE49-F238E27FC236}">
                <a16:creationId xmlns:a16="http://schemas.microsoft.com/office/drawing/2014/main" id="{2EE89354-711B-68DD-B302-0A2C1BEC7F80}"/>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653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1659</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ADLaM Display</vt:lpstr>
      <vt:lpstr>-apple-system</vt:lpstr>
      <vt:lpstr>Arial</vt:lpstr>
      <vt:lpstr>Baskerville Old Face</vt:lpstr>
      <vt:lpstr>Calibri</vt:lpstr>
      <vt:lpstr>Calibri Light</vt:lpstr>
      <vt:lpstr>Office Theme</vt:lpstr>
      <vt:lpstr>Presentación </vt:lpstr>
      <vt:lpstr>Tema: Grafos</vt:lpstr>
      <vt:lpstr>Introducción</vt:lpstr>
      <vt:lpstr>Partes de un grafo</vt:lpstr>
      <vt:lpstr>Tipos de grafos</vt:lpstr>
      <vt:lpstr>Complemento de un grafo (G):</vt:lpstr>
      <vt:lpstr>Grafo bipartido</vt:lpstr>
      <vt:lpstr>Grafo bipartido completo (Kn, m)</vt:lpstr>
      <vt:lpstr>Representación matricial</vt:lpstr>
      <vt:lpstr>Caminos y circuitos</vt:lpstr>
      <vt:lpstr>Grafos planos</vt:lpstr>
      <vt:lpstr>Coloración de grafos</vt:lpstr>
      <vt:lpstr>Problema de los cuatro colores</vt:lpstr>
      <vt:lpstr>Polinomio cromático</vt:lpstr>
      <vt:lpstr>Aplicaciones de los grafos</vt:lpstr>
      <vt:lpstr>Determinación de la ruta más corta mediante grafos ponderados</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 henriquez</dc:creator>
  <cp:lastModifiedBy>jorge henriquez</cp:lastModifiedBy>
  <cp:revision>1</cp:revision>
  <dcterms:created xsi:type="dcterms:W3CDTF">2023-12-09T22:52:53Z</dcterms:created>
  <dcterms:modified xsi:type="dcterms:W3CDTF">2023-12-13T05:34:28Z</dcterms:modified>
</cp:coreProperties>
</file>