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6.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2000"/>
              <a:t>Java programming language</a:t>
            </a:r>
            <a:endParaRPr lang="en-US" smtClean="0"/>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1200"/>
              <a:t>Index</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a:t>- Introduction to Java</a:t>
            </a:r>
          </a:p>
          <a:p>
            <a:pPr lvl="0"/>
            <a:r>
              <a:rPr lang="en-US"/>
              <a:t>- Variables and Data Types</a:t>
            </a:r>
          </a:p>
          <a:p>
            <a:pPr lvl="0"/>
            <a:r>
              <a:rPr lang="en-US"/>
              <a:t>- Control Structures</a:t>
            </a:r>
          </a:p>
          <a:p>
            <a:pPr lvl="0"/>
            <a:r>
              <a:rPr lang="en-US"/>
              <a:t>- Object-Oriented Programming Concepts</a:t>
            </a:r>
          </a:p>
          <a:p>
            <a:pPr lvl="0"/>
            <a:r>
              <a:rPr lang="en-US"/>
              <a:t>- Arrays and Collections</a:t>
            </a:r>
          </a:p>
          <a:p>
            <a:pPr lvl="0"/>
            <a:r>
              <a:rPr lang="en-US"/>
              <a:t>- Exception Handling</a:t>
            </a:r>
          </a:p>
          <a:p>
            <a:pPr lvl="0"/>
            <a:r>
              <a:rPr lang="en-US" sz="1200"/>
              <a:t>- Conclusion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2000"/>
              <a:t>Introduction to Java</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sz="1200"/>
              <a:t>Java is a popular, versatile programming language used for building applications across a range of platforms. Developed by Sun Microsystems in the mid-1990s, it was later acquired by Oracle Corporation. Java's syntax is similar to that of C++, but with simpler memory management and a more extensive library. It is known for its portability, security features, and ability to run on different operating systems without needing to be recompiled. Java's popularity has grown over the years, with its usage in a wide range of applications, from mobile apps and web development to enterprise software solutions.</a:t>
            </a:r>
            <a:endParaRPr lang="en-US" smtClean="0"/>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2000"/>
              <a:t>Variables and Data Types</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sz="1200"/>
              <a:t>In Java, variables are used to store data values that can be manipulated in the program. Java has several built-in data types, including int, double, and boolean, among others. The data type determines the kind of data that can be stored in the variable and the operations that can be performed on that data. Java also allows developers to define their own custom data types using classes. When declaring a variable, it is important to specify its data type, as this helps ensure that the program operates as intended and can prevent errors from occurring.</a:t>
            </a:r>
            <a:endParaRPr lang="en-US" smtClean="0"/>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2000"/>
              <a:t>Control Structures</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sz="1200"/>
              <a:t>Control structures are used to control the flow of a program's execution. In Java, there are several types of control structures, including loops and conditional statements. Loops are used to repeat a block of code a certain number of times, or until a certain condition is met. Java supports three types of loops: for, while, and do-while. Conditional statements are used to execute a certain block of code based on whether a condition is true or false. Java supports several conditional statements, including if-else statements and switch statements. These control structures are essential for writing programs that can perform complex operations and respond dynamically to user input.</a:t>
            </a:r>
            <a:endParaRPr lang="en-US" smtClean="0"/>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2000"/>
              <a:t>Object-Oriented Programming Concepts</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sz="1200"/>
              <a:t>Object-oriented programming is a programming paradigm that focuses on creating objects that contain data and behavior. Java is an object-oriented programming language, and many of its features are designed to support object-oriented programming concepts. In Java, classes are used to define objects, and objects are created from those classes. Java supports encapsulation, inheritance, and polymorphism, which are three key features of object-oriented programming. Encapsulation refers to the ability to hide data and behavior within an object, inheritance allows objects to inherit properties and methods from a parent object, and polymorphism allows objects to take on different forms and behave in different ways depending on the context.</a:t>
            </a:r>
            <a:endParaRPr lang="en-US" smtClean="0"/>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2000"/>
              <a:t>Arrays and Collections</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sz="1200"/>
              <a:t>Arrays and collections are used to store multiple values in a single variable in Java. Arrays are used to store a fixed number of values of the same data type, while collections are used to store a variable number of values of any data type. Java provides several classes for working with collections, including ArrayList, LinkedList, and HashSet, among others. Collections are useful for performing operations on groups of values, such as sorting, filtering, and searching. In Java, arrays and collections are commonly used to manage large sets of data and to pass data between different parts of a program.</a:t>
            </a:r>
            <a:endParaRPr lang="en-US" smtClean="0"/>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2000"/>
              <a:t>Exception Handling</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sz="1200"/>
              <a:t>Exception handling is the process of managing errors and exceptions that occur during the execution of a program. In Java, exceptions are objects that represent errors or abnormal conditions that can occur during program execution. Java provides a built-in exception handling mechanism that allows developers to catch and handle exceptions in a structured way. This mechanism involves the use of try-catch blocks, where the code that may throw an exception is enclosed within a try block and the code to handle the exception is enclosed within a catch block. By using exception handling, developers can make their programs more robust and prevent them from crashing or producing unexpected results when errors occur.</a:t>
            </a:r>
            <a:endParaRPr lang="en-US" smtClean="0"/>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z="2000"/>
              <a:t>Conclusion</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sz="1200"/>
              <a:t>Java is a popular programming language that is widely used for developing applications, websites, and software tools. In this presentation, we have covered the basics of Java programming, including its history, variables and data types, control structures, object-oriented programming concepts, arrays and collections, and exception handling. To continue learning Java, it is recommended to practice coding, explore more advanced topics such as multithreading and networking, and use resources such as online tutorials, documentation, and forums to further deepen your understanding of the language.</a:t>
            </a:r>
            <a:endParaRPr lang="en-US" smtClean="0"/>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