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Las esmeraldas</a:t>
            </a:r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/>
              <a:t>Index</a:t>
            </a:r>
            <a:endParaRPr lang="en-US" smtClean="0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- Introducción</a:t>
            </a:r>
          </a:p>
          <a:p>
            <a:pPr lvl="0"/>
            <a:r>
              <a:rPr lang="en-US"/>
              <a:t>- ¿Qué son las esmeraldas?</a:t>
            </a:r>
          </a:p>
          <a:p>
            <a:pPr lvl="0"/>
            <a:r>
              <a:rPr lang="en-US"/>
              <a:t>- Formación de las esmeraldas</a:t>
            </a:r>
          </a:p>
          <a:p>
            <a:pPr lvl="0"/>
            <a:r>
              <a:rPr lang="en-US"/>
              <a:t>- Propiedades de las esmeraldas</a:t>
            </a:r>
          </a:p>
          <a:p>
            <a:pPr lvl="0"/>
            <a:r>
              <a:rPr lang="en-US" sz="1200"/>
              <a:t>- Usos y cuidados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Introducción</a:t>
            </a:r>
            <a:endParaRPr lang="en-US" smtClean="0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200"/>
              <a:t>Las esmeraldas son gemas preciosas altamente valoradas por su belleza y rareza. Han sido objeto de deseo y comercio desde tiempos antiguos, y su popularidad continúa hasta hoy en día. Además de su valor como joya, las esmeraldas también tienen un papel importante en la historia, la cultura y la mitología de muchas civilizaciones. En esta presentación, exploraremos las propiedades y características de las esmeraldas, su formación, usos y cuidados para apreciar plenamente esta joya única.</a:t>
            </a:r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¿Qué son las esmeraldas?</a:t>
            </a:r>
            <a:endParaRPr lang="en-US" smtClean="0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200"/>
              <a:t>Las esmeraldas son una variedad del mineral berilo, y se caracterizan por su color verde intenso debido a la presencia de cromo y vanadio en su composición química. Son consideradas una de las piedras preciosas más valiosas y codiciadas en la industria de la joyería. Además de su belleza, las esmeraldas también tienen propiedades curativas y se utilizan en la medicina alternativa para tratar diversos males.</a:t>
            </a:r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Formación de las esmeraldas</a:t>
            </a:r>
            <a:endParaRPr lang="en-US" smtClean="0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200"/>
              <a:t>Las esmeraldas se forman en ambientes geológicos únicos, generalmente en rocas sedimentarias, y se originan a partir de la combinación de elementos como berilio, aluminio, silicio y oxígeno en condiciones específicas de alta presión y temperatura. Los principales yacimientos de esmeraldas se encuentran en Colombia, Brasil y Zambia, aunque también se pueden encontrar en otros lugares como Austria, India y Madagascar. Estos yacimientos han sido explotados desde hace siglos y han sido el foco de la industria minera y la joyería durante mucho tiempo.</a:t>
            </a:r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Propiedades de las esmeraldas</a:t>
            </a:r>
            <a:endParaRPr lang="en-US" smtClean="0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200"/>
              <a:t>Las esmeraldas son una variedad del mineral berilo y se caracterizan por su color verde intenso, que se debe a la presencia de cromo y vanadio en su composición química. Además de su belleza, las esmeraldas tienen propiedades físicas y químicas únicas, como su alta dureza en la escala de Mohs, su fragilidad y su falta de transparencia. También son conocidas por su baja refracción de la luz y sus inclusiones internas, que pueden influir en su valor. Todas estas características hacen de las esmeraldas una de las gemas más fascinantes del mundo.</a:t>
            </a:r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Usos y cuidados</a:t>
            </a:r>
            <a:endParaRPr lang="en-US" smtClean="0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200"/>
              <a:t>Las esmeraldas son muy valoradas en la industria de la joyería debido a su belleza y rareza. Se utilizan en diversas piezas, desde anillos hasta collares y pulseras. Sin embargo, también tienen aplicaciones en la industria tecnológica y en la fabricación de herramientas de corte. Para mantener su brillo y belleza, se recomienda limpiarlas regularmente y almacenarlas en un lugar seguro y seco, alejado de otras joyas que puedan rayarlas o dañarlas.</a:t>
            </a:r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