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Java programming language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/>
              <a:t>Index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- Introduction to Java</a:t>
            </a:r>
          </a:p>
          <a:p>
            <a:pPr lvl="0"/>
            <a:r>
              <a:rPr lang="en-US"/>
              <a:t>- Setting up the Development Environment</a:t>
            </a:r>
          </a:p>
          <a:p>
            <a:pPr lvl="0"/>
            <a:r>
              <a:rPr lang="en-US"/>
              <a:t>- Basic Syntax and Data Types</a:t>
            </a:r>
          </a:p>
          <a:p>
            <a:pPr lvl="0"/>
            <a:r>
              <a:rPr lang="en-US"/>
              <a:t>- Control Flow Statements</a:t>
            </a:r>
          </a:p>
          <a:p>
            <a:pPr lvl="0"/>
            <a:r>
              <a:rPr lang="en-US"/>
              <a:t>- Object-Oriented Programming Concepts</a:t>
            </a:r>
          </a:p>
          <a:p>
            <a:pPr lvl="0"/>
            <a:r>
              <a:rPr lang="en-US"/>
              <a:t>- Arrays and Collections</a:t>
            </a:r>
          </a:p>
          <a:p>
            <a:pPr lvl="0"/>
            <a:r>
              <a:rPr lang="en-US"/>
              <a:t>- Exception Handling</a:t>
            </a:r>
          </a:p>
          <a:p>
            <a:pPr lvl="0"/>
            <a:r>
              <a:rPr lang="en-US"/>
              <a:t>- File Input and Output</a:t>
            </a:r>
          </a:p>
          <a:p>
            <a:pPr lvl="0"/>
            <a:r>
              <a:rPr lang="en-US"/>
              <a:t>- Networking Basics</a:t>
            </a:r>
          </a:p>
          <a:p>
            <a:pPr lvl="0"/>
            <a:r>
              <a:rPr lang="en-US" sz="1200"/>
              <a:t>- Multithreading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