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736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000243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284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486723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A61015F-7CC6-4D0A-9D87-873EA4C304CC}"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‹Nº›</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6631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387725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Editar los estilos de texto del patrón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270910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93840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94004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5C68B11-C5A8-448C-8CE9-B1A273C79CFC}" type="datetimeFigureOut">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‹Nº›</a:t>
            </a:fld>
            <a:endParaRPr lang="en-US" dirty="0"/>
          </a:p>
        </p:txBody>
      </p:sp>
    </p:spTree>
    <p:extLst>
      <p:ext uri="{BB962C8B-B14F-4D97-AF65-F5344CB8AC3E}">
        <p14:creationId xmlns:p14="http://schemas.microsoft.com/office/powerpoint/2010/main" val="333342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C7616CA0-919D-4A49-9C8A-62FDFB3A5183}" type="datetimeFigureOut">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‹Nº›</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295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4/10/2025</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4376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mozilla.org/es/docs/Learn_web_development/Getting_started/Your_first_website/Adding_interactivity" TargetMode="External"/><Relationship Id="rId2" Type="http://schemas.openxmlformats.org/officeDocument/2006/relationships/hyperlink" Target="https://developer.mozilla.org/es/docs/Web/JavaScrip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126C4-29F7-4032-8138-B7431890D1AF}"/>
              </a:ext>
            </a:extLst>
          </p:cNvPr>
          <p:cNvSpPr>
            <a:spLocks noGrp="1"/>
          </p:cNvSpPr>
          <p:nvPr>
            <p:ph type="ctrTitle"/>
          </p:nvPr>
        </p:nvSpPr>
        <p:spPr/>
        <p:txBody>
          <a:bodyPr/>
          <a:lstStyle/>
          <a:p>
            <a:r>
              <a:rPr lang="es-MX" dirty="0"/>
              <a:t>JAVASCRIPT</a:t>
            </a:r>
          </a:p>
        </p:txBody>
      </p:sp>
      <p:sp>
        <p:nvSpPr>
          <p:cNvPr id="3" name="Subtítulo 2">
            <a:extLst>
              <a:ext uri="{FF2B5EF4-FFF2-40B4-BE49-F238E27FC236}">
                <a16:creationId xmlns:a16="http://schemas.microsoft.com/office/drawing/2014/main" id="{E3E64567-26D0-46A9-9166-8F0DCA863940}"/>
              </a:ext>
            </a:extLst>
          </p:cNvPr>
          <p:cNvSpPr>
            <a:spLocks noGrp="1"/>
          </p:cNvSpPr>
          <p:nvPr>
            <p:ph type="subTitle" idx="1"/>
          </p:nvPr>
        </p:nvSpPr>
        <p:spPr/>
        <p:txBody>
          <a:bodyPr/>
          <a:lstStyle/>
          <a:p>
            <a:r>
              <a:rPr lang="es-MX" dirty="0"/>
              <a:t>Jorge Haziel Herrera Hernández </a:t>
            </a:r>
          </a:p>
          <a:p>
            <a:r>
              <a:rPr lang="es-MX" dirty="0"/>
              <a:t>186327</a:t>
            </a:r>
          </a:p>
        </p:txBody>
      </p:sp>
    </p:spTree>
    <p:extLst>
      <p:ext uri="{BB962C8B-B14F-4D97-AF65-F5344CB8AC3E}">
        <p14:creationId xmlns:p14="http://schemas.microsoft.com/office/powerpoint/2010/main" val="3245889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D8B77-0E24-4C53-BE56-53DDA1ECA249}"/>
              </a:ext>
            </a:extLst>
          </p:cNvPr>
          <p:cNvSpPr>
            <a:spLocks noGrp="1"/>
          </p:cNvSpPr>
          <p:nvPr>
            <p:ph type="title"/>
          </p:nvPr>
        </p:nvSpPr>
        <p:spPr/>
        <p:txBody>
          <a:bodyPr/>
          <a:lstStyle/>
          <a:p>
            <a:r>
              <a:rPr lang="es-MX" dirty="0"/>
              <a:t>¿qué es </a:t>
            </a:r>
            <a:r>
              <a:rPr lang="es-MX" dirty="0" err="1"/>
              <a:t>Javascript</a:t>
            </a:r>
            <a:r>
              <a:rPr lang="es-MX" dirty="0"/>
              <a:t>?</a:t>
            </a:r>
          </a:p>
        </p:txBody>
      </p:sp>
      <p:sp>
        <p:nvSpPr>
          <p:cNvPr id="3" name="Marcador de contenido 2">
            <a:extLst>
              <a:ext uri="{FF2B5EF4-FFF2-40B4-BE49-F238E27FC236}">
                <a16:creationId xmlns:a16="http://schemas.microsoft.com/office/drawing/2014/main" id="{EC6D3946-ECE2-4E41-AE02-2350C31FAF8C}"/>
              </a:ext>
            </a:extLst>
          </p:cNvPr>
          <p:cNvSpPr>
            <a:spLocks noGrp="1"/>
          </p:cNvSpPr>
          <p:nvPr>
            <p:ph idx="1"/>
          </p:nvPr>
        </p:nvSpPr>
        <p:spPr/>
        <p:txBody>
          <a:bodyPr/>
          <a:lstStyle/>
          <a:p>
            <a:r>
              <a:rPr lang="es-ES" b="1" dirty="0"/>
              <a:t>JavaScript</a:t>
            </a:r>
            <a:r>
              <a:rPr lang="es-ES" dirty="0"/>
              <a:t> (</a:t>
            </a:r>
            <a:r>
              <a:rPr lang="es-ES" b="1" dirty="0"/>
              <a:t>JS</a:t>
            </a:r>
            <a:r>
              <a:rPr lang="es-ES" dirty="0"/>
              <a:t>) es un lenguaje de programación ligero, interpretado, o compilado justo-a-tiempo (</a:t>
            </a:r>
            <a:r>
              <a:rPr lang="es-ES" dirty="0" err="1"/>
              <a:t>just</a:t>
            </a:r>
            <a:r>
              <a:rPr lang="es-ES" dirty="0"/>
              <a:t>-</a:t>
            </a:r>
            <a:r>
              <a:rPr lang="es-ES" dirty="0" err="1"/>
              <a:t>in-time</a:t>
            </a:r>
            <a:r>
              <a:rPr lang="es-ES" dirty="0"/>
              <a:t>) con funciones de primera clase.</a:t>
            </a:r>
          </a:p>
          <a:p>
            <a:r>
              <a:rPr lang="es-ES" dirty="0"/>
              <a:t>Esto quiere decir que se traduce a lenguaje máquina a la vez que se ejecuta y que las funciones pueden ser tratadas como variables.</a:t>
            </a:r>
          </a:p>
          <a:p>
            <a:r>
              <a:rPr lang="es-ES" dirty="0"/>
              <a:t>En programación web, JavaScript se usa para darle funcionalidad a las página</a:t>
            </a:r>
          </a:p>
          <a:p>
            <a:endParaRPr lang="es-MX" dirty="0"/>
          </a:p>
        </p:txBody>
      </p:sp>
    </p:spTree>
    <p:extLst>
      <p:ext uri="{BB962C8B-B14F-4D97-AF65-F5344CB8AC3E}">
        <p14:creationId xmlns:p14="http://schemas.microsoft.com/office/powerpoint/2010/main" val="304111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28278-C4A7-464E-B1FF-783D99293864}"/>
              </a:ext>
            </a:extLst>
          </p:cNvPr>
          <p:cNvSpPr>
            <a:spLocks noGrp="1"/>
          </p:cNvSpPr>
          <p:nvPr>
            <p:ph type="title"/>
          </p:nvPr>
        </p:nvSpPr>
        <p:spPr/>
        <p:txBody>
          <a:bodyPr/>
          <a:lstStyle/>
          <a:p>
            <a:r>
              <a:rPr lang="es-MX" dirty="0"/>
              <a:t>Ejemplos de uso</a:t>
            </a:r>
          </a:p>
        </p:txBody>
      </p:sp>
      <p:sp>
        <p:nvSpPr>
          <p:cNvPr id="3" name="Marcador de contenido 2">
            <a:extLst>
              <a:ext uri="{FF2B5EF4-FFF2-40B4-BE49-F238E27FC236}">
                <a16:creationId xmlns:a16="http://schemas.microsoft.com/office/drawing/2014/main" id="{AC1F4E91-92D9-46D8-9BCA-CA0A3E284B3B}"/>
              </a:ext>
            </a:extLst>
          </p:cNvPr>
          <p:cNvSpPr>
            <a:spLocks noGrp="1"/>
          </p:cNvSpPr>
          <p:nvPr>
            <p:ph idx="1"/>
          </p:nvPr>
        </p:nvSpPr>
        <p:spPr/>
        <p:txBody>
          <a:bodyPr/>
          <a:lstStyle/>
          <a:p>
            <a:r>
              <a:rPr lang="es-ES" dirty="0"/>
              <a:t>JavaScript es el lenguaje de programación que debes usar para añadir características interactivas a tu sitio web, (por ejemplo, juegos, eventos que ocurren cuando los botones son presionados o los datos son introducidos en los formularios, efectos de estilo dinámicos, animación, y mucho más).</a:t>
            </a:r>
            <a:endParaRPr lang="es-MX" dirty="0"/>
          </a:p>
        </p:txBody>
      </p:sp>
    </p:spTree>
    <p:extLst>
      <p:ext uri="{BB962C8B-B14F-4D97-AF65-F5344CB8AC3E}">
        <p14:creationId xmlns:p14="http://schemas.microsoft.com/office/powerpoint/2010/main" val="125655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763CF7-AAD9-493C-96E7-BE086B5DCCD3}"/>
              </a:ext>
            </a:extLst>
          </p:cNvPr>
          <p:cNvSpPr>
            <a:spLocks noGrp="1"/>
          </p:cNvSpPr>
          <p:nvPr>
            <p:ph type="title"/>
          </p:nvPr>
        </p:nvSpPr>
        <p:spPr/>
        <p:txBody>
          <a:bodyPr/>
          <a:lstStyle/>
          <a:p>
            <a:r>
              <a:rPr lang="es-MX" dirty="0"/>
              <a:t>Ventajas de </a:t>
            </a:r>
            <a:r>
              <a:rPr lang="es-MX" dirty="0" err="1"/>
              <a:t>javascript</a:t>
            </a:r>
            <a:endParaRPr lang="es-MX" dirty="0"/>
          </a:p>
        </p:txBody>
      </p:sp>
      <p:sp>
        <p:nvSpPr>
          <p:cNvPr id="3" name="Marcador de contenido 2">
            <a:extLst>
              <a:ext uri="{FF2B5EF4-FFF2-40B4-BE49-F238E27FC236}">
                <a16:creationId xmlns:a16="http://schemas.microsoft.com/office/drawing/2014/main" id="{EDAC423F-D687-4C0E-B210-3588DE2DBFE1}"/>
              </a:ext>
            </a:extLst>
          </p:cNvPr>
          <p:cNvSpPr>
            <a:spLocks noGrp="1"/>
          </p:cNvSpPr>
          <p:nvPr>
            <p:ph idx="1"/>
          </p:nvPr>
        </p:nvSpPr>
        <p:spPr/>
        <p:txBody>
          <a:bodyPr>
            <a:normAutofit fontScale="92500"/>
          </a:bodyPr>
          <a:lstStyle/>
          <a:p>
            <a:r>
              <a:rPr lang="es-ES" dirty="0"/>
              <a:t>1. Multiplataforma y fácil de aprender</a:t>
            </a:r>
          </a:p>
          <a:p>
            <a:r>
              <a:rPr lang="es-ES" dirty="0"/>
              <a:t>JavaScript se ejecuta en diversas plataformas (navegadores, servidores, móviles) sin necesidad de grandes ajustes, ideal para empresas de tecnología en México que requieren soluciones flexibles. Además, es sencillo de aprender, facilitando su adopción rápida.</a:t>
            </a:r>
          </a:p>
          <a:p>
            <a:r>
              <a:rPr lang="es-ES" dirty="0"/>
              <a:t>2. Rápido y eficiente en la web</a:t>
            </a:r>
          </a:p>
          <a:p>
            <a:r>
              <a:rPr lang="es-ES" dirty="0"/>
              <a:t>Al ejecutarse en el lado del cliente, JavaScript mejora la gestión de la experiencia al cliente al ofrecer interacciones rápidas y fluidas, mejorando la </a:t>
            </a:r>
            <a:r>
              <a:rPr lang="es-ES" dirty="0" err="1"/>
              <a:t>customer</a:t>
            </a:r>
            <a:r>
              <a:rPr lang="es-ES" dirty="0"/>
              <a:t> </a:t>
            </a:r>
            <a:r>
              <a:rPr lang="es-ES" dirty="0" err="1"/>
              <a:t>experience</a:t>
            </a:r>
            <a:r>
              <a:rPr lang="es-ES" dirty="0"/>
              <a:t> en sitios y aplicaciones.</a:t>
            </a:r>
          </a:p>
          <a:p>
            <a:r>
              <a:rPr lang="es-ES" dirty="0"/>
              <a:t>3. Gran ecosistema y comunidad activa</a:t>
            </a:r>
          </a:p>
          <a:p>
            <a:r>
              <a:rPr lang="es-ES" dirty="0"/>
              <a:t>Con librerías, marcos (</a:t>
            </a:r>
            <a:r>
              <a:rPr lang="es-ES" dirty="0" err="1"/>
              <a:t>React</a:t>
            </a:r>
            <a:r>
              <a:rPr lang="es-ES" dirty="0"/>
              <a:t>, Angular, Vue.js) y una comunidad activa, JavaScript facilita el desarrollo de software empresarial y herramientas de gestión robustas.</a:t>
            </a:r>
          </a:p>
          <a:p>
            <a:endParaRPr lang="es-MX" dirty="0"/>
          </a:p>
        </p:txBody>
      </p:sp>
    </p:spTree>
    <p:extLst>
      <p:ext uri="{BB962C8B-B14F-4D97-AF65-F5344CB8AC3E}">
        <p14:creationId xmlns:p14="http://schemas.microsoft.com/office/powerpoint/2010/main" val="147317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8DF4E-0306-4309-945F-A802BACB55D5}"/>
              </a:ext>
            </a:extLst>
          </p:cNvPr>
          <p:cNvSpPr>
            <a:spLocks noGrp="1"/>
          </p:cNvSpPr>
          <p:nvPr>
            <p:ph type="title"/>
          </p:nvPr>
        </p:nvSpPr>
        <p:spPr/>
        <p:txBody>
          <a:bodyPr/>
          <a:lstStyle/>
          <a:p>
            <a:r>
              <a:rPr lang="es-MX" dirty="0"/>
              <a:t>Ejemplo de código</a:t>
            </a:r>
          </a:p>
        </p:txBody>
      </p:sp>
      <p:sp>
        <p:nvSpPr>
          <p:cNvPr id="3" name="Marcador de contenido 2">
            <a:extLst>
              <a:ext uri="{FF2B5EF4-FFF2-40B4-BE49-F238E27FC236}">
                <a16:creationId xmlns:a16="http://schemas.microsoft.com/office/drawing/2014/main" id="{549388E5-C67E-4692-B7E0-CAF119EF2BBF}"/>
              </a:ext>
            </a:extLst>
          </p:cNvPr>
          <p:cNvSpPr>
            <a:spLocks noGrp="1"/>
          </p:cNvSpPr>
          <p:nvPr>
            <p:ph idx="1"/>
          </p:nvPr>
        </p:nvSpPr>
        <p:spPr/>
        <p:txBody>
          <a:bodyPr>
            <a:normAutofit fontScale="55000" lnSpcReduction="20000"/>
          </a:bodyPr>
          <a:lstStyle/>
          <a:p>
            <a:r>
              <a:rPr lang="es-MX" dirty="0"/>
              <a:t>&lt;!DOCTYPE </a:t>
            </a:r>
            <a:r>
              <a:rPr lang="es-MX" dirty="0" err="1"/>
              <a:t>html</a:t>
            </a:r>
            <a:r>
              <a:rPr lang="es-MX" dirty="0"/>
              <a:t>&gt;</a:t>
            </a:r>
          </a:p>
          <a:p>
            <a:r>
              <a:rPr lang="es-MX" dirty="0"/>
              <a:t>&lt;</a:t>
            </a:r>
            <a:r>
              <a:rPr lang="es-MX" dirty="0" err="1"/>
              <a:t>html</a:t>
            </a:r>
            <a:r>
              <a:rPr lang="es-MX" dirty="0"/>
              <a:t>&gt;</a:t>
            </a:r>
          </a:p>
          <a:p>
            <a:r>
              <a:rPr lang="es-MX" dirty="0"/>
              <a:t>  &lt;</a:t>
            </a:r>
            <a:r>
              <a:rPr lang="es-MX" dirty="0" err="1"/>
              <a:t>body</a:t>
            </a:r>
            <a:r>
              <a:rPr lang="es-MX" dirty="0"/>
              <a:t>&gt;</a:t>
            </a:r>
          </a:p>
          <a:p>
            <a:r>
              <a:rPr lang="es-MX" dirty="0"/>
              <a:t>    &lt;h2 id="mensaje"&gt;¡Hola!&lt;/h2&gt;</a:t>
            </a:r>
          </a:p>
          <a:p>
            <a:r>
              <a:rPr lang="es-MX" dirty="0"/>
              <a:t>    &lt;</a:t>
            </a:r>
            <a:r>
              <a:rPr lang="es-MX" dirty="0" err="1"/>
              <a:t>button</a:t>
            </a:r>
            <a:r>
              <a:rPr lang="es-MX" dirty="0"/>
              <a:t> </a:t>
            </a:r>
            <a:r>
              <a:rPr lang="es-MX" dirty="0" err="1"/>
              <a:t>onclick</a:t>
            </a:r>
            <a:r>
              <a:rPr lang="es-MX" dirty="0"/>
              <a:t>="</a:t>
            </a:r>
            <a:r>
              <a:rPr lang="es-MX" dirty="0" err="1"/>
              <a:t>cambiarSaludo</a:t>
            </a:r>
            <a:r>
              <a:rPr lang="es-MX" dirty="0"/>
              <a:t>()"&gt;Haz clic aquí&lt;/</a:t>
            </a:r>
            <a:r>
              <a:rPr lang="es-MX" dirty="0" err="1"/>
              <a:t>button</a:t>
            </a:r>
            <a:r>
              <a:rPr lang="es-MX" dirty="0"/>
              <a:t>&gt;</a:t>
            </a:r>
          </a:p>
          <a:p>
            <a:endParaRPr lang="es-MX" dirty="0"/>
          </a:p>
          <a:p>
            <a:r>
              <a:rPr lang="es-MX" dirty="0"/>
              <a:t>    &lt;script&gt;</a:t>
            </a:r>
          </a:p>
          <a:p>
            <a:r>
              <a:rPr lang="es-MX" dirty="0"/>
              <a:t>      </a:t>
            </a:r>
            <a:r>
              <a:rPr lang="es-MX" dirty="0" err="1"/>
              <a:t>function</a:t>
            </a:r>
            <a:r>
              <a:rPr lang="es-MX" dirty="0"/>
              <a:t> </a:t>
            </a:r>
            <a:r>
              <a:rPr lang="es-MX" dirty="0" err="1"/>
              <a:t>cambiarSaludo</a:t>
            </a:r>
            <a:r>
              <a:rPr lang="es-MX" dirty="0"/>
              <a:t>() {</a:t>
            </a:r>
          </a:p>
          <a:p>
            <a:r>
              <a:rPr lang="es-MX" dirty="0"/>
              <a:t>        </a:t>
            </a:r>
            <a:r>
              <a:rPr lang="es-MX" dirty="0" err="1"/>
              <a:t>document.getElementById</a:t>
            </a:r>
            <a:r>
              <a:rPr lang="es-MX" dirty="0"/>
              <a:t>("mensaje").</a:t>
            </a:r>
            <a:r>
              <a:rPr lang="es-MX" dirty="0" err="1"/>
              <a:t>innerText</a:t>
            </a:r>
            <a:r>
              <a:rPr lang="es-MX" dirty="0"/>
              <a:t> = "¡Gracias por visitar!";</a:t>
            </a:r>
          </a:p>
          <a:p>
            <a:r>
              <a:rPr lang="es-MX" dirty="0"/>
              <a:t>      }</a:t>
            </a:r>
          </a:p>
          <a:p>
            <a:r>
              <a:rPr lang="es-MX" dirty="0"/>
              <a:t>    &lt;/script&gt;</a:t>
            </a:r>
          </a:p>
          <a:p>
            <a:r>
              <a:rPr lang="es-MX" dirty="0"/>
              <a:t>  &lt;/</a:t>
            </a:r>
            <a:r>
              <a:rPr lang="es-MX" dirty="0" err="1"/>
              <a:t>body</a:t>
            </a:r>
            <a:r>
              <a:rPr lang="es-MX" dirty="0"/>
              <a:t>&gt;</a:t>
            </a:r>
          </a:p>
          <a:p>
            <a:r>
              <a:rPr lang="es-MX" dirty="0"/>
              <a:t>&lt;/</a:t>
            </a:r>
            <a:r>
              <a:rPr lang="es-MX" dirty="0" err="1"/>
              <a:t>html</a:t>
            </a:r>
            <a:r>
              <a:rPr lang="es-MX" dirty="0"/>
              <a:t>&gt;</a:t>
            </a:r>
          </a:p>
        </p:txBody>
      </p:sp>
    </p:spTree>
    <p:extLst>
      <p:ext uri="{BB962C8B-B14F-4D97-AF65-F5344CB8AC3E}">
        <p14:creationId xmlns:p14="http://schemas.microsoft.com/office/powerpoint/2010/main" val="361450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298FB9-4E0D-4DFC-BF0A-EEC615760784}"/>
              </a:ext>
            </a:extLst>
          </p:cNvPr>
          <p:cNvSpPr>
            <a:spLocks noGrp="1"/>
          </p:cNvSpPr>
          <p:nvPr>
            <p:ph type="title"/>
          </p:nvPr>
        </p:nvSpPr>
        <p:spPr/>
        <p:txBody>
          <a:bodyPr/>
          <a:lstStyle/>
          <a:p>
            <a:r>
              <a:rPr lang="es-MX" dirty="0"/>
              <a:t>Referencias</a:t>
            </a:r>
          </a:p>
        </p:txBody>
      </p:sp>
      <p:sp>
        <p:nvSpPr>
          <p:cNvPr id="3" name="Marcador de contenido 2">
            <a:extLst>
              <a:ext uri="{FF2B5EF4-FFF2-40B4-BE49-F238E27FC236}">
                <a16:creationId xmlns:a16="http://schemas.microsoft.com/office/drawing/2014/main" id="{27580488-8580-4834-AD76-3746152EC660}"/>
              </a:ext>
            </a:extLst>
          </p:cNvPr>
          <p:cNvSpPr>
            <a:spLocks noGrp="1"/>
          </p:cNvSpPr>
          <p:nvPr>
            <p:ph idx="1"/>
          </p:nvPr>
        </p:nvSpPr>
        <p:spPr/>
        <p:txBody>
          <a:bodyPr/>
          <a:lstStyle/>
          <a:p>
            <a:r>
              <a:rPr lang="es-MX" dirty="0"/>
              <a:t>JavaScript. </a:t>
            </a:r>
            <a:r>
              <a:rPr lang="es-MX" dirty="0" err="1"/>
              <a:t>Developer</a:t>
            </a:r>
            <a:r>
              <a:rPr lang="es-MX" dirty="0"/>
              <a:t> Mozilla. </a:t>
            </a:r>
            <a:r>
              <a:rPr lang="es-MX" dirty="0">
                <a:hlinkClick r:id="rId2"/>
              </a:rPr>
              <a:t>https://developer.mozilla.org/es/docs/Web/JavaScript</a:t>
            </a:r>
            <a:r>
              <a:rPr lang="es-MX" dirty="0"/>
              <a:t> </a:t>
            </a:r>
          </a:p>
          <a:p>
            <a:endParaRPr lang="es-MX" dirty="0"/>
          </a:p>
          <a:p>
            <a:r>
              <a:rPr lang="es-MX" dirty="0"/>
              <a:t>JavaScript. </a:t>
            </a:r>
            <a:r>
              <a:rPr lang="es-MX" dirty="0" err="1"/>
              <a:t>Developer</a:t>
            </a:r>
            <a:r>
              <a:rPr lang="es-MX" dirty="0"/>
              <a:t> Mozilla. </a:t>
            </a:r>
            <a:r>
              <a:rPr lang="es-MX">
                <a:hlinkClick r:id="rId3"/>
              </a:rPr>
              <a:t>https://developer.mozilla.org/es/docs/Learn_web_development/Getting_started/Your_first_website/Adding_interactivity</a:t>
            </a:r>
            <a:r>
              <a:rPr lang="es-MX"/>
              <a:t> </a:t>
            </a:r>
            <a:endParaRPr lang="es-MX" dirty="0"/>
          </a:p>
          <a:p>
            <a:endParaRPr lang="es-MX" dirty="0"/>
          </a:p>
        </p:txBody>
      </p:sp>
    </p:spTree>
    <p:extLst>
      <p:ext uri="{BB962C8B-B14F-4D97-AF65-F5344CB8AC3E}">
        <p14:creationId xmlns:p14="http://schemas.microsoft.com/office/powerpoint/2010/main" val="80508264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docProps/app.xml><?xml version="1.0" encoding="utf-8"?>
<Properties xmlns="http://schemas.openxmlformats.org/officeDocument/2006/extended-properties" xmlns:vt="http://schemas.openxmlformats.org/officeDocument/2006/docPropsVTypes">
  <Template>Integral</Template>
  <TotalTime>24</TotalTime>
  <Words>396</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Tw Cen MT</vt:lpstr>
      <vt:lpstr>Tw Cen MT Condensed</vt:lpstr>
      <vt:lpstr>Wingdings 3</vt:lpstr>
      <vt:lpstr>Integral</vt:lpstr>
      <vt:lpstr>JAVASCRIPT</vt:lpstr>
      <vt:lpstr>¿qué es Javascript?</vt:lpstr>
      <vt:lpstr>Ejemplos de uso</vt:lpstr>
      <vt:lpstr>Ventajas de javascript</vt:lpstr>
      <vt:lpstr>Ejemplo de código</vt:lpstr>
      <vt:lpstr>Referencias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Jorge Haziel Herrera Hernández</dc:creator>
  <cp:lastModifiedBy>Jorge Haziel Herrera Hernández</cp:lastModifiedBy>
  <cp:revision>3</cp:revision>
  <dcterms:created xsi:type="dcterms:W3CDTF">2025-04-10T17:23:10Z</dcterms:created>
  <dcterms:modified xsi:type="dcterms:W3CDTF">2025-04-10T17:47:24Z</dcterms:modified>
</cp:coreProperties>
</file>