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81" r:id="rId2"/>
    <p:sldId id="713" r:id="rId3"/>
    <p:sldId id="721" r:id="rId4"/>
    <p:sldId id="722" r:id="rId5"/>
    <p:sldId id="739" r:id="rId6"/>
    <p:sldId id="738" r:id="rId7"/>
    <p:sldId id="745" r:id="rId8"/>
    <p:sldId id="743" r:id="rId9"/>
    <p:sldId id="744" r:id="rId10"/>
    <p:sldId id="742" r:id="rId11"/>
    <p:sldId id="741" r:id="rId12"/>
    <p:sldId id="746" r:id="rId13"/>
    <p:sldId id="747" r:id="rId14"/>
    <p:sldId id="749" r:id="rId15"/>
    <p:sldId id="748" r:id="rId16"/>
    <p:sldId id="750" r:id="rId17"/>
    <p:sldId id="751" r:id="rId18"/>
    <p:sldId id="753" r:id="rId19"/>
    <p:sldId id="752" r:id="rId20"/>
    <p:sldId id="755" r:id="rId21"/>
    <p:sldId id="754" r:id="rId22"/>
    <p:sldId id="732" r:id="rId23"/>
    <p:sldId id="733" r:id="rId24"/>
    <p:sldId id="407" r:id="rId25"/>
  </p:sldIdLst>
  <p:sldSz cx="9144000" cy="6858000" type="screen4x3"/>
  <p:notesSz cx="6858000" cy="9144000"/>
  <p:custDataLst>
    <p:tags r:id="rId27"/>
  </p:custDataLst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32">
          <p15:clr>
            <a:srgbClr val="A4A3A4"/>
          </p15:clr>
        </p15:guide>
        <p15:guide id="2" orient="horz" pos="3884">
          <p15:clr>
            <a:srgbClr val="A4A3A4"/>
          </p15:clr>
        </p15:guide>
        <p15:guide id="3" orient="horz" pos="3861">
          <p15:clr>
            <a:srgbClr val="A4A3A4"/>
          </p15:clr>
        </p15:guide>
        <p15:guide id="4" orient="horz" pos="1616">
          <p15:clr>
            <a:srgbClr val="A4A3A4"/>
          </p15:clr>
        </p15:guide>
        <p15:guide id="5" pos="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9B42"/>
    <a:srgbClr val="FF0000"/>
    <a:srgbClr val="000000"/>
    <a:srgbClr val="007DC2"/>
    <a:srgbClr val="7A68AE"/>
    <a:srgbClr val="00BBE3"/>
    <a:srgbClr val="FFFFFF"/>
    <a:srgbClr val="006B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13" autoAdjust="0"/>
    <p:restoredTop sz="86721" autoAdjust="0"/>
  </p:normalViewPr>
  <p:slideViewPr>
    <p:cSldViewPr snapToObjects="1">
      <p:cViewPr varScale="1">
        <p:scale>
          <a:sx n="64" d="100"/>
          <a:sy n="64" d="100"/>
        </p:scale>
        <p:origin x="1950" y="78"/>
      </p:cViewPr>
      <p:guideLst>
        <p:guide orient="horz" pos="232"/>
        <p:guide orient="horz" pos="3884"/>
        <p:guide orient="horz" pos="3861"/>
        <p:guide orient="horz" pos="1616"/>
        <p:guide pos="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D41E4A-6D34-47FF-BF1E-57DE7E9E449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E1469B33-DF4F-478B-B6DB-705CBFA9EBB0}">
      <dgm:prSet phldrT="[Texto]"/>
      <dgm:spPr/>
      <dgm:t>
        <a:bodyPr/>
        <a:lstStyle/>
        <a:p>
          <a:r>
            <a:rPr lang="es-PE" dirty="0"/>
            <a:t>Tipos</a:t>
          </a:r>
        </a:p>
      </dgm:t>
    </dgm:pt>
    <dgm:pt modelId="{2180DFBC-6E96-4C9C-91FF-D394C465F989}" type="parTrans" cxnId="{085FD75C-472B-47BC-AE41-F5FC7E68EB31}">
      <dgm:prSet/>
      <dgm:spPr/>
      <dgm:t>
        <a:bodyPr/>
        <a:lstStyle/>
        <a:p>
          <a:endParaRPr lang="es-PE"/>
        </a:p>
      </dgm:t>
    </dgm:pt>
    <dgm:pt modelId="{12937EAB-B8C8-43FB-A4A2-4DC85242FA70}" type="sibTrans" cxnId="{085FD75C-472B-47BC-AE41-F5FC7E68EB31}">
      <dgm:prSet/>
      <dgm:spPr/>
      <dgm:t>
        <a:bodyPr/>
        <a:lstStyle/>
        <a:p>
          <a:endParaRPr lang="es-PE"/>
        </a:p>
      </dgm:t>
    </dgm:pt>
    <dgm:pt modelId="{082EE931-E225-418C-A445-04F9DDA1CD03}">
      <dgm:prSet phldrT="[Texto]"/>
      <dgm:spPr/>
      <dgm:t>
        <a:bodyPr/>
        <a:lstStyle/>
        <a:p>
          <a:r>
            <a:rPr lang="es-PE" dirty="0"/>
            <a:t>No Condicionales</a:t>
          </a:r>
        </a:p>
      </dgm:t>
    </dgm:pt>
    <dgm:pt modelId="{5244CE77-F031-435D-AFBA-E0574C88C1A9}" type="parTrans" cxnId="{B2E794F7-D2EF-496E-AB6C-FE23FA1F9170}">
      <dgm:prSet/>
      <dgm:spPr/>
      <dgm:t>
        <a:bodyPr/>
        <a:lstStyle/>
        <a:p>
          <a:endParaRPr lang="es-PE"/>
        </a:p>
      </dgm:t>
    </dgm:pt>
    <dgm:pt modelId="{5E8053BD-6F46-4828-A187-5CA854BD833E}" type="sibTrans" cxnId="{B2E794F7-D2EF-496E-AB6C-FE23FA1F9170}">
      <dgm:prSet/>
      <dgm:spPr/>
      <dgm:t>
        <a:bodyPr/>
        <a:lstStyle/>
        <a:p>
          <a:endParaRPr lang="es-PE"/>
        </a:p>
      </dgm:t>
    </dgm:pt>
    <dgm:pt modelId="{6861C40E-0F3E-4A0D-B42F-757812921B29}">
      <dgm:prSet phldrT="[Texto]"/>
      <dgm:spPr/>
      <dgm:t>
        <a:bodyPr/>
        <a:lstStyle/>
        <a:p>
          <a:r>
            <a:rPr lang="es-PE" dirty="0"/>
            <a:t>Condicionales</a:t>
          </a:r>
        </a:p>
      </dgm:t>
    </dgm:pt>
    <dgm:pt modelId="{A336D865-B92E-411E-AF90-4DB3FF1D299F}" type="parTrans" cxnId="{E4BD807A-111F-47F5-B088-AF37C1066396}">
      <dgm:prSet/>
      <dgm:spPr/>
      <dgm:t>
        <a:bodyPr/>
        <a:lstStyle/>
        <a:p>
          <a:endParaRPr lang="es-PE"/>
        </a:p>
      </dgm:t>
    </dgm:pt>
    <dgm:pt modelId="{7B9B7A27-DDA9-4773-AACD-6AD4D7B9A1FD}" type="sibTrans" cxnId="{E4BD807A-111F-47F5-B088-AF37C1066396}">
      <dgm:prSet/>
      <dgm:spPr/>
      <dgm:t>
        <a:bodyPr/>
        <a:lstStyle/>
        <a:p>
          <a:endParaRPr lang="es-PE"/>
        </a:p>
      </dgm:t>
    </dgm:pt>
    <dgm:pt modelId="{88B14717-67B1-4AC2-81C9-8076F9F3F4AA}">
      <dgm:prSet phldrT="[Texto]"/>
      <dgm:spPr/>
      <dgm:t>
        <a:bodyPr/>
        <a:lstStyle/>
        <a:p>
          <a:r>
            <a:rPr lang="es-PE" dirty="0"/>
            <a:t>FOR</a:t>
          </a:r>
        </a:p>
      </dgm:t>
    </dgm:pt>
    <dgm:pt modelId="{6003D690-2E3B-4B2D-A54F-648514A092C7}" type="parTrans" cxnId="{8C70C7EB-E998-49D6-80D9-272EB5D723F6}">
      <dgm:prSet/>
      <dgm:spPr/>
      <dgm:t>
        <a:bodyPr/>
        <a:lstStyle/>
        <a:p>
          <a:endParaRPr lang="es-PE"/>
        </a:p>
      </dgm:t>
    </dgm:pt>
    <dgm:pt modelId="{DBEE5A95-18F9-4DB9-9241-159EC97C05AE}" type="sibTrans" cxnId="{8C70C7EB-E998-49D6-80D9-272EB5D723F6}">
      <dgm:prSet/>
      <dgm:spPr/>
      <dgm:t>
        <a:bodyPr/>
        <a:lstStyle/>
        <a:p>
          <a:endParaRPr lang="es-PE"/>
        </a:p>
      </dgm:t>
    </dgm:pt>
    <dgm:pt modelId="{31A8C8DB-7D44-41BF-98DF-CC138E5E9843}">
      <dgm:prSet phldrT="[Texto]"/>
      <dgm:spPr/>
      <dgm:t>
        <a:bodyPr/>
        <a:lstStyle/>
        <a:p>
          <a:r>
            <a:rPr lang="es-PE" dirty="0"/>
            <a:t>WHILE</a:t>
          </a:r>
        </a:p>
      </dgm:t>
    </dgm:pt>
    <dgm:pt modelId="{1A488D45-FC51-421D-8CA9-509D47F078C1}" type="parTrans" cxnId="{541188BD-0E0C-4C73-8091-A5F86A510B68}">
      <dgm:prSet/>
      <dgm:spPr/>
      <dgm:t>
        <a:bodyPr/>
        <a:lstStyle/>
        <a:p>
          <a:endParaRPr lang="es-PE"/>
        </a:p>
      </dgm:t>
    </dgm:pt>
    <dgm:pt modelId="{DF9AEAFB-9A68-4E86-B2D3-A3FB316BB1CA}" type="sibTrans" cxnId="{541188BD-0E0C-4C73-8091-A5F86A510B68}">
      <dgm:prSet/>
      <dgm:spPr/>
      <dgm:t>
        <a:bodyPr/>
        <a:lstStyle/>
        <a:p>
          <a:endParaRPr lang="es-PE"/>
        </a:p>
      </dgm:t>
    </dgm:pt>
    <dgm:pt modelId="{A18AED6F-CA99-4BE6-9AEB-8C5D5A0B88D6}">
      <dgm:prSet phldrT="[Texto]"/>
      <dgm:spPr/>
      <dgm:t>
        <a:bodyPr/>
        <a:lstStyle/>
        <a:p>
          <a:r>
            <a:rPr lang="es-PE" dirty="0"/>
            <a:t>DO WHILE</a:t>
          </a:r>
        </a:p>
      </dgm:t>
    </dgm:pt>
    <dgm:pt modelId="{F4FA5416-05B4-43DF-BB88-093D2DD8C6D7}" type="parTrans" cxnId="{C9055BA5-56B0-4C27-9E4C-4FFF50F0E5FE}">
      <dgm:prSet/>
      <dgm:spPr/>
      <dgm:t>
        <a:bodyPr/>
        <a:lstStyle/>
        <a:p>
          <a:endParaRPr lang="es-PE"/>
        </a:p>
      </dgm:t>
    </dgm:pt>
    <dgm:pt modelId="{3E6B50B1-2F9E-49B5-AECD-608976F78EEA}" type="sibTrans" cxnId="{C9055BA5-56B0-4C27-9E4C-4FFF50F0E5FE}">
      <dgm:prSet/>
      <dgm:spPr/>
      <dgm:t>
        <a:bodyPr/>
        <a:lstStyle/>
        <a:p>
          <a:endParaRPr lang="es-PE"/>
        </a:p>
      </dgm:t>
    </dgm:pt>
    <dgm:pt modelId="{4B33F5C8-8E04-4716-BE02-120C5CF79331}" type="pres">
      <dgm:prSet presAssocID="{14D41E4A-6D34-47FF-BF1E-57DE7E9E449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MX"/>
        </a:p>
      </dgm:t>
    </dgm:pt>
    <dgm:pt modelId="{59E67E18-E2AD-4F12-8F81-F9AD7708273B}" type="pres">
      <dgm:prSet presAssocID="{E1469B33-DF4F-478B-B6DB-705CBFA9EBB0}" presName="hierRoot1" presStyleCnt="0">
        <dgm:presLayoutVars>
          <dgm:hierBranch val="init"/>
        </dgm:presLayoutVars>
      </dgm:prSet>
      <dgm:spPr/>
    </dgm:pt>
    <dgm:pt modelId="{550AFE14-CD65-4399-83BE-2239CA865A53}" type="pres">
      <dgm:prSet presAssocID="{E1469B33-DF4F-478B-B6DB-705CBFA9EBB0}" presName="rootComposite1" presStyleCnt="0"/>
      <dgm:spPr/>
    </dgm:pt>
    <dgm:pt modelId="{47E3B6DF-5D27-42E3-8411-6CE7A461A192}" type="pres">
      <dgm:prSet presAssocID="{E1469B33-DF4F-478B-B6DB-705CBFA9EBB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B6028635-2CEC-4EC4-892C-566BF1B8EABD}" type="pres">
      <dgm:prSet presAssocID="{E1469B33-DF4F-478B-B6DB-705CBFA9EBB0}" presName="rootConnector1" presStyleLbl="node1" presStyleIdx="0" presStyleCnt="0"/>
      <dgm:spPr/>
      <dgm:t>
        <a:bodyPr/>
        <a:lstStyle/>
        <a:p>
          <a:endParaRPr lang="es-MX"/>
        </a:p>
      </dgm:t>
    </dgm:pt>
    <dgm:pt modelId="{11BF48F2-D10B-4C59-B5D9-1A539C99BEB8}" type="pres">
      <dgm:prSet presAssocID="{E1469B33-DF4F-478B-B6DB-705CBFA9EBB0}" presName="hierChild2" presStyleCnt="0"/>
      <dgm:spPr/>
    </dgm:pt>
    <dgm:pt modelId="{0FBD9F69-2434-447A-A5A0-F1BD3CD5468D}" type="pres">
      <dgm:prSet presAssocID="{5244CE77-F031-435D-AFBA-E0574C88C1A9}" presName="Name37" presStyleLbl="parChTrans1D2" presStyleIdx="0" presStyleCnt="2"/>
      <dgm:spPr/>
      <dgm:t>
        <a:bodyPr/>
        <a:lstStyle/>
        <a:p>
          <a:endParaRPr lang="es-MX"/>
        </a:p>
      </dgm:t>
    </dgm:pt>
    <dgm:pt modelId="{DA6FFC58-0B43-4877-B7DE-CEAE2EB877B5}" type="pres">
      <dgm:prSet presAssocID="{082EE931-E225-418C-A445-04F9DDA1CD03}" presName="hierRoot2" presStyleCnt="0">
        <dgm:presLayoutVars>
          <dgm:hierBranch val="init"/>
        </dgm:presLayoutVars>
      </dgm:prSet>
      <dgm:spPr/>
    </dgm:pt>
    <dgm:pt modelId="{C9C9CD8A-CA9D-4C31-9727-4247F7F4701D}" type="pres">
      <dgm:prSet presAssocID="{082EE931-E225-418C-A445-04F9DDA1CD03}" presName="rootComposite" presStyleCnt="0"/>
      <dgm:spPr/>
    </dgm:pt>
    <dgm:pt modelId="{06D50DB2-5089-40C4-A4F2-4F3EDDE5BE6C}" type="pres">
      <dgm:prSet presAssocID="{082EE931-E225-418C-A445-04F9DDA1CD03}" presName="rootText" presStyleLbl="node2" presStyleIdx="0" presStyleCnt="2" custLinFactNeighborX="-59833" custLinFactNeighborY="-2919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65820486-D860-4FB9-A3D2-1237734C2285}" type="pres">
      <dgm:prSet presAssocID="{082EE931-E225-418C-A445-04F9DDA1CD03}" presName="rootConnector" presStyleLbl="node2" presStyleIdx="0" presStyleCnt="2"/>
      <dgm:spPr/>
      <dgm:t>
        <a:bodyPr/>
        <a:lstStyle/>
        <a:p>
          <a:endParaRPr lang="es-MX"/>
        </a:p>
      </dgm:t>
    </dgm:pt>
    <dgm:pt modelId="{5ADF3E5A-1F8A-4DF9-9CAF-1869B3B4E9DA}" type="pres">
      <dgm:prSet presAssocID="{082EE931-E225-418C-A445-04F9DDA1CD03}" presName="hierChild4" presStyleCnt="0"/>
      <dgm:spPr/>
    </dgm:pt>
    <dgm:pt modelId="{3CEC6221-0BD4-44C7-A665-E196415341CD}" type="pres">
      <dgm:prSet presAssocID="{6003D690-2E3B-4B2D-A54F-648514A092C7}" presName="Name37" presStyleLbl="parChTrans1D3" presStyleIdx="0" presStyleCnt="3"/>
      <dgm:spPr/>
      <dgm:t>
        <a:bodyPr/>
        <a:lstStyle/>
        <a:p>
          <a:endParaRPr lang="es-MX"/>
        </a:p>
      </dgm:t>
    </dgm:pt>
    <dgm:pt modelId="{3A666486-DED0-4CA1-BE15-E4F8969D0C81}" type="pres">
      <dgm:prSet presAssocID="{88B14717-67B1-4AC2-81C9-8076F9F3F4AA}" presName="hierRoot2" presStyleCnt="0">
        <dgm:presLayoutVars>
          <dgm:hierBranch val="init"/>
        </dgm:presLayoutVars>
      </dgm:prSet>
      <dgm:spPr/>
    </dgm:pt>
    <dgm:pt modelId="{E88897B7-591A-4247-AE52-CEF208F0AE59}" type="pres">
      <dgm:prSet presAssocID="{88B14717-67B1-4AC2-81C9-8076F9F3F4AA}" presName="rootComposite" presStyleCnt="0"/>
      <dgm:spPr/>
    </dgm:pt>
    <dgm:pt modelId="{F3599EB7-6AF5-49C7-A955-EDFABE80E42D}" type="pres">
      <dgm:prSet presAssocID="{88B14717-67B1-4AC2-81C9-8076F9F3F4AA}" presName="rootText" presStyleLbl="node3" presStyleIdx="0" presStyleCnt="3" custLinFactNeighborX="-59833" custLinFactNeighborY="-2919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3582C052-F836-4A6C-B42B-C370D07F75B3}" type="pres">
      <dgm:prSet presAssocID="{88B14717-67B1-4AC2-81C9-8076F9F3F4AA}" presName="rootConnector" presStyleLbl="node3" presStyleIdx="0" presStyleCnt="3"/>
      <dgm:spPr/>
      <dgm:t>
        <a:bodyPr/>
        <a:lstStyle/>
        <a:p>
          <a:endParaRPr lang="es-MX"/>
        </a:p>
      </dgm:t>
    </dgm:pt>
    <dgm:pt modelId="{E09B4B90-2AA2-473C-95CD-CED281560106}" type="pres">
      <dgm:prSet presAssocID="{88B14717-67B1-4AC2-81C9-8076F9F3F4AA}" presName="hierChild4" presStyleCnt="0"/>
      <dgm:spPr/>
    </dgm:pt>
    <dgm:pt modelId="{99E4339C-E7CD-47AE-A157-D501761F2D6A}" type="pres">
      <dgm:prSet presAssocID="{88B14717-67B1-4AC2-81C9-8076F9F3F4AA}" presName="hierChild5" presStyleCnt="0"/>
      <dgm:spPr/>
    </dgm:pt>
    <dgm:pt modelId="{72EF869C-C6E8-4FE2-8DBD-E1B4AA95241F}" type="pres">
      <dgm:prSet presAssocID="{082EE931-E225-418C-A445-04F9DDA1CD03}" presName="hierChild5" presStyleCnt="0"/>
      <dgm:spPr/>
    </dgm:pt>
    <dgm:pt modelId="{6E018F24-43D7-4FCE-9F57-66D8856D9275}" type="pres">
      <dgm:prSet presAssocID="{A336D865-B92E-411E-AF90-4DB3FF1D299F}" presName="Name37" presStyleLbl="parChTrans1D2" presStyleIdx="1" presStyleCnt="2"/>
      <dgm:spPr/>
      <dgm:t>
        <a:bodyPr/>
        <a:lstStyle/>
        <a:p>
          <a:endParaRPr lang="es-MX"/>
        </a:p>
      </dgm:t>
    </dgm:pt>
    <dgm:pt modelId="{0469D87C-3552-4658-97D9-9FCD6E0CEE6F}" type="pres">
      <dgm:prSet presAssocID="{6861C40E-0F3E-4A0D-B42F-757812921B29}" presName="hierRoot2" presStyleCnt="0">
        <dgm:presLayoutVars>
          <dgm:hierBranch val="init"/>
        </dgm:presLayoutVars>
      </dgm:prSet>
      <dgm:spPr/>
    </dgm:pt>
    <dgm:pt modelId="{B9AB8D21-C2FE-4C0B-A7F8-38FF2E589295}" type="pres">
      <dgm:prSet presAssocID="{6861C40E-0F3E-4A0D-B42F-757812921B29}" presName="rootComposite" presStyleCnt="0"/>
      <dgm:spPr/>
    </dgm:pt>
    <dgm:pt modelId="{286C1A47-9DB5-4A2A-870C-A993B0C41AA6}" type="pres">
      <dgm:prSet presAssocID="{6861C40E-0F3E-4A0D-B42F-757812921B29}" presName="rootText" presStyleLbl="node2" presStyleIdx="1" presStyleCnt="2" custLinFactNeighborX="57645" custLinFactNeighborY="-4378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EDE0E555-32F2-4CD7-B134-F9EC6635BFCF}" type="pres">
      <dgm:prSet presAssocID="{6861C40E-0F3E-4A0D-B42F-757812921B29}" presName="rootConnector" presStyleLbl="node2" presStyleIdx="1" presStyleCnt="2"/>
      <dgm:spPr/>
      <dgm:t>
        <a:bodyPr/>
        <a:lstStyle/>
        <a:p>
          <a:endParaRPr lang="es-MX"/>
        </a:p>
      </dgm:t>
    </dgm:pt>
    <dgm:pt modelId="{3259B715-76B8-4E24-B225-C5B866EE9F08}" type="pres">
      <dgm:prSet presAssocID="{6861C40E-0F3E-4A0D-B42F-757812921B29}" presName="hierChild4" presStyleCnt="0"/>
      <dgm:spPr/>
    </dgm:pt>
    <dgm:pt modelId="{8447F67B-EF80-40F2-AA84-C11A8D980E90}" type="pres">
      <dgm:prSet presAssocID="{1A488D45-FC51-421D-8CA9-509D47F078C1}" presName="Name37" presStyleLbl="parChTrans1D3" presStyleIdx="1" presStyleCnt="3"/>
      <dgm:spPr/>
      <dgm:t>
        <a:bodyPr/>
        <a:lstStyle/>
        <a:p>
          <a:endParaRPr lang="es-MX"/>
        </a:p>
      </dgm:t>
    </dgm:pt>
    <dgm:pt modelId="{1658AFE0-ECFF-485D-B665-8422E94A8D00}" type="pres">
      <dgm:prSet presAssocID="{31A8C8DB-7D44-41BF-98DF-CC138E5E9843}" presName="hierRoot2" presStyleCnt="0">
        <dgm:presLayoutVars>
          <dgm:hierBranch val="init"/>
        </dgm:presLayoutVars>
      </dgm:prSet>
      <dgm:spPr/>
    </dgm:pt>
    <dgm:pt modelId="{ED18CE18-DE9B-4007-A451-1CD6310CC589}" type="pres">
      <dgm:prSet presAssocID="{31A8C8DB-7D44-41BF-98DF-CC138E5E9843}" presName="rootComposite" presStyleCnt="0"/>
      <dgm:spPr/>
    </dgm:pt>
    <dgm:pt modelId="{156E1174-8C9B-4681-AF1B-864D4CC268DC}" type="pres">
      <dgm:prSet presAssocID="{31A8C8DB-7D44-41BF-98DF-CC138E5E9843}" presName="rootText" presStyleLbl="node3" presStyleIdx="1" presStyleCnt="3" custLinFactNeighborX="57645" custLinFactNeighborY="-4378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C85E39E7-7E32-4B83-B6EC-AEA3FFFB1679}" type="pres">
      <dgm:prSet presAssocID="{31A8C8DB-7D44-41BF-98DF-CC138E5E9843}" presName="rootConnector" presStyleLbl="node3" presStyleIdx="1" presStyleCnt="3"/>
      <dgm:spPr/>
      <dgm:t>
        <a:bodyPr/>
        <a:lstStyle/>
        <a:p>
          <a:endParaRPr lang="es-MX"/>
        </a:p>
      </dgm:t>
    </dgm:pt>
    <dgm:pt modelId="{A8A82C9F-DC5D-412B-A277-007FDA97CDCB}" type="pres">
      <dgm:prSet presAssocID="{31A8C8DB-7D44-41BF-98DF-CC138E5E9843}" presName="hierChild4" presStyleCnt="0"/>
      <dgm:spPr/>
    </dgm:pt>
    <dgm:pt modelId="{9CE644FA-AE21-4A82-BE1D-FCD8E751D02B}" type="pres">
      <dgm:prSet presAssocID="{31A8C8DB-7D44-41BF-98DF-CC138E5E9843}" presName="hierChild5" presStyleCnt="0"/>
      <dgm:spPr/>
    </dgm:pt>
    <dgm:pt modelId="{D41371D6-3D4F-40DB-9ADD-D908D9CC2B48}" type="pres">
      <dgm:prSet presAssocID="{F4FA5416-05B4-43DF-BB88-093D2DD8C6D7}" presName="Name37" presStyleLbl="parChTrans1D3" presStyleIdx="2" presStyleCnt="3"/>
      <dgm:spPr/>
      <dgm:t>
        <a:bodyPr/>
        <a:lstStyle/>
        <a:p>
          <a:endParaRPr lang="es-MX"/>
        </a:p>
      </dgm:t>
    </dgm:pt>
    <dgm:pt modelId="{93CEC025-1456-4457-8227-1E9010C290D8}" type="pres">
      <dgm:prSet presAssocID="{A18AED6F-CA99-4BE6-9AEB-8C5D5A0B88D6}" presName="hierRoot2" presStyleCnt="0">
        <dgm:presLayoutVars>
          <dgm:hierBranch val="init"/>
        </dgm:presLayoutVars>
      </dgm:prSet>
      <dgm:spPr/>
    </dgm:pt>
    <dgm:pt modelId="{48A0ADD6-B672-4EC1-9A3F-884172B3A67E}" type="pres">
      <dgm:prSet presAssocID="{A18AED6F-CA99-4BE6-9AEB-8C5D5A0B88D6}" presName="rootComposite" presStyleCnt="0"/>
      <dgm:spPr/>
    </dgm:pt>
    <dgm:pt modelId="{203F5B0D-C67F-43C9-AF40-0438A1680828}" type="pres">
      <dgm:prSet presAssocID="{A18AED6F-CA99-4BE6-9AEB-8C5D5A0B88D6}" presName="rootText" presStyleLbl="node3" presStyleIdx="2" presStyleCnt="3" custLinFactNeighborX="57645" custLinFactNeighborY="-4378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E4F5A699-C50A-444E-B7EB-019999681630}" type="pres">
      <dgm:prSet presAssocID="{A18AED6F-CA99-4BE6-9AEB-8C5D5A0B88D6}" presName="rootConnector" presStyleLbl="node3" presStyleIdx="2" presStyleCnt="3"/>
      <dgm:spPr/>
      <dgm:t>
        <a:bodyPr/>
        <a:lstStyle/>
        <a:p>
          <a:endParaRPr lang="es-MX"/>
        </a:p>
      </dgm:t>
    </dgm:pt>
    <dgm:pt modelId="{F15EAD44-115F-4FBF-8033-EC9435ACF6DB}" type="pres">
      <dgm:prSet presAssocID="{A18AED6F-CA99-4BE6-9AEB-8C5D5A0B88D6}" presName="hierChild4" presStyleCnt="0"/>
      <dgm:spPr/>
    </dgm:pt>
    <dgm:pt modelId="{7AC6DEC6-7C89-485E-BD81-6477B8C8F02E}" type="pres">
      <dgm:prSet presAssocID="{A18AED6F-CA99-4BE6-9AEB-8C5D5A0B88D6}" presName="hierChild5" presStyleCnt="0"/>
      <dgm:spPr/>
    </dgm:pt>
    <dgm:pt modelId="{F16959B0-813F-4B62-A8F1-80EC26F027B4}" type="pres">
      <dgm:prSet presAssocID="{6861C40E-0F3E-4A0D-B42F-757812921B29}" presName="hierChild5" presStyleCnt="0"/>
      <dgm:spPr/>
    </dgm:pt>
    <dgm:pt modelId="{04C83F27-3534-447C-9BF8-DED4AA336AD3}" type="pres">
      <dgm:prSet presAssocID="{E1469B33-DF4F-478B-B6DB-705CBFA9EBB0}" presName="hierChild3" presStyleCnt="0"/>
      <dgm:spPr/>
    </dgm:pt>
  </dgm:ptLst>
  <dgm:cxnLst>
    <dgm:cxn modelId="{D06B491A-143A-4128-8197-0B9687E0EC9A}" type="presOf" srcId="{6861C40E-0F3E-4A0D-B42F-757812921B29}" destId="{EDE0E555-32F2-4CD7-B134-F9EC6635BFCF}" srcOrd="1" destOrd="0" presId="urn:microsoft.com/office/officeart/2005/8/layout/orgChart1"/>
    <dgm:cxn modelId="{08D21B14-ED54-456E-9381-7B4759271D16}" type="presOf" srcId="{F4FA5416-05B4-43DF-BB88-093D2DD8C6D7}" destId="{D41371D6-3D4F-40DB-9ADD-D908D9CC2B48}" srcOrd="0" destOrd="0" presId="urn:microsoft.com/office/officeart/2005/8/layout/orgChart1"/>
    <dgm:cxn modelId="{085FD75C-472B-47BC-AE41-F5FC7E68EB31}" srcId="{14D41E4A-6D34-47FF-BF1E-57DE7E9E449E}" destId="{E1469B33-DF4F-478B-B6DB-705CBFA9EBB0}" srcOrd="0" destOrd="0" parTransId="{2180DFBC-6E96-4C9C-91FF-D394C465F989}" sibTransId="{12937EAB-B8C8-43FB-A4A2-4DC85242FA70}"/>
    <dgm:cxn modelId="{74B07A49-1190-49A9-AABE-6DD8C1D15D82}" type="presOf" srcId="{A18AED6F-CA99-4BE6-9AEB-8C5D5A0B88D6}" destId="{E4F5A699-C50A-444E-B7EB-019999681630}" srcOrd="1" destOrd="0" presId="urn:microsoft.com/office/officeart/2005/8/layout/orgChart1"/>
    <dgm:cxn modelId="{B2E794F7-D2EF-496E-AB6C-FE23FA1F9170}" srcId="{E1469B33-DF4F-478B-B6DB-705CBFA9EBB0}" destId="{082EE931-E225-418C-A445-04F9DDA1CD03}" srcOrd="0" destOrd="0" parTransId="{5244CE77-F031-435D-AFBA-E0574C88C1A9}" sibTransId="{5E8053BD-6F46-4828-A187-5CA854BD833E}"/>
    <dgm:cxn modelId="{2C53022D-F9CD-4542-A1E2-A722E76EB7FE}" type="presOf" srcId="{31A8C8DB-7D44-41BF-98DF-CC138E5E9843}" destId="{156E1174-8C9B-4681-AF1B-864D4CC268DC}" srcOrd="0" destOrd="0" presId="urn:microsoft.com/office/officeart/2005/8/layout/orgChart1"/>
    <dgm:cxn modelId="{541188BD-0E0C-4C73-8091-A5F86A510B68}" srcId="{6861C40E-0F3E-4A0D-B42F-757812921B29}" destId="{31A8C8DB-7D44-41BF-98DF-CC138E5E9843}" srcOrd="0" destOrd="0" parTransId="{1A488D45-FC51-421D-8CA9-509D47F078C1}" sibTransId="{DF9AEAFB-9A68-4E86-B2D3-A3FB316BB1CA}"/>
    <dgm:cxn modelId="{5D090E26-C264-4838-9733-5410A3EE7AE4}" type="presOf" srcId="{88B14717-67B1-4AC2-81C9-8076F9F3F4AA}" destId="{3582C052-F836-4A6C-B42B-C370D07F75B3}" srcOrd="1" destOrd="0" presId="urn:microsoft.com/office/officeart/2005/8/layout/orgChart1"/>
    <dgm:cxn modelId="{E27AFA9B-01B3-4C76-909D-38C5A58F407E}" type="presOf" srcId="{082EE931-E225-418C-A445-04F9DDA1CD03}" destId="{65820486-D860-4FB9-A3D2-1237734C2285}" srcOrd="1" destOrd="0" presId="urn:microsoft.com/office/officeart/2005/8/layout/orgChart1"/>
    <dgm:cxn modelId="{C87A9B4A-E6F6-478C-A551-C51763E17A57}" type="presOf" srcId="{A18AED6F-CA99-4BE6-9AEB-8C5D5A0B88D6}" destId="{203F5B0D-C67F-43C9-AF40-0438A1680828}" srcOrd="0" destOrd="0" presId="urn:microsoft.com/office/officeart/2005/8/layout/orgChart1"/>
    <dgm:cxn modelId="{131E4968-AF32-485E-B7B0-445A88C6C371}" type="presOf" srcId="{E1469B33-DF4F-478B-B6DB-705CBFA9EBB0}" destId="{B6028635-2CEC-4EC4-892C-566BF1B8EABD}" srcOrd="1" destOrd="0" presId="urn:microsoft.com/office/officeart/2005/8/layout/orgChart1"/>
    <dgm:cxn modelId="{E4BD807A-111F-47F5-B088-AF37C1066396}" srcId="{E1469B33-DF4F-478B-B6DB-705CBFA9EBB0}" destId="{6861C40E-0F3E-4A0D-B42F-757812921B29}" srcOrd="1" destOrd="0" parTransId="{A336D865-B92E-411E-AF90-4DB3FF1D299F}" sibTransId="{7B9B7A27-DDA9-4773-AACD-6AD4D7B9A1FD}"/>
    <dgm:cxn modelId="{5DDAA799-3226-472E-8524-7D5966C8C1DB}" type="presOf" srcId="{14D41E4A-6D34-47FF-BF1E-57DE7E9E449E}" destId="{4B33F5C8-8E04-4716-BE02-120C5CF79331}" srcOrd="0" destOrd="0" presId="urn:microsoft.com/office/officeart/2005/8/layout/orgChart1"/>
    <dgm:cxn modelId="{6A53C35E-1BA3-4E70-BF1C-FC48A0C13816}" type="presOf" srcId="{31A8C8DB-7D44-41BF-98DF-CC138E5E9843}" destId="{C85E39E7-7E32-4B83-B6EC-AEA3FFFB1679}" srcOrd="1" destOrd="0" presId="urn:microsoft.com/office/officeart/2005/8/layout/orgChart1"/>
    <dgm:cxn modelId="{D8839F14-F7C1-47B2-94A9-BFA17CC39F8C}" type="presOf" srcId="{88B14717-67B1-4AC2-81C9-8076F9F3F4AA}" destId="{F3599EB7-6AF5-49C7-A955-EDFABE80E42D}" srcOrd="0" destOrd="0" presId="urn:microsoft.com/office/officeart/2005/8/layout/orgChart1"/>
    <dgm:cxn modelId="{AF92A2EC-E073-4C60-AA05-DCB542D20DAB}" type="presOf" srcId="{E1469B33-DF4F-478B-B6DB-705CBFA9EBB0}" destId="{47E3B6DF-5D27-42E3-8411-6CE7A461A192}" srcOrd="0" destOrd="0" presId="urn:microsoft.com/office/officeart/2005/8/layout/orgChart1"/>
    <dgm:cxn modelId="{CED27266-D200-4F76-878C-1BECE8689C02}" type="presOf" srcId="{1A488D45-FC51-421D-8CA9-509D47F078C1}" destId="{8447F67B-EF80-40F2-AA84-C11A8D980E90}" srcOrd="0" destOrd="0" presId="urn:microsoft.com/office/officeart/2005/8/layout/orgChart1"/>
    <dgm:cxn modelId="{B10DF3A9-BA46-4AC7-A8CB-A1EC8F4322B0}" type="presOf" srcId="{6861C40E-0F3E-4A0D-B42F-757812921B29}" destId="{286C1A47-9DB5-4A2A-870C-A993B0C41AA6}" srcOrd="0" destOrd="0" presId="urn:microsoft.com/office/officeart/2005/8/layout/orgChart1"/>
    <dgm:cxn modelId="{9E4E055E-A1E6-4EA2-B5FF-22B13AB9C021}" type="presOf" srcId="{5244CE77-F031-435D-AFBA-E0574C88C1A9}" destId="{0FBD9F69-2434-447A-A5A0-F1BD3CD5468D}" srcOrd="0" destOrd="0" presId="urn:microsoft.com/office/officeart/2005/8/layout/orgChart1"/>
    <dgm:cxn modelId="{E5F23AEE-F503-4EFE-AF79-2323C859EE42}" type="presOf" srcId="{A336D865-B92E-411E-AF90-4DB3FF1D299F}" destId="{6E018F24-43D7-4FCE-9F57-66D8856D9275}" srcOrd="0" destOrd="0" presId="urn:microsoft.com/office/officeart/2005/8/layout/orgChart1"/>
    <dgm:cxn modelId="{C9055BA5-56B0-4C27-9E4C-4FFF50F0E5FE}" srcId="{6861C40E-0F3E-4A0D-B42F-757812921B29}" destId="{A18AED6F-CA99-4BE6-9AEB-8C5D5A0B88D6}" srcOrd="1" destOrd="0" parTransId="{F4FA5416-05B4-43DF-BB88-093D2DD8C6D7}" sibTransId="{3E6B50B1-2F9E-49B5-AECD-608976F78EEA}"/>
    <dgm:cxn modelId="{A8541C0D-8AAC-4833-A7CD-79117DF7D554}" type="presOf" srcId="{082EE931-E225-418C-A445-04F9DDA1CD03}" destId="{06D50DB2-5089-40C4-A4F2-4F3EDDE5BE6C}" srcOrd="0" destOrd="0" presId="urn:microsoft.com/office/officeart/2005/8/layout/orgChart1"/>
    <dgm:cxn modelId="{8C70C7EB-E998-49D6-80D9-272EB5D723F6}" srcId="{082EE931-E225-418C-A445-04F9DDA1CD03}" destId="{88B14717-67B1-4AC2-81C9-8076F9F3F4AA}" srcOrd="0" destOrd="0" parTransId="{6003D690-2E3B-4B2D-A54F-648514A092C7}" sibTransId="{DBEE5A95-18F9-4DB9-9241-159EC97C05AE}"/>
    <dgm:cxn modelId="{FA5F6B43-2A77-4433-AA4C-F7906E6D1728}" type="presOf" srcId="{6003D690-2E3B-4B2D-A54F-648514A092C7}" destId="{3CEC6221-0BD4-44C7-A665-E196415341CD}" srcOrd="0" destOrd="0" presId="urn:microsoft.com/office/officeart/2005/8/layout/orgChart1"/>
    <dgm:cxn modelId="{47DB9088-1472-4899-9AF6-FE3812324839}" type="presParOf" srcId="{4B33F5C8-8E04-4716-BE02-120C5CF79331}" destId="{59E67E18-E2AD-4F12-8F81-F9AD7708273B}" srcOrd="0" destOrd="0" presId="urn:microsoft.com/office/officeart/2005/8/layout/orgChart1"/>
    <dgm:cxn modelId="{2A713568-334F-472F-B82A-5DC258A2BB7B}" type="presParOf" srcId="{59E67E18-E2AD-4F12-8F81-F9AD7708273B}" destId="{550AFE14-CD65-4399-83BE-2239CA865A53}" srcOrd="0" destOrd="0" presId="urn:microsoft.com/office/officeart/2005/8/layout/orgChart1"/>
    <dgm:cxn modelId="{8DF24E8F-E3D4-4346-BF91-CE6DE1699DDE}" type="presParOf" srcId="{550AFE14-CD65-4399-83BE-2239CA865A53}" destId="{47E3B6DF-5D27-42E3-8411-6CE7A461A192}" srcOrd="0" destOrd="0" presId="urn:microsoft.com/office/officeart/2005/8/layout/orgChart1"/>
    <dgm:cxn modelId="{8AB65415-07D0-4055-88C2-FD179DF0512A}" type="presParOf" srcId="{550AFE14-CD65-4399-83BE-2239CA865A53}" destId="{B6028635-2CEC-4EC4-892C-566BF1B8EABD}" srcOrd="1" destOrd="0" presId="urn:microsoft.com/office/officeart/2005/8/layout/orgChart1"/>
    <dgm:cxn modelId="{C4A0C6E3-E410-423D-BFC4-A409771E6BC4}" type="presParOf" srcId="{59E67E18-E2AD-4F12-8F81-F9AD7708273B}" destId="{11BF48F2-D10B-4C59-B5D9-1A539C99BEB8}" srcOrd="1" destOrd="0" presId="urn:microsoft.com/office/officeart/2005/8/layout/orgChart1"/>
    <dgm:cxn modelId="{1851FB0D-7454-4014-99F3-91CB42A82642}" type="presParOf" srcId="{11BF48F2-D10B-4C59-B5D9-1A539C99BEB8}" destId="{0FBD9F69-2434-447A-A5A0-F1BD3CD5468D}" srcOrd="0" destOrd="0" presId="urn:microsoft.com/office/officeart/2005/8/layout/orgChart1"/>
    <dgm:cxn modelId="{9BE355C2-CEAC-4A45-8342-1F36BB8C04D8}" type="presParOf" srcId="{11BF48F2-D10B-4C59-B5D9-1A539C99BEB8}" destId="{DA6FFC58-0B43-4877-B7DE-CEAE2EB877B5}" srcOrd="1" destOrd="0" presId="urn:microsoft.com/office/officeart/2005/8/layout/orgChart1"/>
    <dgm:cxn modelId="{EBB9EECB-7736-4019-9B7A-8926FBC1E6F5}" type="presParOf" srcId="{DA6FFC58-0B43-4877-B7DE-CEAE2EB877B5}" destId="{C9C9CD8A-CA9D-4C31-9727-4247F7F4701D}" srcOrd="0" destOrd="0" presId="urn:microsoft.com/office/officeart/2005/8/layout/orgChart1"/>
    <dgm:cxn modelId="{BF61E602-9BBC-41D5-9380-9F34055FD1AF}" type="presParOf" srcId="{C9C9CD8A-CA9D-4C31-9727-4247F7F4701D}" destId="{06D50DB2-5089-40C4-A4F2-4F3EDDE5BE6C}" srcOrd="0" destOrd="0" presId="urn:microsoft.com/office/officeart/2005/8/layout/orgChart1"/>
    <dgm:cxn modelId="{501DBC9F-CB03-486B-9981-1DBDA0F1F4AA}" type="presParOf" srcId="{C9C9CD8A-CA9D-4C31-9727-4247F7F4701D}" destId="{65820486-D860-4FB9-A3D2-1237734C2285}" srcOrd="1" destOrd="0" presId="urn:microsoft.com/office/officeart/2005/8/layout/orgChart1"/>
    <dgm:cxn modelId="{55750E43-1DA9-4CAB-8149-6F935C5C1515}" type="presParOf" srcId="{DA6FFC58-0B43-4877-B7DE-CEAE2EB877B5}" destId="{5ADF3E5A-1F8A-4DF9-9CAF-1869B3B4E9DA}" srcOrd="1" destOrd="0" presId="urn:microsoft.com/office/officeart/2005/8/layout/orgChart1"/>
    <dgm:cxn modelId="{A5C3C336-3E7E-40EB-8877-27403828F27B}" type="presParOf" srcId="{5ADF3E5A-1F8A-4DF9-9CAF-1869B3B4E9DA}" destId="{3CEC6221-0BD4-44C7-A665-E196415341CD}" srcOrd="0" destOrd="0" presId="urn:microsoft.com/office/officeart/2005/8/layout/orgChart1"/>
    <dgm:cxn modelId="{2A18332B-1865-4EAA-BEB5-ABCF53538A09}" type="presParOf" srcId="{5ADF3E5A-1F8A-4DF9-9CAF-1869B3B4E9DA}" destId="{3A666486-DED0-4CA1-BE15-E4F8969D0C81}" srcOrd="1" destOrd="0" presId="urn:microsoft.com/office/officeart/2005/8/layout/orgChart1"/>
    <dgm:cxn modelId="{F3F6BB92-79B4-4B08-BD35-F4D30C72834E}" type="presParOf" srcId="{3A666486-DED0-4CA1-BE15-E4F8969D0C81}" destId="{E88897B7-591A-4247-AE52-CEF208F0AE59}" srcOrd="0" destOrd="0" presId="urn:microsoft.com/office/officeart/2005/8/layout/orgChart1"/>
    <dgm:cxn modelId="{5F5451F4-0D9D-483C-A91F-23BD998914F9}" type="presParOf" srcId="{E88897B7-591A-4247-AE52-CEF208F0AE59}" destId="{F3599EB7-6AF5-49C7-A955-EDFABE80E42D}" srcOrd="0" destOrd="0" presId="urn:microsoft.com/office/officeart/2005/8/layout/orgChart1"/>
    <dgm:cxn modelId="{CC1A0E42-DDEC-482D-BCA2-A069B53AA946}" type="presParOf" srcId="{E88897B7-591A-4247-AE52-CEF208F0AE59}" destId="{3582C052-F836-4A6C-B42B-C370D07F75B3}" srcOrd="1" destOrd="0" presId="urn:microsoft.com/office/officeart/2005/8/layout/orgChart1"/>
    <dgm:cxn modelId="{6792A979-EE88-4A59-8F05-08346AEDB4DB}" type="presParOf" srcId="{3A666486-DED0-4CA1-BE15-E4F8969D0C81}" destId="{E09B4B90-2AA2-473C-95CD-CED281560106}" srcOrd="1" destOrd="0" presId="urn:microsoft.com/office/officeart/2005/8/layout/orgChart1"/>
    <dgm:cxn modelId="{4AA6277B-0912-402F-AF5B-0376B1C23C85}" type="presParOf" srcId="{3A666486-DED0-4CA1-BE15-E4F8969D0C81}" destId="{99E4339C-E7CD-47AE-A157-D501761F2D6A}" srcOrd="2" destOrd="0" presId="urn:microsoft.com/office/officeart/2005/8/layout/orgChart1"/>
    <dgm:cxn modelId="{8D9DFEA5-78AD-406C-A41C-B3AE42100535}" type="presParOf" srcId="{DA6FFC58-0B43-4877-B7DE-CEAE2EB877B5}" destId="{72EF869C-C6E8-4FE2-8DBD-E1B4AA95241F}" srcOrd="2" destOrd="0" presId="urn:microsoft.com/office/officeart/2005/8/layout/orgChart1"/>
    <dgm:cxn modelId="{88B7211B-DFCF-4F12-81A4-F458F80E6EA0}" type="presParOf" srcId="{11BF48F2-D10B-4C59-B5D9-1A539C99BEB8}" destId="{6E018F24-43D7-4FCE-9F57-66D8856D9275}" srcOrd="2" destOrd="0" presId="urn:microsoft.com/office/officeart/2005/8/layout/orgChart1"/>
    <dgm:cxn modelId="{5B60BB11-2C17-4285-9ED3-118849703FC0}" type="presParOf" srcId="{11BF48F2-D10B-4C59-B5D9-1A539C99BEB8}" destId="{0469D87C-3552-4658-97D9-9FCD6E0CEE6F}" srcOrd="3" destOrd="0" presId="urn:microsoft.com/office/officeart/2005/8/layout/orgChart1"/>
    <dgm:cxn modelId="{7A0094D0-DC65-4574-9F81-077C0FC7AC1B}" type="presParOf" srcId="{0469D87C-3552-4658-97D9-9FCD6E0CEE6F}" destId="{B9AB8D21-C2FE-4C0B-A7F8-38FF2E589295}" srcOrd="0" destOrd="0" presId="urn:microsoft.com/office/officeart/2005/8/layout/orgChart1"/>
    <dgm:cxn modelId="{A6F0A5BE-77D4-42D0-BEDC-81B48B2DF5F9}" type="presParOf" srcId="{B9AB8D21-C2FE-4C0B-A7F8-38FF2E589295}" destId="{286C1A47-9DB5-4A2A-870C-A993B0C41AA6}" srcOrd="0" destOrd="0" presId="urn:microsoft.com/office/officeart/2005/8/layout/orgChart1"/>
    <dgm:cxn modelId="{6E4E437A-BA8B-4E55-B5E5-92A3345917D4}" type="presParOf" srcId="{B9AB8D21-C2FE-4C0B-A7F8-38FF2E589295}" destId="{EDE0E555-32F2-4CD7-B134-F9EC6635BFCF}" srcOrd="1" destOrd="0" presId="urn:microsoft.com/office/officeart/2005/8/layout/orgChart1"/>
    <dgm:cxn modelId="{2DED14CA-C3EC-4DFA-A6C2-0291E8CBC1CF}" type="presParOf" srcId="{0469D87C-3552-4658-97D9-9FCD6E0CEE6F}" destId="{3259B715-76B8-4E24-B225-C5B866EE9F08}" srcOrd="1" destOrd="0" presId="urn:microsoft.com/office/officeart/2005/8/layout/orgChart1"/>
    <dgm:cxn modelId="{A1273A4A-DC1F-4AD6-A9B3-251080A49D99}" type="presParOf" srcId="{3259B715-76B8-4E24-B225-C5B866EE9F08}" destId="{8447F67B-EF80-40F2-AA84-C11A8D980E90}" srcOrd="0" destOrd="0" presId="urn:microsoft.com/office/officeart/2005/8/layout/orgChart1"/>
    <dgm:cxn modelId="{382D48CB-AE84-40EB-BC2E-A7E992695920}" type="presParOf" srcId="{3259B715-76B8-4E24-B225-C5B866EE9F08}" destId="{1658AFE0-ECFF-485D-B665-8422E94A8D00}" srcOrd="1" destOrd="0" presId="urn:microsoft.com/office/officeart/2005/8/layout/orgChart1"/>
    <dgm:cxn modelId="{E6A94EE0-167A-4442-A735-46B8CEC30AF2}" type="presParOf" srcId="{1658AFE0-ECFF-485D-B665-8422E94A8D00}" destId="{ED18CE18-DE9B-4007-A451-1CD6310CC589}" srcOrd="0" destOrd="0" presId="urn:microsoft.com/office/officeart/2005/8/layout/orgChart1"/>
    <dgm:cxn modelId="{E4AB8289-F192-4C44-B350-1C69C97C3E46}" type="presParOf" srcId="{ED18CE18-DE9B-4007-A451-1CD6310CC589}" destId="{156E1174-8C9B-4681-AF1B-864D4CC268DC}" srcOrd="0" destOrd="0" presId="urn:microsoft.com/office/officeart/2005/8/layout/orgChart1"/>
    <dgm:cxn modelId="{08515204-B38E-47F5-8F8B-F5048CE4BC92}" type="presParOf" srcId="{ED18CE18-DE9B-4007-A451-1CD6310CC589}" destId="{C85E39E7-7E32-4B83-B6EC-AEA3FFFB1679}" srcOrd="1" destOrd="0" presId="urn:microsoft.com/office/officeart/2005/8/layout/orgChart1"/>
    <dgm:cxn modelId="{FA8B38C8-E4F5-4BBB-A847-DE05E850A9C0}" type="presParOf" srcId="{1658AFE0-ECFF-485D-B665-8422E94A8D00}" destId="{A8A82C9F-DC5D-412B-A277-007FDA97CDCB}" srcOrd="1" destOrd="0" presId="urn:microsoft.com/office/officeart/2005/8/layout/orgChart1"/>
    <dgm:cxn modelId="{B0EE9FB7-8677-42E5-99FD-503E633EAB6E}" type="presParOf" srcId="{1658AFE0-ECFF-485D-B665-8422E94A8D00}" destId="{9CE644FA-AE21-4A82-BE1D-FCD8E751D02B}" srcOrd="2" destOrd="0" presId="urn:microsoft.com/office/officeart/2005/8/layout/orgChart1"/>
    <dgm:cxn modelId="{50D79B39-B3F9-4385-8A97-968778CD749C}" type="presParOf" srcId="{3259B715-76B8-4E24-B225-C5B866EE9F08}" destId="{D41371D6-3D4F-40DB-9ADD-D908D9CC2B48}" srcOrd="2" destOrd="0" presId="urn:microsoft.com/office/officeart/2005/8/layout/orgChart1"/>
    <dgm:cxn modelId="{A4AC9726-35BA-4420-A6CA-792F6DA6C985}" type="presParOf" srcId="{3259B715-76B8-4E24-B225-C5B866EE9F08}" destId="{93CEC025-1456-4457-8227-1E9010C290D8}" srcOrd="3" destOrd="0" presId="urn:microsoft.com/office/officeart/2005/8/layout/orgChart1"/>
    <dgm:cxn modelId="{66E3BA0F-9F68-4546-A448-B3FD7DEE78DF}" type="presParOf" srcId="{93CEC025-1456-4457-8227-1E9010C290D8}" destId="{48A0ADD6-B672-4EC1-9A3F-884172B3A67E}" srcOrd="0" destOrd="0" presId="urn:microsoft.com/office/officeart/2005/8/layout/orgChart1"/>
    <dgm:cxn modelId="{F3C0EC67-0985-480A-B16A-17E6791C0EAB}" type="presParOf" srcId="{48A0ADD6-B672-4EC1-9A3F-884172B3A67E}" destId="{203F5B0D-C67F-43C9-AF40-0438A1680828}" srcOrd="0" destOrd="0" presId="urn:microsoft.com/office/officeart/2005/8/layout/orgChart1"/>
    <dgm:cxn modelId="{3ECFF209-B33A-4033-8C57-0689CDEB8E88}" type="presParOf" srcId="{48A0ADD6-B672-4EC1-9A3F-884172B3A67E}" destId="{E4F5A699-C50A-444E-B7EB-019999681630}" srcOrd="1" destOrd="0" presId="urn:microsoft.com/office/officeart/2005/8/layout/orgChart1"/>
    <dgm:cxn modelId="{AEB166B3-885C-4FEE-88B6-651B5012D4E8}" type="presParOf" srcId="{93CEC025-1456-4457-8227-1E9010C290D8}" destId="{F15EAD44-115F-4FBF-8033-EC9435ACF6DB}" srcOrd="1" destOrd="0" presId="urn:microsoft.com/office/officeart/2005/8/layout/orgChart1"/>
    <dgm:cxn modelId="{1CFEC8AD-0275-48F6-9E9C-03E653666E6A}" type="presParOf" srcId="{93CEC025-1456-4457-8227-1E9010C290D8}" destId="{7AC6DEC6-7C89-485E-BD81-6477B8C8F02E}" srcOrd="2" destOrd="0" presId="urn:microsoft.com/office/officeart/2005/8/layout/orgChart1"/>
    <dgm:cxn modelId="{6CBC196F-1AD8-4AD9-855A-A5681A24D7FA}" type="presParOf" srcId="{0469D87C-3552-4658-97D9-9FCD6E0CEE6F}" destId="{F16959B0-813F-4B62-A8F1-80EC26F027B4}" srcOrd="2" destOrd="0" presId="urn:microsoft.com/office/officeart/2005/8/layout/orgChart1"/>
    <dgm:cxn modelId="{04D3216A-4708-41CD-8064-E8575F28070B}" type="presParOf" srcId="{59E67E18-E2AD-4F12-8F81-F9AD7708273B}" destId="{04C83F27-3534-447C-9BF8-DED4AA336AD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7A90BA-B3BB-411A-B217-C098F3909403}" type="doc">
      <dgm:prSet loTypeId="urn:microsoft.com/office/officeart/2005/8/layout/hierarchy4" loCatId="list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s-PE"/>
        </a:p>
      </dgm:t>
    </dgm:pt>
    <dgm:pt modelId="{193D48FA-A52D-42A8-B663-3C64495719A1}">
      <dgm:prSet phldrT="[Texto]" custT="1"/>
      <dgm:spPr/>
      <dgm:t>
        <a:bodyPr/>
        <a:lstStyle/>
        <a:p>
          <a:r>
            <a:rPr lang="es-PE" sz="2400" b="1" dirty="0" err="1" smtClean="0"/>
            <a:t>for</a:t>
          </a:r>
          <a:endParaRPr lang="es-PE" sz="2400" b="1" dirty="0"/>
        </a:p>
      </dgm:t>
    </dgm:pt>
    <dgm:pt modelId="{23AC8183-5DEB-4B5C-A9E6-57327F9C4D0C}" type="parTrans" cxnId="{4830C0D3-7A3D-4BA2-80A6-F17BE3581746}">
      <dgm:prSet/>
      <dgm:spPr/>
      <dgm:t>
        <a:bodyPr/>
        <a:lstStyle/>
        <a:p>
          <a:endParaRPr lang="es-PE" sz="1400"/>
        </a:p>
      </dgm:t>
    </dgm:pt>
    <dgm:pt modelId="{2695A6EA-09E3-4678-8B8F-A2B1B0B3E28F}" type="sibTrans" cxnId="{4830C0D3-7A3D-4BA2-80A6-F17BE3581746}">
      <dgm:prSet/>
      <dgm:spPr/>
      <dgm:t>
        <a:bodyPr/>
        <a:lstStyle/>
        <a:p>
          <a:endParaRPr lang="es-PE" sz="1400"/>
        </a:p>
      </dgm:t>
    </dgm:pt>
    <dgm:pt modelId="{8754D07D-839F-4D23-850E-9C2AD5B467A8}">
      <dgm:prSet phldrT="[Texto]" custT="1"/>
      <dgm:spPr/>
      <dgm:t>
        <a:bodyPr/>
        <a:lstStyle/>
        <a:p>
          <a:r>
            <a:rPr lang="es-PE" sz="2400" b="1" dirty="0" err="1" smtClean="0"/>
            <a:t>while</a:t>
          </a:r>
          <a:endParaRPr lang="es-PE" sz="2400" b="1" dirty="0"/>
        </a:p>
      </dgm:t>
    </dgm:pt>
    <dgm:pt modelId="{A453975A-296D-4F10-AA6B-1533B086C15E}" type="parTrans" cxnId="{58199D6A-12DA-4542-83EC-565BBA04BCD5}">
      <dgm:prSet/>
      <dgm:spPr/>
      <dgm:t>
        <a:bodyPr/>
        <a:lstStyle/>
        <a:p>
          <a:endParaRPr lang="es-PE" sz="1400"/>
        </a:p>
      </dgm:t>
    </dgm:pt>
    <dgm:pt modelId="{57ADE969-E78E-4962-B834-F9FBBC68AD25}" type="sibTrans" cxnId="{58199D6A-12DA-4542-83EC-565BBA04BCD5}">
      <dgm:prSet/>
      <dgm:spPr/>
      <dgm:t>
        <a:bodyPr/>
        <a:lstStyle/>
        <a:p>
          <a:endParaRPr lang="es-PE" sz="1400"/>
        </a:p>
      </dgm:t>
    </dgm:pt>
    <dgm:pt modelId="{CEDAB98C-FED1-4FA4-8077-608B56A29E95}">
      <dgm:prSet phldrT="[Texto]" custT="1"/>
      <dgm:spPr/>
      <dgm:t>
        <a:bodyPr/>
        <a:lstStyle/>
        <a:p>
          <a:r>
            <a:rPr lang="es-PE" sz="2400" b="1" dirty="0" smtClean="0"/>
            <a:t>do</a:t>
          </a:r>
          <a:r>
            <a:rPr lang="es-PE" sz="2400" b="1" dirty="0" smtClean="0"/>
            <a:t>..</a:t>
          </a:r>
          <a:r>
            <a:rPr lang="es-PE" sz="2400" b="1" dirty="0" err="1" smtClean="0"/>
            <a:t>while</a:t>
          </a:r>
          <a:endParaRPr lang="es-PE" sz="2400" b="1" dirty="0"/>
        </a:p>
      </dgm:t>
    </dgm:pt>
    <dgm:pt modelId="{283F6DCA-A5F4-492A-AB8B-CEA347BCBC83}" type="parTrans" cxnId="{1F59E59E-4FEA-4FF0-B215-3F57E1B504FE}">
      <dgm:prSet/>
      <dgm:spPr/>
      <dgm:t>
        <a:bodyPr/>
        <a:lstStyle/>
        <a:p>
          <a:endParaRPr lang="es-PE" sz="1400"/>
        </a:p>
      </dgm:t>
    </dgm:pt>
    <dgm:pt modelId="{6C69DAE2-7962-4139-9217-9CC0BDAC8C1B}" type="sibTrans" cxnId="{1F59E59E-4FEA-4FF0-B215-3F57E1B504FE}">
      <dgm:prSet/>
      <dgm:spPr/>
      <dgm:t>
        <a:bodyPr/>
        <a:lstStyle/>
        <a:p>
          <a:endParaRPr lang="es-PE" sz="1400"/>
        </a:p>
      </dgm:t>
    </dgm:pt>
    <dgm:pt modelId="{DB245A21-C5A6-4719-AA22-D1F19C1628C5}">
      <dgm:prSet phldrT="[Texto]" custT="1"/>
      <dgm:spPr/>
      <dgm:t>
        <a:bodyPr/>
        <a:lstStyle/>
        <a:p>
          <a:r>
            <a:rPr lang="es-PE" sz="1800" dirty="0" err="1" smtClean="0"/>
            <a:t>Repeti-tivo</a:t>
          </a:r>
          <a:r>
            <a:rPr lang="es-PE" sz="1800" dirty="0" smtClean="0"/>
            <a:t> con contador incluido</a:t>
          </a:r>
          <a:endParaRPr lang="es-PE" sz="1800" dirty="0"/>
        </a:p>
      </dgm:t>
    </dgm:pt>
    <dgm:pt modelId="{AD722835-CBED-4CFD-ABDE-FFE5AF2A6053}" type="parTrans" cxnId="{E87A87BC-71F6-49F4-B4D8-1AB5D5C66B56}">
      <dgm:prSet/>
      <dgm:spPr/>
      <dgm:t>
        <a:bodyPr/>
        <a:lstStyle/>
        <a:p>
          <a:endParaRPr lang="es-PE" sz="1400"/>
        </a:p>
      </dgm:t>
    </dgm:pt>
    <dgm:pt modelId="{FA112FA0-BB0E-4488-8FCC-023ACE1B7B30}" type="sibTrans" cxnId="{E87A87BC-71F6-49F4-B4D8-1AB5D5C66B56}">
      <dgm:prSet/>
      <dgm:spPr/>
      <dgm:t>
        <a:bodyPr/>
        <a:lstStyle/>
        <a:p>
          <a:endParaRPr lang="es-PE" sz="1400"/>
        </a:p>
      </dgm:t>
    </dgm:pt>
    <dgm:pt modelId="{C0CAEAD1-9CA9-4292-AC3F-675EB246BE2E}">
      <dgm:prSet phldrT="[Texto]" custT="1"/>
      <dgm:spPr/>
      <dgm:t>
        <a:bodyPr/>
        <a:lstStyle/>
        <a:p>
          <a:r>
            <a:rPr lang="es-PE" sz="1800" dirty="0" err="1" smtClean="0"/>
            <a:t>Repeti-tivo</a:t>
          </a:r>
          <a:r>
            <a:rPr lang="es-PE" sz="1800" dirty="0" smtClean="0"/>
            <a:t> que controla al inicio </a:t>
          </a:r>
          <a:endParaRPr lang="es-PE" sz="1800" dirty="0"/>
        </a:p>
      </dgm:t>
    </dgm:pt>
    <dgm:pt modelId="{DC4B5F5B-3EFE-410C-A7B8-EF02FE20755C}" type="parTrans" cxnId="{4E8F54BD-B8FE-41CB-A267-4E5F4BBC4B06}">
      <dgm:prSet/>
      <dgm:spPr/>
      <dgm:t>
        <a:bodyPr/>
        <a:lstStyle/>
        <a:p>
          <a:endParaRPr lang="es-PE" sz="1400"/>
        </a:p>
      </dgm:t>
    </dgm:pt>
    <dgm:pt modelId="{5D9022F2-5257-49CC-A995-FE316B26FFC7}" type="sibTrans" cxnId="{4E8F54BD-B8FE-41CB-A267-4E5F4BBC4B06}">
      <dgm:prSet/>
      <dgm:spPr/>
      <dgm:t>
        <a:bodyPr/>
        <a:lstStyle/>
        <a:p>
          <a:endParaRPr lang="es-PE" sz="1400"/>
        </a:p>
      </dgm:t>
    </dgm:pt>
    <dgm:pt modelId="{4FEA0194-1D53-47EA-BB24-D5BA166ADFB5}">
      <dgm:prSet phldrT="[Texto]" custT="1"/>
      <dgm:spPr/>
      <dgm:t>
        <a:bodyPr/>
        <a:lstStyle/>
        <a:p>
          <a:r>
            <a:rPr lang="es-PE" sz="1800" dirty="0" err="1" smtClean="0"/>
            <a:t>Repeti-tivo</a:t>
          </a:r>
          <a:r>
            <a:rPr lang="es-PE" sz="1800" dirty="0" smtClean="0"/>
            <a:t> que controla al final</a:t>
          </a:r>
          <a:endParaRPr lang="es-PE" sz="1800" dirty="0"/>
        </a:p>
      </dgm:t>
    </dgm:pt>
    <dgm:pt modelId="{BA00075C-91FE-47F1-86B0-98BAC088EE38}" type="parTrans" cxnId="{E2813F73-3466-4F99-8C80-780A457C00DE}">
      <dgm:prSet/>
      <dgm:spPr/>
      <dgm:t>
        <a:bodyPr/>
        <a:lstStyle/>
        <a:p>
          <a:endParaRPr lang="es-PE" sz="1400"/>
        </a:p>
      </dgm:t>
    </dgm:pt>
    <dgm:pt modelId="{23F0C4E0-7846-4FB2-9709-24E1E834B1C3}" type="sibTrans" cxnId="{E2813F73-3466-4F99-8C80-780A457C00DE}">
      <dgm:prSet/>
      <dgm:spPr/>
      <dgm:t>
        <a:bodyPr/>
        <a:lstStyle/>
        <a:p>
          <a:endParaRPr lang="es-PE" sz="1400"/>
        </a:p>
      </dgm:t>
    </dgm:pt>
    <dgm:pt modelId="{B455E2E3-0AD8-49BD-BE6D-864146E504F3}">
      <dgm:prSet phldrT="[Texto]" custT="1"/>
      <dgm:spPr/>
      <dgm:t>
        <a:bodyPr/>
        <a:lstStyle/>
        <a:p>
          <a:endParaRPr lang="es-PE" sz="2400" dirty="0"/>
        </a:p>
      </dgm:t>
    </dgm:pt>
    <dgm:pt modelId="{8286AA3F-4884-4EA2-B963-6892A5A7CFF3}" type="parTrans" cxnId="{9746B9B7-8BC0-41EE-BE71-F28DB2C17A40}">
      <dgm:prSet/>
      <dgm:spPr/>
      <dgm:t>
        <a:bodyPr/>
        <a:lstStyle/>
        <a:p>
          <a:endParaRPr lang="es-PE" sz="1400"/>
        </a:p>
      </dgm:t>
    </dgm:pt>
    <dgm:pt modelId="{EF521F04-042B-4AD5-8279-11010CCA6556}" type="sibTrans" cxnId="{9746B9B7-8BC0-41EE-BE71-F28DB2C17A40}">
      <dgm:prSet/>
      <dgm:spPr/>
      <dgm:t>
        <a:bodyPr/>
        <a:lstStyle/>
        <a:p>
          <a:endParaRPr lang="es-PE" sz="1400"/>
        </a:p>
      </dgm:t>
    </dgm:pt>
    <dgm:pt modelId="{BF0D8D5C-6C11-4F0C-8556-8297036B5ADA}">
      <dgm:prSet phldrT="[Texto]" custT="1"/>
      <dgm:spPr/>
      <dgm:t>
        <a:bodyPr/>
        <a:lstStyle/>
        <a:p>
          <a:endParaRPr lang="es-PE" sz="2400" dirty="0"/>
        </a:p>
      </dgm:t>
    </dgm:pt>
    <dgm:pt modelId="{FE034207-E499-4E11-AD5B-055BB6671817}" type="parTrans" cxnId="{1D43C739-45CF-40D7-BFA7-20CE473CDBD6}">
      <dgm:prSet/>
      <dgm:spPr/>
      <dgm:t>
        <a:bodyPr/>
        <a:lstStyle/>
        <a:p>
          <a:endParaRPr lang="es-PE" sz="1400"/>
        </a:p>
      </dgm:t>
    </dgm:pt>
    <dgm:pt modelId="{E8B43EFA-AE56-4511-A447-FB40350D53CB}" type="sibTrans" cxnId="{1D43C739-45CF-40D7-BFA7-20CE473CDBD6}">
      <dgm:prSet/>
      <dgm:spPr/>
      <dgm:t>
        <a:bodyPr/>
        <a:lstStyle/>
        <a:p>
          <a:endParaRPr lang="es-PE" sz="1400"/>
        </a:p>
      </dgm:t>
    </dgm:pt>
    <dgm:pt modelId="{84171AA0-665D-4273-8A8E-07539EDE5519}">
      <dgm:prSet phldrT="[Texto]" custT="1"/>
      <dgm:spPr/>
      <dgm:t>
        <a:bodyPr/>
        <a:lstStyle/>
        <a:p>
          <a:endParaRPr lang="es-PE" sz="2400" dirty="0"/>
        </a:p>
      </dgm:t>
    </dgm:pt>
    <dgm:pt modelId="{9D9242FF-662A-47D0-9876-2F49941E0516}" type="parTrans" cxnId="{DEC5C086-7826-4A60-B1BD-DA03FE263409}">
      <dgm:prSet/>
      <dgm:spPr/>
      <dgm:t>
        <a:bodyPr/>
        <a:lstStyle/>
        <a:p>
          <a:endParaRPr lang="es-PE" sz="1400"/>
        </a:p>
      </dgm:t>
    </dgm:pt>
    <dgm:pt modelId="{30E9A888-361A-49AE-90FF-62148BAA18CE}" type="sibTrans" cxnId="{DEC5C086-7826-4A60-B1BD-DA03FE263409}">
      <dgm:prSet/>
      <dgm:spPr/>
      <dgm:t>
        <a:bodyPr/>
        <a:lstStyle/>
        <a:p>
          <a:endParaRPr lang="es-PE" sz="1400"/>
        </a:p>
      </dgm:t>
    </dgm:pt>
    <dgm:pt modelId="{E5A8653E-2D96-49C8-BD4F-016E219B9348}">
      <dgm:prSet phldrT="[Texto]" custT="1"/>
      <dgm:spPr/>
      <dgm:t>
        <a:bodyPr/>
        <a:lstStyle/>
        <a:p>
          <a:endParaRPr lang="es-PE" sz="2400" dirty="0"/>
        </a:p>
      </dgm:t>
    </dgm:pt>
    <dgm:pt modelId="{33903C65-ED6C-433E-A4DC-65FBF492B90F}" type="parTrans" cxnId="{4D0A88A0-39F5-4343-9835-25B235D9A50E}">
      <dgm:prSet/>
      <dgm:spPr/>
      <dgm:t>
        <a:bodyPr/>
        <a:lstStyle/>
        <a:p>
          <a:endParaRPr lang="es-PE" sz="1400"/>
        </a:p>
      </dgm:t>
    </dgm:pt>
    <dgm:pt modelId="{0E23F456-FF50-41EF-9D24-DB5E18ADBD62}" type="sibTrans" cxnId="{4D0A88A0-39F5-4343-9835-25B235D9A50E}">
      <dgm:prSet/>
      <dgm:spPr/>
      <dgm:t>
        <a:bodyPr/>
        <a:lstStyle/>
        <a:p>
          <a:endParaRPr lang="es-PE" sz="1400"/>
        </a:p>
      </dgm:t>
    </dgm:pt>
    <dgm:pt modelId="{112FCC5B-9726-4876-8A11-2B95FAA3A56C}">
      <dgm:prSet phldrT="[Texto]" custT="1"/>
      <dgm:spPr/>
      <dgm:t>
        <a:bodyPr/>
        <a:lstStyle/>
        <a:p>
          <a:endParaRPr lang="es-PE" sz="2400" dirty="0"/>
        </a:p>
      </dgm:t>
    </dgm:pt>
    <dgm:pt modelId="{15429BAC-607B-47AF-BE77-9AA8F1C107B7}" type="parTrans" cxnId="{7B331B01-B4D7-4636-8659-A1581629A7F1}">
      <dgm:prSet/>
      <dgm:spPr/>
      <dgm:t>
        <a:bodyPr/>
        <a:lstStyle/>
        <a:p>
          <a:endParaRPr lang="es-PE" sz="1400"/>
        </a:p>
      </dgm:t>
    </dgm:pt>
    <dgm:pt modelId="{2C5DB58F-3AF3-4206-8E3E-26EF1F052F2A}" type="sibTrans" cxnId="{7B331B01-B4D7-4636-8659-A1581629A7F1}">
      <dgm:prSet/>
      <dgm:spPr/>
      <dgm:t>
        <a:bodyPr/>
        <a:lstStyle/>
        <a:p>
          <a:endParaRPr lang="es-PE" sz="1400"/>
        </a:p>
      </dgm:t>
    </dgm:pt>
    <dgm:pt modelId="{37C9DE6D-1A57-48C8-91B6-08C8EB44DABB}">
      <dgm:prSet phldrT="[Texto]" custT="1"/>
      <dgm:spPr/>
      <dgm:t>
        <a:bodyPr/>
        <a:lstStyle/>
        <a:p>
          <a:endParaRPr lang="es-PE" sz="2400" dirty="0"/>
        </a:p>
      </dgm:t>
    </dgm:pt>
    <dgm:pt modelId="{3901144D-962A-448D-A4F5-63B81E26F7AF}" type="parTrans" cxnId="{0A8DC81D-CFBF-4F4A-9E76-1B4EC4FA1D2D}">
      <dgm:prSet/>
      <dgm:spPr/>
      <dgm:t>
        <a:bodyPr/>
        <a:lstStyle/>
        <a:p>
          <a:endParaRPr lang="es-PE" sz="1400"/>
        </a:p>
      </dgm:t>
    </dgm:pt>
    <dgm:pt modelId="{1E312F02-3814-4B6D-AEC6-C6F70E5CC9C7}" type="sibTrans" cxnId="{0A8DC81D-CFBF-4F4A-9E76-1B4EC4FA1D2D}">
      <dgm:prSet/>
      <dgm:spPr/>
      <dgm:t>
        <a:bodyPr/>
        <a:lstStyle/>
        <a:p>
          <a:endParaRPr lang="es-PE" sz="1400"/>
        </a:p>
      </dgm:t>
    </dgm:pt>
    <dgm:pt modelId="{E4C089B8-7F06-499D-8907-36FA6CFFE00E}" type="pres">
      <dgm:prSet presAssocID="{B37A90BA-B3BB-411A-B217-C098F3909403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PE"/>
        </a:p>
      </dgm:t>
    </dgm:pt>
    <dgm:pt modelId="{23DF786A-FA6F-4FF3-82D9-AB1588568FBA}" type="pres">
      <dgm:prSet presAssocID="{193D48FA-A52D-42A8-B663-3C64495719A1}" presName="vertOne" presStyleCnt="0"/>
      <dgm:spPr/>
    </dgm:pt>
    <dgm:pt modelId="{3A7BD2C0-77D3-4FAD-8532-E18B59BC116C}" type="pres">
      <dgm:prSet presAssocID="{193D48FA-A52D-42A8-B663-3C64495719A1}" presName="txOne" presStyleLbl="node0" presStyleIdx="0" presStyleCnt="4" custScaleX="74146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529BBF5E-6FD1-4E70-9D43-C4866677FAE9}" type="pres">
      <dgm:prSet presAssocID="{193D48FA-A52D-42A8-B663-3C64495719A1}" presName="parTransOne" presStyleCnt="0"/>
      <dgm:spPr/>
    </dgm:pt>
    <dgm:pt modelId="{F1DE96D6-9ED6-4AE2-A5B9-A3478D1D9561}" type="pres">
      <dgm:prSet presAssocID="{193D48FA-A52D-42A8-B663-3C64495719A1}" presName="horzOne" presStyleCnt="0"/>
      <dgm:spPr/>
    </dgm:pt>
    <dgm:pt modelId="{10CB2D24-7965-4C6F-A67B-35CE46E443A6}" type="pres">
      <dgm:prSet presAssocID="{8754D07D-839F-4D23-850E-9C2AD5B467A8}" presName="vertTwo" presStyleCnt="0"/>
      <dgm:spPr/>
    </dgm:pt>
    <dgm:pt modelId="{C087AAEE-97BB-45F5-92D4-78BF08837CA2}" type="pres">
      <dgm:prSet presAssocID="{8754D07D-839F-4D23-850E-9C2AD5B467A8}" presName="txTwo" presStyleLbl="node2" presStyleIdx="0" presStyleCnt="4" custScaleX="82817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9DC452EA-137E-471A-BD96-164FF3C1102D}" type="pres">
      <dgm:prSet presAssocID="{8754D07D-839F-4D23-850E-9C2AD5B467A8}" presName="parTransTwo" presStyleCnt="0"/>
      <dgm:spPr/>
    </dgm:pt>
    <dgm:pt modelId="{AD5098A5-1553-4832-8AE2-93C987633208}" type="pres">
      <dgm:prSet presAssocID="{8754D07D-839F-4D23-850E-9C2AD5B467A8}" presName="horzTwo" presStyleCnt="0"/>
      <dgm:spPr/>
    </dgm:pt>
    <dgm:pt modelId="{7EF48B5D-9F78-452D-8BFA-6802F9780F6B}" type="pres">
      <dgm:prSet presAssocID="{CEDAB98C-FED1-4FA4-8077-608B56A29E95}" presName="vertThree" presStyleCnt="0"/>
      <dgm:spPr/>
    </dgm:pt>
    <dgm:pt modelId="{504C4B21-892D-4472-8FE4-9F49DAE2D723}" type="pres">
      <dgm:prSet presAssocID="{CEDAB98C-FED1-4FA4-8077-608B56A29E95}" presName="txThree" presStyleLbl="node3" presStyleIdx="0" presStyleCnt="4" custScaleX="77581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2F2B4554-5CBB-4364-B95D-5CED6046FAA4}" type="pres">
      <dgm:prSet presAssocID="{CEDAB98C-FED1-4FA4-8077-608B56A29E95}" presName="horzThree" presStyleCnt="0"/>
      <dgm:spPr/>
    </dgm:pt>
    <dgm:pt modelId="{C3B7A573-DFF5-49E4-98DB-C259E01829FC}" type="pres">
      <dgm:prSet presAssocID="{2695A6EA-09E3-4678-8B8F-A2B1B0B3E28F}" presName="sibSpaceOne" presStyleCnt="0"/>
      <dgm:spPr/>
    </dgm:pt>
    <dgm:pt modelId="{08050AED-A52C-45E7-AB52-B41B521CA678}" type="pres">
      <dgm:prSet presAssocID="{DB245A21-C5A6-4719-AA22-D1F19C1628C5}" presName="vertOne" presStyleCnt="0"/>
      <dgm:spPr/>
    </dgm:pt>
    <dgm:pt modelId="{F77564C2-50D5-4678-B5AC-C951AC07A77C}" type="pres">
      <dgm:prSet presAssocID="{DB245A21-C5A6-4719-AA22-D1F19C1628C5}" presName="txOne" presStyleLbl="node0" presStyleIdx="1" presStyleCnt="4" custScaleX="74435" custLinFactNeighborX="-5812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2A0274E2-2CB0-4C66-9FA8-2DFA30D46E36}" type="pres">
      <dgm:prSet presAssocID="{DB245A21-C5A6-4719-AA22-D1F19C1628C5}" presName="parTransOne" presStyleCnt="0"/>
      <dgm:spPr/>
    </dgm:pt>
    <dgm:pt modelId="{A86AFE7A-CF2A-4250-8C4F-A24ADD408DA2}" type="pres">
      <dgm:prSet presAssocID="{DB245A21-C5A6-4719-AA22-D1F19C1628C5}" presName="horzOne" presStyleCnt="0"/>
      <dgm:spPr/>
    </dgm:pt>
    <dgm:pt modelId="{D9A821C3-CAEB-4232-91C6-203590E47C95}" type="pres">
      <dgm:prSet presAssocID="{C0CAEAD1-9CA9-4292-AC3F-675EB246BE2E}" presName="vertTwo" presStyleCnt="0"/>
      <dgm:spPr/>
    </dgm:pt>
    <dgm:pt modelId="{934437A9-55AA-4F1C-8704-53FBCA666871}" type="pres">
      <dgm:prSet presAssocID="{C0CAEAD1-9CA9-4292-AC3F-675EB246BE2E}" presName="txTwo" presStyleLbl="node2" presStyleIdx="1" presStyleCnt="4" custScaleX="74435" custLinFactNeighborX="-5817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23E3059D-D864-471F-AFC9-FBBFA5952C13}" type="pres">
      <dgm:prSet presAssocID="{C0CAEAD1-9CA9-4292-AC3F-675EB246BE2E}" presName="parTransTwo" presStyleCnt="0"/>
      <dgm:spPr/>
    </dgm:pt>
    <dgm:pt modelId="{1D6DA465-39C7-4E29-8DC7-7B48F2B4FF62}" type="pres">
      <dgm:prSet presAssocID="{C0CAEAD1-9CA9-4292-AC3F-675EB246BE2E}" presName="horzTwo" presStyleCnt="0"/>
      <dgm:spPr/>
    </dgm:pt>
    <dgm:pt modelId="{27BAC0A6-FFCC-4DE2-8542-A0ACC45C9535}" type="pres">
      <dgm:prSet presAssocID="{4FEA0194-1D53-47EA-BB24-D5BA166ADFB5}" presName="vertThree" presStyleCnt="0"/>
      <dgm:spPr/>
    </dgm:pt>
    <dgm:pt modelId="{746900BC-E21F-41CA-A7A1-A6D77E5DB3A9}" type="pres">
      <dgm:prSet presAssocID="{4FEA0194-1D53-47EA-BB24-D5BA166ADFB5}" presName="txThree" presStyleLbl="node3" presStyleIdx="1" presStyleCnt="4" custScaleX="74508" custLinFactNeighborX="-5817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4E6C51EF-8745-4F67-9973-5F2C5465BDF0}" type="pres">
      <dgm:prSet presAssocID="{4FEA0194-1D53-47EA-BB24-D5BA166ADFB5}" presName="horzThree" presStyleCnt="0"/>
      <dgm:spPr/>
    </dgm:pt>
    <dgm:pt modelId="{077A5F70-09EB-4067-AC7B-6C16E171BEA7}" type="pres">
      <dgm:prSet presAssocID="{FA112FA0-BB0E-4488-8FCC-023ACE1B7B30}" presName="sibSpaceOne" presStyleCnt="0"/>
      <dgm:spPr/>
    </dgm:pt>
    <dgm:pt modelId="{1B1E0BE3-C619-4B27-9FD8-6E0E0591B4F4}" type="pres">
      <dgm:prSet presAssocID="{B455E2E3-0AD8-49BD-BE6D-864146E504F3}" presName="vertOne" presStyleCnt="0"/>
      <dgm:spPr/>
    </dgm:pt>
    <dgm:pt modelId="{9B058FB7-CD6D-4DAB-827A-BBC17ABC1033}" type="pres">
      <dgm:prSet presAssocID="{B455E2E3-0AD8-49BD-BE6D-864146E504F3}" presName="txOne" presStyleLbl="node0" presStyleIdx="2" presStyleCnt="4" custScaleX="99366" custLinFactNeighborX="-545" custLinFactNeighborY="-732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B128D425-E490-4B61-822C-52F9148AE03D}" type="pres">
      <dgm:prSet presAssocID="{B455E2E3-0AD8-49BD-BE6D-864146E504F3}" presName="parTransOne" presStyleCnt="0"/>
      <dgm:spPr/>
    </dgm:pt>
    <dgm:pt modelId="{210837DE-8126-444B-9C0E-DB533BAF3150}" type="pres">
      <dgm:prSet presAssocID="{B455E2E3-0AD8-49BD-BE6D-864146E504F3}" presName="horzOne" presStyleCnt="0"/>
      <dgm:spPr/>
    </dgm:pt>
    <dgm:pt modelId="{9DBC9CC8-F303-416E-9B4B-BD964969C978}" type="pres">
      <dgm:prSet presAssocID="{BF0D8D5C-6C11-4F0C-8556-8297036B5ADA}" presName="vertTwo" presStyleCnt="0"/>
      <dgm:spPr/>
    </dgm:pt>
    <dgm:pt modelId="{43E574FB-72EC-4DF6-86FD-15648DA33CC0}" type="pres">
      <dgm:prSet presAssocID="{BF0D8D5C-6C11-4F0C-8556-8297036B5ADA}" presName="txTwo" presStyleLbl="node2" presStyleIdx="2" presStyleCnt="4" custLinFactNeighborX="-277" custLinFactNeighborY="-732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95D578B3-EFDF-41BB-9727-0C0A4046EBEF}" type="pres">
      <dgm:prSet presAssocID="{BF0D8D5C-6C11-4F0C-8556-8297036B5ADA}" presName="parTransTwo" presStyleCnt="0"/>
      <dgm:spPr/>
    </dgm:pt>
    <dgm:pt modelId="{CF78579E-85DF-47BF-8794-3E8CC7860C5A}" type="pres">
      <dgm:prSet presAssocID="{BF0D8D5C-6C11-4F0C-8556-8297036B5ADA}" presName="horzTwo" presStyleCnt="0"/>
      <dgm:spPr/>
    </dgm:pt>
    <dgm:pt modelId="{6FC2E5E6-B0CC-405C-B710-285ECD8BE124}" type="pres">
      <dgm:prSet presAssocID="{84171AA0-665D-4273-8A8E-07539EDE5519}" presName="vertThree" presStyleCnt="0"/>
      <dgm:spPr/>
    </dgm:pt>
    <dgm:pt modelId="{6CC19E84-0C7D-4A57-AA56-7D525C89AF89}" type="pres">
      <dgm:prSet presAssocID="{84171AA0-665D-4273-8A8E-07539EDE5519}" presName="txThree" presStyleLbl="node3" presStyleIdx="2" presStyleCnt="4" custScaleX="182748" custLinFactNeighborX="-507" custLinFactNeighborY="-2497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E7B3148F-3BA5-4A6A-BAEF-05C787BE4918}" type="pres">
      <dgm:prSet presAssocID="{84171AA0-665D-4273-8A8E-07539EDE5519}" presName="horzThree" presStyleCnt="0"/>
      <dgm:spPr/>
    </dgm:pt>
    <dgm:pt modelId="{AAAA946B-7967-4878-BB78-DBEBA37B1A53}" type="pres">
      <dgm:prSet presAssocID="{EF521F04-042B-4AD5-8279-11010CCA6556}" presName="sibSpaceOne" presStyleCnt="0"/>
      <dgm:spPr/>
    </dgm:pt>
    <dgm:pt modelId="{50B81144-3AF1-4DFB-99F5-FA3A3CE179AE}" type="pres">
      <dgm:prSet presAssocID="{E5A8653E-2D96-49C8-BD4F-016E219B9348}" presName="vertOne" presStyleCnt="0"/>
      <dgm:spPr/>
    </dgm:pt>
    <dgm:pt modelId="{29739857-B84A-4B69-AB45-D82692A37DF3}" type="pres">
      <dgm:prSet presAssocID="{E5A8653E-2D96-49C8-BD4F-016E219B9348}" presName="txOne" presStyleLbl="node0" presStyleIdx="3" presStyleCnt="4" custLinFactNeighborX="394" custLinFactNeighborY="2959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5D128E58-DAC7-4F64-BD6C-9419D5947EE7}" type="pres">
      <dgm:prSet presAssocID="{E5A8653E-2D96-49C8-BD4F-016E219B9348}" presName="parTransOne" presStyleCnt="0"/>
      <dgm:spPr/>
    </dgm:pt>
    <dgm:pt modelId="{E85F072D-B54F-4F13-B31F-123B59769C65}" type="pres">
      <dgm:prSet presAssocID="{E5A8653E-2D96-49C8-BD4F-016E219B9348}" presName="horzOne" presStyleCnt="0"/>
      <dgm:spPr/>
    </dgm:pt>
    <dgm:pt modelId="{2F817501-5628-4184-B897-C386247316E1}" type="pres">
      <dgm:prSet presAssocID="{112FCC5B-9726-4876-8A11-2B95FAA3A56C}" presName="vertTwo" presStyleCnt="0"/>
      <dgm:spPr/>
    </dgm:pt>
    <dgm:pt modelId="{E91F47BA-8188-4503-8342-C6948CB5EECC}" type="pres">
      <dgm:prSet presAssocID="{112FCC5B-9726-4876-8A11-2B95FAA3A56C}" presName="txTwo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A35C9898-544F-464A-B320-26EFE059B8AA}" type="pres">
      <dgm:prSet presAssocID="{112FCC5B-9726-4876-8A11-2B95FAA3A56C}" presName="parTransTwo" presStyleCnt="0"/>
      <dgm:spPr/>
    </dgm:pt>
    <dgm:pt modelId="{C3D668B3-9835-40E2-86D0-B95A155C5FF5}" type="pres">
      <dgm:prSet presAssocID="{112FCC5B-9726-4876-8A11-2B95FAA3A56C}" presName="horzTwo" presStyleCnt="0"/>
      <dgm:spPr/>
    </dgm:pt>
    <dgm:pt modelId="{69443D03-003B-490D-AD92-A41502865FCA}" type="pres">
      <dgm:prSet presAssocID="{37C9DE6D-1A57-48C8-91B6-08C8EB44DABB}" presName="vertThree" presStyleCnt="0"/>
      <dgm:spPr/>
    </dgm:pt>
    <dgm:pt modelId="{8DA74887-D91F-4EB3-91CD-3C1D45AEE4DF}" type="pres">
      <dgm:prSet presAssocID="{37C9DE6D-1A57-48C8-91B6-08C8EB44DABB}" presName="txThree" presStyleLbl="node3" presStyleIdx="3" presStyleCnt="4" custScaleX="203713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839DD039-F71F-4D28-AC7C-A9558B735B99}" type="pres">
      <dgm:prSet presAssocID="{37C9DE6D-1A57-48C8-91B6-08C8EB44DABB}" presName="horzThree" presStyleCnt="0"/>
      <dgm:spPr/>
    </dgm:pt>
  </dgm:ptLst>
  <dgm:cxnLst>
    <dgm:cxn modelId="{CDDD984A-EAA7-4CFE-867F-5B425AF8F84B}" type="presOf" srcId="{4FEA0194-1D53-47EA-BB24-D5BA166ADFB5}" destId="{746900BC-E21F-41CA-A7A1-A6D77E5DB3A9}" srcOrd="0" destOrd="0" presId="urn:microsoft.com/office/officeart/2005/8/layout/hierarchy4"/>
    <dgm:cxn modelId="{1D43C739-45CF-40D7-BFA7-20CE473CDBD6}" srcId="{B455E2E3-0AD8-49BD-BE6D-864146E504F3}" destId="{BF0D8D5C-6C11-4F0C-8556-8297036B5ADA}" srcOrd="0" destOrd="0" parTransId="{FE034207-E499-4E11-AD5B-055BB6671817}" sibTransId="{E8B43EFA-AE56-4511-A447-FB40350D53CB}"/>
    <dgm:cxn modelId="{91CA8792-0AB0-400B-BC38-49C105FFDC71}" type="presOf" srcId="{CEDAB98C-FED1-4FA4-8077-608B56A29E95}" destId="{504C4B21-892D-4472-8FE4-9F49DAE2D723}" srcOrd="0" destOrd="0" presId="urn:microsoft.com/office/officeart/2005/8/layout/hierarchy4"/>
    <dgm:cxn modelId="{C8B64EC9-444A-4289-8F53-4007C9D25976}" type="presOf" srcId="{DB245A21-C5A6-4719-AA22-D1F19C1628C5}" destId="{F77564C2-50D5-4678-B5AC-C951AC07A77C}" srcOrd="0" destOrd="0" presId="urn:microsoft.com/office/officeart/2005/8/layout/hierarchy4"/>
    <dgm:cxn modelId="{4830C0D3-7A3D-4BA2-80A6-F17BE3581746}" srcId="{B37A90BA-B3BB-411A-B217-C098F3909403}" destId="{193D48FA-A52D-42A8-B663-3C64495719A1}" srcOrd="0" destOrd="0" parTransId="{23AC8183-5DEB-4B5C-A9E6-57327F9C4D0C}" sibTransId="{2695A6EA-09E3-4678-8B8F-A2B1B0B3E28F}"/>
    <dgm:cxn modelId="{449986FD-1BAD-422C-AB88-75E994F4BD38}" type="presOf" srcId="{84171AA0-665D-4273-8A8E-07539EDE5519}" destId="{6CC19E84-0C7D-4A57-AA56-7D525C89AF89}" srcOrd="0" destOrd="0" presId="urn:microsoft.com/office/officeart/2005/8/layout/hierarchy4"/>
    <dgm:cxn modelId="{4E8F54BD-B8FE-41CB-A267-4E5F4BBC4B06}" srcId="{DB245A21-C5A6-4719-AA22-D1F19C1628C5}" destId="{C0CAEAD1-9CA9-4292-AC3F-675EB246BE2E}" srcOrd="0" destOrd="0" parTransId="{DC4B5F5B-3EFE-410C-A7B8-EF02FE20755C}" sibTransId="{5D9022F2-5257-49CC-A995-FE316B26FFC7}"/>
    <dgm:cxn modelId="{1F59E59E-4FEA-4FF0-B215-3F57E1B504FE}" srcId="{8754D07D-839F-4D23-850E-9C2AD5B467A8}" destId="{CEDAB98C-FED1-4FA4-8077-608B56A29E95}" srcOrd="0" destOrd="0" parTransId="{283F6DCA-A5F4-492A-AB8B-CEA347BCBC83}" sibTransId="{6C69DAE2-7962-4139-9217-9CC0BDAC8C1B}"/>
    <dgm:cxn modelId="{4D0A88A0-39F5-4343-9835-25B235D9A50E}" srcId="{B37A90BA-B3BB-411A-B217-C098F3909403}" destId="{E5A8653E-2D96-49C8-BD4F-016E219B9348}" srcOrd="3" destOrd="0" parTransId="{33903C65-ED6C-433E-A4DC-65FBF492B90F}" sibTransId="{0E23F456-FF50-41EF-9D24-DB5E18ADBD62}"/>
    <dgm:cxn modelId="{0A8DC81D-CFBF-4F4A-9E76-1B4EC4FA1D2D}" srcId="{112FCC5B-9726-4876-8A11-2B95FAA3A56C}" destId="{37C9DE6D-1A57-48C8-91B6-08C8EB44DABB}" srcOrd="0" destOrd="0" parTransId="{3901144D-962A-448D-A4F5-63B81E26F7AF}" sibTransId="{1E312F02-3814-4B6D-AEC6-C6F70E5CC9C7}"/>
    <dgm:cxn modelId="{E2813F73-3466-4F99-8C80-780A457C00DE}" srcId="{C0CAEAD1-9CA9-4292-AC3F-675EB246BE2E}" destId="{4FEA0194-1D53-47EA-BB24-D5BA166ADFB5}" srcOrd="0" destOrd="0" parTransId="{BA00075C-91FE-47F1-86B0-98BAC088EE38}" sibTransId="{23F0C4E0-7846-4FB2-9709-24E1E834B1C3}"/>
    <dgm:cxn modelId="{E87A87BC-71F6-49F4-B4D8-1AB5D5C66B56}" srcId="{B37A90BA-B3BB-411A-B217-C098F3909403}" destId="{DB245A21-C5A6-4719-AA22-D1F19C1628C5}" srcOrd="1" destOrd="0" parTransId="{AD722835-CBED-4CFD-ABDE-FFE5AF2A6053}" sibTransId="{FA112FA0-BB0E-4488-8FCC-023ACE1B7B30}"/>
    <dgm:cxn modelId="{9746B9B7-8BC0-41EE-BE71-F28DB2C17A40}" srcId="{B37A90BA-B3BB-411A-B217-C098F3909403}" destId="{B455E2E3-0AD8-49BD-BE6D-864146E504F3}" srcOrd="2" destOrd="0" parTransId="{8286AA3F-4884-4EA2-B963-6892A5A7CFF3}" sibTransId="{EF521F04-042B-4AD5-8279-11010CCA6556}"/>
    <dgm:cxn modelId="{3987DC07-68DC-4C1F-9F16-9B4B2129F6AB}" type="presOf" srcId="{193D48FA-A52D-42A8-B663-3C64495719A1}" destId="{3A7BD2C0-77D3-4FAD-8532-E18B59BC116C}" srcOrd="0" destOrd="0" presId="urn:microsoft.com/office/officeart/2005/8/layout/hierarchy4"/>
    <dgm:cxn modelId="{D44AA96E-CEF1-49C5-9B31-B8667025869E}" type="presOf" srcId="{BF0D8D5C-6C11-4F0C-8556-8297036B5ADA}" destId="{43E574FB-72EC-4DF6-86FD-15648DA33CC0}" srcOrd="0" destOrd="0" presId="urn:microsoft.com/office/officeart/2005/8/layout/hierarchy4"/>
    <dgm:cxn modelId="{C85BF9FB-BC8C-48C7-BFD6-43377605EFA5}" type="presOf" srcId="{B455E2E3-0AD8-49BD-BE6D-864146E504F3}" destId="{9B058FB7-CD6D-4DAB-827A-BBC17ABC1033}" srcOrd="0" destOrd="0" presId="urn:microsoft.com/office/officeart/2005/8/layout/hierarchy4"/>
    <dgm:cxn modelId="{E8FC7628-C206-4F72-9C2F-2AA11305D4AA}" type="presOf" srcId="{C0CAEAD1-9CA9-4292-AC3F-675EB246BE2E}" destId="{934437A9-55AA-4F1C-8704-53FBCA666871}" srcOrd="0" destOrd="0" presId="urn:microsoft.com/office/officeart/2005/8/layout/hierarchy4"/>
    <dgm:cxn modelId="{15ED3930-4685-41F1-B2E4-BFF9A38AFA48}" type="presOf" srcId="{8754D07D-839F-4D23-850E-9C2AD5B467A8}" destId="{C087AAEE-97BB-45F5-92D4-78BF08837CA2}" srcOrd="0" destOrd="0" presId="urn:microsoft.com/office/officeart/2005/8/layout/hierarchy4"/>
    <dgm:cxn modelId="{65E9B26B-31BB-40EE-9302-1088D7EC45BC}" type="presOf" srcId="{37C9DE6D-1A57-48C8-91B6-08C8EB44DABB}" destId="{8DA74887-D91F-4EB3-91CD-3C1D45AEE4DF}" srcOrd="0" destOrd="0" presId="urn:microsoft.com/office/officeart/2005/8/layout/hierarchy4"/>
    <dgm:cxn modelId="{DEC5C086-7826-4A60-B1BD-DA03FE263409}" srcId="{BF0D8D5C-6C11-4F0C-8556-8297036B5ADA}" destId="{84171AA0-665D-4273-8A8E-07539EDE5519}" srcOrd="0" destOrd="0" parTransId="{9D9242FF-662A-47D0-9876-2F49941E0516}" sibTransId="{30E9A888-361A-49AE-90FF-62148BAA18CE}"/>
    <dgm:cxn modelId="{DDF7C60A-F9BE-47F7-B9EE-C85A26AF05CC}" type="presOf" srcId="{E5A8653E-2D96-49C8-BD4F-016E219B9348}" destId="{29739857-B84A-4B69-AB45-D82692A37DF3}" srcOrd="0" destOrd="0" presId="urn:microsoft.com/office/officeart/2005/8/layout/hierarchy4"/>
    <dgm:cxn modelId="{E4743E8B-80D7-4A8C-AEDE-F546410B5D54}" type="presOf" srcId="{B37A90BA-B3BB-411A-B217-C098F3909403}" destId="{E4C089B8-7F06-499D-8907-36FA6CFFE00E}" srcOrd="0" destOrd="0" presId="urn:microsoft.com/office/officeart/2005/8/layout/hierarchy4"/>
    <dgm:cxn modelId="{58199D6A-12DA-4542-83EC-565BBA04BCD5}" srcId="{193D48FA-A52D-42A8-B663-3C64495719A1}" destId="{8754D07D-839F-4D23-850E-9C2AD5B467A8}" srcOrd="0" destOrd="0" parTransId="{A453975A-296D-4F10-AA6B-1533B086C15E}" sibTransId="{57ADE969-E78E-4962-B834-F9FBBC68AD25}"/>
    <dgm:cxn modelId="{7B331B01-B4D7-4636-8659-A1581629A7F1}" srcId="{E5A8653E-2D96-49C8-BD4F-016E219B9348}" destId="{112FCC5B-9726-4876-8A11-2B95FAA3A56C}" srcOrd="0" destOrd="0" parTransId="{15429BAC-607B-47AF-BE77-9AA8F1C107B7}" sibTransId="{2C5DB58F-3AF3-4206-8E3E-26EF1F052F2A}"/>
    <dgm:cxn modelId="{A33E27A1-3873-4A0A-9EA7-801525C4FB38}" type="presOf" srcId="{112FCC5B-9726-4876-8A11-2B95FAA3A56C}" destId="{E91F47BA-8188-4503-8342-C6948CB5EECC}" srcOrd="0" destOrd="0" presId="urn:microsoft.com/office/officeart/2005/8/layout/hierarchy4"/>
    <dgm:cxn modelId="{BD26957D-2D9B-4F5B-BBB1-A0A3F5053702}" type="presParOf" srcId="{E4C089B8-7F06-499D-8907-36FA6CFFE00E}" destId="{23DF786A-FA6F-4FF3-82D9-AB1588568FBA}" srcOrd="0" destOrd="0" presId="urn:microsoft.com/office/officeart/2005/8/layout/hierarchy4"/>
    <dgm:cxn modelId="{175D07E8-F907-45B4-B8B3-B262B82B0B03}" type="presParOf" srcId="{23DF786A-FA6F-4FF3-82D9-AB1588568FBA}" destId="{3A7BD2C0-77D3-4FAD-8532-E18B59BC116C}" srcOrd="0" destOrd="0" presId="urn:microsoft.com/office/officeart/2005/8/layout/hierarchy4"/>
    <dgm:cxn modelId="{0116551C-FF37-4163-95FA-429BA4503C01}" type="presParOf" srcId="{23DF786A-FA6F-4FF3-82D9-AB1588568FBA}" destId="{529BBF5E-6FD1-4E70-9D43-C4866677FAE9}" srcOrd="1" destOrd="0" presId="urn:microsoft.com/office/officeart/2005/8/layout/hierarchy4"/>
    <dgm:cxn modelId="{620AB159-50C0-4DBF-A6BA-318AC80E17EB}" type="presParOf" srcId="{23DF786A-FA6F-4FF3-82D9-AB1588568FBA}" destId="{F1DE96D6-9ED6-4AE2-A5B9-A3478D1D9561}" srcOrd="2" destOrd="0" presId="urn:microsoft.com/office/officeart/2005/8/layout/hierarchy4"/>
    <dgm:cxn modelId="{FB6224E9-3836-4B3D-9AF3-3EDCD170ADF7}" type="presParOf" srcId="{F1DE96D6-9ED6-4AE2-A5B9-A3478D1D9561}" destId="{10CB2D24-7965-4C6F-A67B-35CE46E443A6}" srcOrd="0" destOrd="0" presId="urn:microsoft.com/office/officeart/2005/8/layout/hierarchy4"/>
    <dgm:cxn modelId="{3EBBF2C9-31A2-42FD-9609-026157252F5F}" type="presParOf" srcId="{10CB2D24-7965-4C6F-A67B-35CE46E443A6}" destId="{C087AAEE-97BB-45F5-92D4-78BF08837CA2}" srcOrd="0" destOrd="0" presId="urn:microsoft.com/office/officeart/2005/8/layout/hierarchy4"/>
    <dgm:cxn modelId="{9116F1BF-B51D-4F6A-BEDA-C984F72DAF04}" type="presParOf" srcId="{10CB2D24-7965-4C6F-A67B-35CE46E443A6}" destId="{9DC452EA-137E-471A-BD96-164FF3C1102D}" srcOrd="1" destOrd="0" presId="urn:microsoft.com/office/officeart/2005/8/layout/hierarchy4"/>
    <dgm:cxn modelId="{705F6857-120F-40D9-93E7-5D4C98DB537E}" type="presParOf" srcId="{10CB2D24-7965-4C6F-A67B-35CE46E443A6}" destId="{AD5098A5-1553-4832-8AE2-93C987633208}" srcOrd="2" destOrd="0" presId="urn:microsoft.com/office/officeart/2005/8/layout/hierarchy4"/>
    <dgm:cxn modelId="{C1961064-E556-4AC9-B2B6-F7EDB5C61AC2}" type="presParOf" srcId="{AD5098A5-1553-4832-8AE2-93C987633208}" destId="{7EF48B5D-9F78-452D-8BFA-6802F9780F6B}" srcOrd="0" destOrd="0" presId="urn:microsoft.com/office/officeart/2005/8/layout/hierarchy4"/>
    <dgm:cxn modelId="{B5A9CDA6-B0DC-4A1E-9267-E64735EBC1FC}" type="presParOf" srcId="{7EF48B5D-9F78-452D-8BFA-6802F9780F6B}" destId="{504C4B21-892D-4472-8FE4-9F49DAE2D723}" srcOrd="0" destOrd="0" presId="urn:microsoft.com/office/officeart/2005/8/layout/hierarchy4"/>
    <dgm:cxn modelId="{8058888A-6B75-40BF-9AEE-7B293BF7D77C}" type="presParOf" srcId="{7EF48B5D-9F78-452D-8BFA-6802F9780F6B}" destId="{2F2B4554-5CBB-4364-B95D-5CED6046FAA4}" srcOrd="1" destOrd="0" presId="urn:microsoft.com/office/officeart/2005/8/layout/hierarchy4"/>
    <dgm:cxn modelId="{4FD06055-898F-4C01-A4AD-CA8B06589539}" type="presParOf" srcId="{E4C089B8-7F06-499D-8907-36FA6CFFE00E}" destId="{C3B7A573-DFF5-49E4-98DB-C259E01829FC}" srcOrd="1" destOrd="0" presId="urn:microsoft.com/office/officeart/2005/8/layout/hierarchy4"/>
    <dgm:cxn modelId="{7F8EB7CA-03AF-40E2-B637-6F9B6EF31008}" type="presParOf" srcId="{E4C089B8-7F06-499D-8907-36FA6CFFE00E}" destId="{08050AED-A52C-45E7-AB52-B41B521CA678}" srcOrd="2" destOrd="0" presId="urn:microsoft.com/office/officeart/2005/8/layout/hierarchy4"/>
    <dgm:cxn modelId="{7999C1F4-D722-4361-B62A-268950D4B4F0}" type="presParOf" srcId="{08050AED-A52C-45E7-AB52-B41B521CA678}" destId="{F77564C2-50D5-4678-B5AC-C951AC07A77C}" srcOrd="0" destOrd="0" presId="urn:microsoft.com/office/officeart/2005/8/layout/hierarchy4"/>
    <dgm:cxn modelId="{2E8E08E0-4EAD-4501-8961-F259AAF16679}" type="presParOf" srcId="{08050AED-A52C-45E7-AB52-B41B521CA678}" destId="{2A0274E2-2CB0-4C66-9FA8-2DFA30D46E36}" srcOrd="1" destOrd="0" presId="urn:microsoft.com/office/officeart/2005/8/layout/hierarchy4"/>
    <dgm:cxn modelId="{FFC47A73-9E0C-4097-8EF7-2BE60AA26C58}" type="presParOf" srcId="{08050AED-A52C-45E7-AB52-B41B521CA678}" destId="{A86AFE7A-CF2A-4250-8C4F-A24ADD408DA2}" srcOrd="2" destOrd="0" presId="urn:microsoft.com/office/officeart/2005/8/layout/hierarchy4"/>
    <dgm:cxn modelId="{27A58774-532A-44A4-AC6D-8D1704AE5083}" type="presParOf" srcId="{A86AFE7A-CF2A-4250-8C4F-A24ADD408DA2}" destId="{D9A821C3-CAEB-4232-91C6-203590E47C95}" srcOrd="0" destOrd="0" presId="urn:microsoft.com/office/officeart/2005/8/layout/hierarchy4"/>
    <dgm:cxn modelId="{CB4AD3AC-9799-42F1-ACB9-16CE550AA6C0}" type="presParOf" srcId="{D9A821C3-CAEB-4232-91C6-203590E47C95}" destId="{934437A9-55AA-4F1C-8704-53FBCA666871}" srcOrd="0" destOrd="0" presId="urn:microsoft.com/office/officeart/2005/8/layout/hierarchy4"/>
    <dgm:cxn modelId="{FE796E9A-D8A6-489F-BEAD-09CD4FB0AD9A}" type="presParOf" srcId="{D9A821C3-CAEB-4232-91C6-203590E47C95}" destId="{23E3059D-D864-471F-AFC9-FBBFA5952C13}" srcOrd="1" destOrd="0" presId="urn:microsoft.com/office/officeart/2005/8/layout/hierarchy4"/>
    <dgm:cxn modelId="{AB9A68CF-09A8-43E8-B223-2304DED4526B}" type="presParOf" srcId="{D9A821C3-CAEB-4232-91C6-203590E47C95}" destId="{1D6DA465-39C7-4E29-8DC7-7B48F2B4FF62}" srcOrd="2" destOrd="0" presId="urn:microsoft.com/office/officeart/2005/8/layout/hierarchy4"/>
    <dgm:cxn modelId="{62FF9865-40AF-45DE-8F2F-42ED4551A3B0}" type="presParOf" srcId="{1D6DA465-39C7-4E29-8DC7-7B48F2B4FF62}" destId="{27BAC0A6-FFCC-4DE2-8542-A0ACC45C9535}" srcOrd="0" destOrd="0" presId="urn:microsoft.com/office/officeart/2005/8/layout/hierarchy4"/>
    <dgm:cxn modelId="{6EEB40C8-A081-4B25-8811-2AF779A42231}" type="presParOf" srcId="{27BAC0A6-FFCC-4DE2-8542-A0ACC45C9535}" destId="{746900BC-E21F-41CA-A7A1-A6D77E5DB3A9}" srcOrd="0" destOrd="0" presId="urn:microsoft.com/office/officeart/2005/8/layout/hierarchy4"/>
    <dgm:cxn modelId="{64ECEADA-3B8E-4AFD-854F-6CF5FE639B68}" type="presParOf" srcId="{27BAC0A6-FFCC-4DE2-8542-A0ACC45C9535}" destId="{4E6C51EF-8745-4F67-9973-5F2C5465BDF0}" srcOrd="1" destOrd="0" presId="urn:microsoft.com/office/officeart/2005/8/layout/hierarchy4"/>
    <dgm:cxn modelId="{70670735-A7A2-4E48-A31B-695FC4C96F47}" type="presParOf" srcId="{E4C089B8-7F06-499D-8907-36FA6CFFE00E}" destId="{077A5F70-09EB-4067-AC7B-6C16E171BEA7}" srcOrd="3" destOrd="0" presId="urn:microsoft.com/office/officeart/2005/8/layout/hierarchy4"/>
    <dgm:cxn modelId="{CC3E4D02-64DF-4DE6-8273-D96DC69319B0}" type="presParOf" srcId="{E4C089B8-7F06-499D-8907-36FA6CFFE00E}" destId="{1B1E0BE3-C619-4B27-9FD8-6E0E0591B4F4}" srcOrd="4" destOrd="0" presId="urn:microsoft.com/office/officeart/2005/8/layout/hierarchy4"/>
    <dgm:cxn modelId="{D251B782-2175-4B05-B71F-ED21588BCD82}" type="presParOf" srcId="{1B1E0BE3-C619-4B27-9FD8-6E0E0591B4F4}" destId="{9B058FB7-CD6D-4DAB-827A-BBC17ABC1033}" srcOrd="0" destOrd="0" presId="urn:microsoft.com/office/officeart/2005/8/layout/hierarchy4"/>
    <dgm:cxn modelId="{3EC04846-DFA6-4D36-8F6B-A6C9F2FAC558}" type="presParOf" srcId="{1B1E0BE3-C619-4B27-9FD8-6E0E0591B4F4}" destId="{B128D425-E490-4B61-822C-52F9148AE03D}" srcOrd="1" destOrd="0" presId="urn:microsoft.com/office/officeart/2005/8/layout/hierarchy4"/>
    <dgm:cxn modelId="{511299A6-3376-4DF5-B68D-E43FE2E529C0}" type="presParOf" srcId="{1B1E0BE3-C619-4B27-9FD8-6E0E0591B4F4}" destId="{210837DE-8126-444B-9C0E-DB533BAF3150}" srcOrd="2" destOrd="0" presId="urn:microsoft.com/office/officeart/2005/8/layout/hierarchy4"/>
    <dgm:cxn modelId="{26009E27-8940-4207-805F-E446F90158AB}" type="presParOf" srcId="{210837DE-8126-444B-9C0E-DB533BAF3150}" destId="{9DBC9CC8-F303-416E-9B4B-BD964969C978}" srcOrd="0" destOrd="0" presId="urn:microsoft.com/office/officeart/2005/8/layout/hierarchy4"/>
    <dgm:cxn modelId="{4B3C098D-3348-4503-99A7-5CBE73874937}" type="presParOf" srcId="{9DBC9CC8-F303-416E-9B4B-BD964969C978}" destId="{43E574FB-72EC-4DF6-86FD-15648DA33CC0}" srcOrd="0" destOrd="0" presId="urn:microsoft.com/office/officeart/2005/8/layout/hierarchy4"/>
    <dgm:cxn modelId="{53FD6DF5-68A1-4033-9761-3379053CE9CA}" type="presParOf" srcId="{9DBC9CC8-F303-416E-9B4B-BD964969C978}" destId="{95D578B3-EFDF-41BB-9727-0C0A4046EBEF}" srcOrd="1" destOrd="0" presId="urn:microsoft.com/office/officeart/2005/8/layout/hierarchy4"/>
    <dgm:cxn modelId="{941D1322-A734-40D3-A808-A7F74B0C5A6B}" type="presParOf" srcId="{9DBC9CC8-F303-416E-9B4B-BD964969C978}" destId="{CF78579E-85DF-47BF-8794-3E8CC7860C5A}" srcOrd="2" destOrd="0" presId="urn:microsoft.com/office/officeart/2005/8/layout/hierarchy4"/>
    <dgm:cxn modelId="{113B293A-5F44-4E2C-8010-71405855DD26}" type="presParOf" srcId="{CF78579E-85DF-47BF-8794-3E8CC7860C5A}" destId="{6FC2E5E6-B0CC-405C-B710-285ECD8BE124}" srcOrd="0" destOrd="0" presId="urn:microsoft.com/office/officeart/2005/8/layout/hierarchy4"/>
    <dgm:cxn modelId="{FC5B2473-FDA0-4893-9A1B-D630B673A8B5}" type="presParOf" srcId="{6FC2E5E6-B0CC-405C-B710-285ECD8BE124}" destId="{6CC19E84-0C7D-4A57-AA56-7D525C89AF89}" srcOrd="0" destOrd="0" presId="urn:microsoft.com/office/officeart/2005/8/layout/hierarchy4"/>
    <dgm:cxn modelId="{F8D60D82-5052-4029-A626-B9ABB931FA0D}" type="presParOf" srcId="{6FC2E5E6-B0CC-405C-B710-285ECD8BE124}" destId="{E7B3148F-3BA5-4A6A-BAEF-05C787BE4918}" srcOrd="1" destOrd="0" presId="urn:microsoft.com/office/officeart/2005/8/layout/hierarchy4"/>
    <dgm:cxn modelId="{D74BFAD9-B619-4FEF-B082-2A92DB725557}" type="presParOf" srcId="{E4C089B8-7F06-499D-8907-36FA6CFFE00E}" destId="{AAAA946B-7967-4878-BB78-DBEBA37B1A53}" srcOrd="5" destOrd="0" presId="urn:microsoft.com/office/officeart/2005/8/layout/hierarchy4"/>
    <dgm:cxn modelId="{E119160A-DDAE-4E5B-BE90-05CA6578D9FC}" type="presParOf" srcId="{E4C089B8-7F06-499D-8907-36FA6CFFE00E}" destId="{50B81144-3AF1-4DFB-99F5-FA3A3CE179AE}" srcOrd="6" destOrd="0" presId="urn:microsoft.com/office/officeart/2005/8/layout/hierarchy4"/>
    <dgm:cxn modelId="{EAA98EAE-CCFF-4531-B34E-7CB140B63F71}" type="presParOf" srcId="{50B81144-3AF1-4DFB-99F5-FA3A3CE179AE}" destId="{29739857-B84A-4B69-AB45-D82692A37DF3}" srcOrd="0" destOrd="0" presId="urn:microsoft.com/office/officeart/2005/8/layout/hierarchy4"/>
    <dgm:cxn modelId="{EF0FA840-0C2F-4993-AC9F-34B4C89D726A}" type="presParOf" srcId="{50B81144-3AF1-4DFB-99F5-FA3A3CE179AE}" destId="{5D128E58-DAC7-4F64-BD6C-9419D5947EE7}" srcOrd="1" destOrd="0" presId="urn:microsoft.com/office/officeart/2005/8/layout/hierarchy4"/>
    <dgm:cxn modelId="{0A2B6D4F-035C-4E18-A627-49B7B869352C}" type="presParOf" srcId="{50B81144-3AF1-4DFB-99F5-FA3A3CE179AE}" destId="{E85F072D-B54F-4F13-B31F-123B59769C65}" srcOrd="2" destOrd="0" presId="urn:microsoft.com/office/officeart/2005/8/layout/hierarchy4"/>
    <dgm:cxn modelId="{D70A34F8-B74A-43D1-8D5B-5774E2E472C0}" type="presParOf" srcId="{E85F072D-B54F-4F13-B31F-123B59769C65}" destId="{2F817501-5628-4184-B897-C386247316E1}" srcOrd="0" destOrd="0" presId="urn:microsoft.com/office/officeart/2005/8/layout/hierarchy4"/>
    <dgm:cxn modelId="{618E2683-03C7-4A63-8526-12046B7665FC}" type="presParOf" srcId="{2F817501-5628-4184-B897-C386247316E1}" destId="{E91F47BA-8188-4503-8342-C6948CB5EECC}" srcOrd="0" destOrd="0" presId="urn:microsoft.com/office/officeart/2005/8/layout/hierarchy4"/>
    <dgm:cxn modelId="{1EB0EA21-D461-4A9B-AE7C-CEBBD74EDCAB}" type="presParOf" srcId="{2F817501-5628-4184-B897-C386247316E1}" destId="{A35C9898-544F-464A-B320-26EFE059B8AA}" srcOrd="1" destOrd="0" presId="urn:microsoft.com/office/officeart/2005/8/layout/hierarchy4"/>
    <dgm:cxn modelId="{2732D4A8-9787-48F7-A3CF-E1924046CA7B}" type="presParOf" srcId="{2F817501-5628-4184-B897-C386247316E1}" destId="{C3D668B3-9835-40E2-86D0-B95A155C5FF5}" srcOrd="2" destOrd="0" presId="urn:microsoft.com/office/officeart/2005/8/layout/hierarchy4"/>
    <dgm:cxn modelId="{4D930E0E-E124-4FEF-A975-E271B816778C}" type="presParOf" srcId="{C3D668B3-9835-40E2-86D0-B95A155C5FF5}" destId="{69443D03-003B-490D-AD92-A41502865FCA}" srcOrd="0" destOrd="0" presId="urn:microsoft.com/office/officeart/2005/8/layout/hierarchy4"/>
    <dgm:cxn modelId="{C23C6823-44C1-4D0E-811F-916F9E8160F3}" type="presParOf" srcId="{69443D03-003B-490D-AD92-A41502865FCA}" destId="{8DA74887-D91F-4EB3-91CD-3C1D45AEE4DF}" srcOrd="0" destOrd="0" presId="urn:microsoft.com/office/officeart/2005/8/layout/hierarchy4"/>
    <dgm:cxn modelId="{A3FFFFCB-E81F-4FBC-90F5-7C97C00ECA62}" type="presParOf" srcId="{69443D03-003B-490D-AD92-A41502865FCA}" destId="{839DD039-F71F-4D28-AC7C-A9558B735B99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1371D6-3D4F-40DB-9ADD-D908D9CC2B48}">
      <dsp:nvSpPr>
        <dsp:cNvPr id="0" name=""/>
        <dsp:cNvSpPr/>
      </dsp:nvSpPr>
      <dsp:spPr>
        <a:xfrm>
          <a:off x="4061619" y="1836070"/>
          <a:ext cx="231613" cy="18065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6587"/>
              </a:lnTo>
              <a:lnTo>
                <a:pt x="231613" y="180658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47F67B-EF80-40F2-AA84-C11A8D980E90}">
      <dsp:nvSpPr>
        <dsp:cNvPr id="0" name=""/>
        <dsp:cNvSpPr/>
      </dsp:nvSpPr>
      <dsp:spPr>
        <a:xfrm>
          <a:off x="4061619" y="1836070"/>
          <a:ext cx="231613" cy="7102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0282"/>
              </a:lnTo>
              <a:lnTo>
                <a:pt x="231613" y="7102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18F24-43D7-4FCE-9F57-66D8856D9275}">
      <dsp:nvSpPr>
        <dsp:cNvPr id="0" name=""/>
        <dsp:cNvSpPr/>
      </dsp:nvSpPr>
      <dsp:spPr>
        <a:xfrm>
          <a:off x="2854988" y="773565"/>
          <a:ext cx="1824267" cy="290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329"/>
              </a:lnTo>
              <a:lnTo>
                <a:pt x="1824267" y="128329"/>
              </a:lnTo>
              <a:lnTo>
                <a:pt x="1824267" y="2904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EC6221-0BD4-44C7-A665-E196415341CD}">
      <dsp:nvSpPr>
        <dsp:cNvPr id="0" name=""/>
        <dsp:cNvSpPr/>
      </dsp:nvSpPr>
      <dsp:spPr>
        <a:xfrm>
          <a:off x="379299" y="1847334"/>
          <a:ext cx="231613" cy="7102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0282"/>
              </a:lnTo>
              <a:lnTo>
                <a:pt x="231613" y="7102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BD9F69-2434-447A-A5A0-F1BD3CD5468D}">
      <dsp:nvSpPr>
        <dsp:cNvPr id="0" name=""/>
        <dsp:cNvSpPr/>
      </dsp:nvSpPr>
      <dsp:spPr>
        <a:xfrm>
          <a:off x="996936" y="773565"/>
          <a:ext cx="1858051" cy="301723"/>
        </a:xfrm>
        <a:custGeom>
          <a:avLst/>
          <a:gdLst/>
          <a:ahLst/>
          <a:cxnLst/>
          <a:rect l="0" t="0" r="0" b="0"/>
          <a:pathLst>
            <a:path>
              <a:moveTo>
                <a:pt x="1858051" y="0"/>
              </a:moveTo>
              <a:lnTo>
                <a:pt x="1858051" y="139593"/>
              </a:lnTo>
              <a:lnTo>
                <a:pt x="0" y="139593"/>
              </a:lnTo>
              <a:lnTo>
                <a:pt x="0" y="3017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E3B6DF-5D27-42E3-8411-6CE7A461A192}">
      <dsp:nvSpPr>
        <dsp:cNvPr id="0" name=""/>
        <dsp:cNvSpPr/>
      </dsp:nvSpPr>
      <dsp:spPr>
        <a:xfrm>
          <a:off x="2082942" y="1519"/>
          <a:ext cx="1544091" cy="7720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100" kern="1200" dirty="0"/>
            <a:t>Tipos</a:t>
          </a:r>
        </a:p>
      </dsp:txBody>
      <dsp:txXfrm>
        <a:off x="2082942" y="1519"/>
        <a:ext cx="1544091" cy="772045"/>
      </dsp:txXfrm>
    </dsp:sp>
    <dsp:sp modelId="{06D50DB2-5089-40C4-A4F2-4F3EDDE5BE6C}">
      <dsp:nvSpPr>
        <dsp:cNvPr id="0" name=""/>
        <dsp:cNvSpPr/>
      </dsp:nvSpPr>
      <dsp:spPr>
        <a:xfrm>
          <a:off x="224890" y="1075288"/>
          <a:ext cx="1544091" cy="7720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100" kern="1200" dirty="0"/>
            <a:t>No Condicionales</a:t>
          </a:r>
        </a:p>
      </dsp:txBody>
      <dsp:txXfrm>
        <a:off x="224890" y="1075288"/>
        <a:ext cx="1544091" cy="772045"/>
      </dsp:txXfrm>
    </dsp:sp>
    <dsp:sp modelId="{F3599EB7-6AF5-49C7-A955-EDFABE80E42D}">
      <dsp:nvSpPr>
        <dsp:cNvPr id="0" name=""/>
        <dsp:cNvSpPr/>
      </dsp:nvSpPr>
      <dsp:spPr>
        <a:xfrm>
          <a:off x="610913" y="2171593"/>
          <a:ext cx="1544091" cy="7720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100" kern="1200" dirty="0"/>
            <a:t>FOR</a:t>
          </a:r>
        </a:p>
      </dsp:txBody>
      <dsp:txXfrm>
        <a:off x="610913" y="2171593"/>
        <a:ext cx="1544091" cy="772045"/>
      </dsp:txXfrm>
    </dsp:sp>
    <dsp:sp modelId="{286C1A47-9DB5-4A2A-870C-A993B0C41AA6}">
      <dsp:nvSpPr>
        <dsp:cNvPr id="0" name=""/>
        <dsp:cNvSpPr/>
      </dsp:nvSpPr>
      <dsp:spPr>
        <a:xfrm>
          <a:off x="3907209" y="1064024"/>
          <a:ext cx="1544091" cy="7720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100" kern="1200" dirty="0"/>
            <a:t>Condicionales</a:t>
          </a:r>
        </a:p>
      </dsp:txBody>
      <dsp:txXfrm>
        <a:off x="3907209" y="1064024"/>
        <a:ext cx="1544091" cy="772045"/>
      </dsp:txXfrm>
    </dsp:sp>
    <dsp:sp modelId="{156E1174-8C9B-4681-AF1B-864D4CC268DC}">
      <dsp:nvSpPr>
        <dsp:cNvPr id="0" name=""/>
        <dsp:cNvSpPr/>
      </dsp:nvSpPr>
      <dsp:spPr>
        <a:xfrm>
          <a:off x="4293232" y="2160329"/>
          <a:ext cx="1544091" cy="7720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100" kern="1200" dirty="0"/>
            <a:t>WHILE</a:t>
          </a:r>
        </a:p>
      </dsp:txBody>
      <dsp:txXfrm>
        <a:off x="4293232" y="2160329"/>
        <a:ext cx="1544091" cy="772045"/>
      </dsp:txXfrm>
    </dsp:sp>
    <dsp:sp modelId="{203F5B0D-C67F-43C9-AF40-0438A1680828}">
      <dsp:nvSpPr>
        <dsp:cNvPr id="0" name=""/>
        <dsp:cNvSpPr/>
      </dsp:nvSpPr>
      <dsp:spPr>
        <a:xfrm>
          <a:off x="4293232" y="3256634"/>
          <a:ext cx="1544091" cy="7720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100" kern="1200" dirty="0"/>
            <a:t>DO WHILE</a:t>
          </a:r>
        </a:p>
      </dsp:txBody>
      <dsp:txXfrm>
        <a:off x="4293232" y="3256634"/>
        <a:ext cx="1544091" cy="7720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7BD2C0-77D3-4FAD-8532-E18B59BC116C}">
      <dsp:nvSpPr>
        <dsp:cNvPr id="0" name=""/>
        <dsp:cNvSpPr/>
      </dsp:nvSpPr>
      <dsp:spPr>
        <a:xfrm>
          <a:off x="67294" y="385"/>
          <a:ext cx="1082233" cy="14828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b="1" kern="1200" dirty="0" err="1" smtClean="0"/>
            <a:t>for</a:t>
          </a:r>
          <a:endParaRPr lang="es-PE" sz="2400" b="1" kern="1200" dirty="0"/>
        </a:p>
      </dsp:txBody>
      <dsp:txXfrm>
        <a:off x="98992" y="32083"/>
        <a:ext cx="1018837" cy="1419448"/>
      </dsp:txXfrm>
    </dsp:sp>
    <dsp:sp modelId="{C087AAEE-97BB-45F5-92D4-78BF08837CA2}">
      <dsp:nvSpPr>
        <dsp:cNvPr id="0" name=""/>
        <dsp:cNvSpPr/>
      </dsp:nvSpPr>
      <dsp:spPr>
        <a:xfrm>
          <a:off x="5193" y="1634841"/>
          <a:ext cx="1206435" cy="14828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b="1" kern="1200" dirty="0" err="1" smtClean="0"/>
            <a:t>while</a:t>
          </a:r>
          <a:endParaRPr lang="es-PE" sz="2400" b="1" kern="1200" dirty="0"/>
        </a:p>
      </dsp:txBody>
      <dsp:txXfrm>
        <a:off x="40528" y="1670176"/>
        <a:ext cx="1135765" cy="1412174"/>
      </dsp:txXfrm>
    </dsp:sp>
    <dsp:sp modelId="{504C4B21-892D-4472-8FE4-9F49DAE2D723}">
      <dsp:nvSpPr>
        <dsp:cNvPr id="0" name=""/>
        <dsp:cNvSpPr/>
      </dsp:nvSpPr>
      <dsp:spPr>
        <a:xfrm>
          <a:off x="43331" y="3269298"/>
          <a:ext cx="1130160" cy="14828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b="1" kern="1200" dirty="0" smtClean="0"/>
            <a:t>do</a:t>
          </a:r>
          <a:r>
            <a:rPr lang="es-PE" sz="2400" b="1" kern="1200" dirty="0" smtClean="0"/>
            <a:t>..</a:t>
          </a:r>
          <a:r>
            <a:rPr lang="es-PE" sz="2400" b="1" kern="1200" dirty="0" err="1" smtClean="0"/>
            <a:t>while</a:t>
          </a:r>
          <a:endParaRPr lang="es-PE" sz="2400" b="1" kern="1200" dirty="0"/>
        </a:p>
      </dsp:txBody>
      <dsp:txXfrm>
        <a:off x="76432" y="3302399"/>
        <a:ext cx="1063958" cy="1416642"/>
      </dsp:txXfrm>
    </dsp:sp>
    <dsp:sp modelId="{F77564C2-50D5-4678-B5AC-C951AC07A77C}">
      <dsp:nvSpPr>
        <dsp:cNvPr id="0" name=""/>
        <dsp:cNvSpPr/>
      </dsp:nvSpPr>
      <dsp:spPr>
        <a:xfrm>
          <a:off x="1372011" y="385"/>
          <a:ext cx="1086451" cy="14828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err="1" smtClean="0"/>
            <a:t>Repeti-tivo</a:t>
          </a:r>
          <a:r>
            <a:rPr lang="es-PE" sz="1800" kern="1200" dirty="0" smtClean="0"/>
            <a:t> con contador incluido</a:t>
          </a:r>
          <a:endParaRPr lang="es-PE" sz="1800" kern="1200" dirty="0"/>
        </a:p>
      </dsp:txBody>
      <dsp:txXfrm>
        <a:off x="1403832" y="32206"/>
        <a:ext cx="1022809" cy="1419202"/>
      </dsp:txXfrm>
    </dsp:sp>
    <dsp:sp modelId="{934437A9-55AA-4F1C-8704-53FBCA666871}">
      <dsp:nvSpPr>
        <dsp:cNvPr id="0" name=""/>
        <dsp:cNvSpPr/>
      </dsp:nvSpPr>
      <dsp:spPr>
        <a:xfrm>
          <a:off x="1372552" y="1634841"/>
          <a:ext cx="1085390" cy="14828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err="1" smtClean="0"/>
            <a:t>Repeti-tivo</a:t>
          </a:r>
          <a:r>
            <a:rPr lang="es-PE" sz="1800" kern="1200" dirty="0" smtClean="0"/>
            <a:t> que controla al inicio </a:t>
          </a:r>
          <a:endParaRPr lang="es-PE" sz="1800" kern="1200" dirty="0"/>
        </a:p>
      </dsp:txBody>
      <dsp:txXfrm>
        <a:off x="1404342" y="1666631"/>
        <a:ext cx="1021810" cy="1419264"/>
      </dsp:txXfrm>
    </dsp:sp>
    <dsp:sp modelId="{746900BC-E21F-41CA-A7A1-A6D77E5DB3A9}">
      <dsp:nvSpPr>
        <dsp:cNvPr id="0" name=""/>
        <dsp:cNvSpPr/>
      </dsp:nvSpPr>
      <dsp:spPr>
        <a:xfrm>
          <a:off x="1372019" y="3269298"/>
          <a:ext cx="1086455" cy="14828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err="1" smtClean="0"/>
            <a:t>Repeti-tivo</a:t>
          </a:r>
          <a:r>
            <a:rPr lang="es-PE" sz="1800" kern="1200" dirty="0" smtClean="0"/>
            <a:t> que controla al final</a:t>
          </a:r>
          <a:endParaRPr lang="es-PE" sz="1800" kern="1200" dirty="0"/>
        </a:p>
      </dsp:txBody>
      <dsp:txXfrm>
        <a:off x="1403840" y="3301119"/>
        <a:ext cx="1022813" cy="1419202"/>
      </dsp:txXfrm>
    </dsp:sp>
    <dsp:sp modelId="{9B058FB7-CD6D-4DAB-827A-BBC17ABC1033}">
      <dsp:nvSpPr>
        <dsp:cNvPr id="0" name=""/>
        <dsp:cNvSpPr/>
      </dsp:nvSpPr>
      <dsp:spPr>
        <a:xfrm>
          <a:off x="2781125" y="0"/>
          <a:ext cx="2650475" cy="14828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2400" kern="1200" dirty="0"/>
        </a:p>
      </dsp:txBody>
      <dsp:txXfrm>
        <a:off x="2824556" y="43431"/>
        <a:ext cx="2563613" cy="1395982"/>
      </dsp:txXfrm>
    </dsp:sp>
    <dsp:sp modelId="{43E574FB-72EC-4DF6-86FD-15648DA33CC0}">
      <dsp:nvSpPr>
        <dsp:cNvPr id="0" name=""/>
        <dsp:cNvSpPr/>
      </dsp:nvSpPr>
      <dsp:spPr>
        <a:xfrm>
          <a:off x="2781128" y="1633731"/>
          <a:ext cx="2664781" cy="14828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2400" kern="1200" dirty="0"/>
        </a:p>
      </dsp:txBody>
      <dsp:txXfrm>
        <a:off x="2824559" y="1677162"/>
        <a:ext cx="2577919" cy="1395982"/>
      </dsp:txXfrm>
    </dsp:sp>
    <dsp:sp modelId="{6CC19E84-0C7D-4A57-AA56-7D525C89AF89}">
      <dsp:nvSpPr>
        <dsp:cNvPr id="0" name=""/>
        <dsp:cNvSpPr/>
      </dsp:nvSpPr>
      <dsp:spPr>
        <a:xfrm>
          <a:off x="2781116" y="3232271"/>
          <a:ext cx="2664781" cy="14828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2400" kern="1200" dirty="0"/>
        </a:p>
      </dsp:txBody>
      <dsp:txXfrm>
        <a:off x="2824547" y="3275702"/>
        <a:ext cx="2577919" cy="1395982"/>
      </dsp:txXfrm>
    </dsp:sp>
    <dsp:sp modelId="{29739857-B84A-4B69-AB45-D82692A37DF3}">
      <dsp:nvSpPr>
        <dsp:cNvPr id="0" name=""/>
        <dsp:cNvSpPr/>
      </dsp:nvSpPr>
      <dsp:spPr>
        <a:xfrm>
          <a:off x="5703697" y="4871"/>
          <a:ext cx="2973391" cy="14828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2400" kern="1200" dirty="0"/>
        </a:p>
      </dsp:txBody>
      <dsp:txXfrm>
        <a:off x="5747128" y="48302"/>
        <a:ext cx="2886529" cy="1395982"/>
      </dsp:txXfrm>
    </dsp:sp>
    <dsp:sp modelId="{E91F47BA-8188-4503-8342-C6948CB5EECC}">
      <dsp:nvSpPr>
        <dsp:cNvPr id="0" name=""/>
        <dsp:cNvSpPr/>
      </dsp:nvSpPr>
      <dsp:spPr>
        <a:xfrm>
          <a:off x="5699955" y="1634841"/>
          <a:ext cx="2970487" cy="14828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2400" kern="1200" dirty="0"/>
        </a:p>
      </dsp:txBody>
      <dsp:txXfrm>
        <a:off x="5743386" y="1678272"/>
        <a:ext cx="2883625" cy="1395982"/>
      </dsp:txXfrm>
    </dsp:sp>
    <dsp:sp modelId="{8DA74887-D91F-4EB3-91CD-3C1D45AEE4DF}">
      <dsp:nvSpPr>
        <dsp:cNvPr id="0" name=""/>
        <dsp:cNvSpPr/>
      </dsp:nvSpPr>
      <dsp:spPr>
        <a:xfrm>
          <a:off x="5699955" y="3269298"/>
          <a:ext cx="2970487" cy="14828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2400" kern="1200" dirty="0"/>
        </a:p>
      </dsp:txBody>
      <dsp:txXfrm>
        <a:off x="5743386" y="3312729"/>
        <a:ext cx="2883625" cy="13959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915DFA4-7495-4C8C-AAD0-50E9CCD3EDC1}" type="datetimeFigureOut">
              <a:rPr lang="es-ES"/>
              <a:pPr>
                <a:defRPr/>
              </a:pPr>
              <a:t>08/08/2020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9F0BD0B-C077-49EB-948E-3E23D361D52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69369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s-PE" smtClean="0"/>
          </a:p>
        </p:txBody>
      </p:sp>
      <p:sp>
        <p:nvSpPr>
          <p:cNvPr id="2253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F2067C-4FDD-4BB3-ABE2-355A89A207FD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29577766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altLang="es-PE" dirty="0" smtClean="0">
                <a:cs typeface="Times New Roman" pitchFamily="18" charset="0"/>
              </a:rPr>
              <a:t>El </a:t>
            </a:r>
            <a:r>
              <a:rPr lang="es-MX" altLang="es-PE" b="0" dirty="0" smtClean="0">
                <a:cs typeface="Times New Roman" pitchFamily="18" charset="0"/>
              </a:rPr>
              <a:t>puntero</a:t>
            </a:r>
            <a:r>
              <a:rPr lang="es-MX" altLang="es-PE" dirty="0" smtClean="0">
                <a:cs typeface="Times New Roman" pitchFamily="18" charset="0"/>
              </a:rPr>
              <a:t> es una variable cuyo valor es una posición de memoria, se</a:t>
            </a:r>
            <a:r>
              <a:rPr lang="es-MX" altLang="es-PE" baseline="0" dirty="0" smtClean="0">
                <a:cs typeface="Times New Roman" pitchFamily="18" charset="0"/>
              </a:rPr>
              <a:t> necesitan dos posiciones de memoria para acceder a un valor.</a:t>
            </a:r>
            <a:r>
              <a:rPr lang="es-ES" altLang="es-PE" dirty="0" smtClean="0"/>
              <a:t> </a:t>
            </a:r>
            <a:endParaRPr lang="es-PE" altLang="es-PE" dirty="0" smtClean="0"/>
          </a:p>
          <a:p>
            <a:pPr eaLnBrk="1" hangingPunct="1">
              <a:spcBef>
                <a:spcPct val="0"/>
              </a:spcBef>
            </a:pPr>
            <a:endParaRPr lang="es-ES" altLang="es-ES" dirty="0" smtClean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7702625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altLang="es-PE" dirty="0" smtClean="0">
                <a:cs typeface="Times New Roman" pitchFamily="18" charset="0"/>
              </a:rPr>
              <a:t>El </a:t>
            </a:r>
            <a:r>
              <a:rPr lang="es-MX" altLang="es-PE" b="0" dirty="0" smtClean="0">
                <a:cs typeface="Times New Roman" pitchFamily="18" charset="0"/>
              </a:rPr>
              <a:t>puntero</a:t>
            </a:r>
            <a:r>
              <a:rPr lang="es-MX" altLang="es-PE" dirty="0" smtClean="0">
                <a:cs typeface="Times New Roman" pitchFamily="18" charset="0"/>
              </a:rPr>
              <a:t> es una variable cuyo valor es una posición de memoria, se</a:t>
            </a:r>
            <a:r>
              <a:rPr lang="es-MX" altLang="es-PE" baseline="0" dirty="0" smtClean="0">
                <a:cs typeface="Times New Roman" pitchFamily="18" charset="0"/>
              </a:rPr>
              <a:t> necesitan dos posiciones de memoria para acceder a un valor.</a:t>
            </a:r>
            <a:r>
              <a:rPr lang="es-ES" altLang="es-PE" dirty="0" smtClean="0"/>
              <a:t> </a:t>
            </a:r>
            <a:endParaRPr lang="es-PE" altLang="es-PE" dirty="0" smtClean="0"/>
          </a:p>
          <a:p>
            <a:pPr eaLnBrk="1" hangingPunct="1">
              <a:spcBef>
                <a:spcPct val="0"/>
              </a:spcBef>
            </a:pPr>
            <a:endParaRPr lang="es-ES" altLang="es-ES" dirty="0" smtClean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3256158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altLang="es-PE" dirty="0" smtClean="0">
                <a:cs typeface="Times New Roman" pitchFamily="18" charset="0"/>
              </a:rPr>
              <a:t>El </a:t>
            </a:r>
            <a:r>
              <a:rPr lang="es-MX" altLang="es-PE" b="0" dirty="0" smtClean="0">
                <a:cs typeface="Times New Roman" pitchFamily="18" charset="0"/>
              </a:rPr>
              <a:t>puntero</a:t>
            </a:r>
            <a:r>
              <a:rPr lang="es-MX" altLang="es-PE" dirty="0" smtClean="0">
                <a:cs typeface="Times New Roman" pitchFamily="18" charset="0"/>
              </a:rPr>
              <a:t> es una variable cuyo valor es una posición de memoria, se</a:t>
            </a:r>
            <a:r>
              <a:rPr lang="es-MX" altLang="es-PE" baseline="0" dirty="0" smtClean="0">
                <a:cs typeface="Times New Roman" pitchFamily="18" charset="0"/>
              </a:rPr>
              <a:t> necesitan dos posiciones de memoria para acceder a un valor.</a:t>
            </a:r>
            <a:r>
              <a:rPr lang="es-ES" altLang="es-PE" dirty="0" smtClean="0"/>
              <a:t> </a:t>
            </a:r>
            <a:endParaRPr lang="es-PE" altLang="es-PE" dirty="0" smtClean="0"/>
          </a:p>
          <a:p>
            <a:pPr eaLnBrk="1" hangingPunct="1">
              <a:spcBef>
                <a:spcPct val="0"/>
              </a:spcBef>
            </a:pPr>
            <a:endParaRPr lang="es-ES" altLang="es-ES" dirty="0" smtClean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668441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altLang="es-PE" dirty="0" smtClean="0">
                <a:cs typeface="Times New Roman" pitchFamily="18" charset="0"/>
              </a:rPr>
              <a:t>El </a:t>
            </a:r>
            <a:r>
              <a:rPr lang="es-MX" altLang="es-PE" b="0" dirty="0" smtClean="0">
                <a:cs typeface="Times New Roman" pitchFamily="18" charset="0"/>
              </a:rPr>
              <a:t>puntero</a:t>
            </a:r>
            <a:r>
              <a:rPr lang="es-MX" altLang="es-PE" dirty="0" smtClean="0">
                <a:cs typeface="Times New Roman" pitchFamily="18" charset="0"/>
              </a:rPr>
              <a:t> es una variable cuyo valor es una posición de memoria, se</a:t>
            </a:r>
            <a:r>
              <a:rPr lang="es-MX" altLang="es-PE" baseline="0" dirty="0" smtClean="0">
                <a:cs typeface="Times New Roman" pitchFamily="18" charset="0"/>
              </a:rPr>
              <a:t> necesitan dos posiciones de memoria para acceder a un valor.</a:t>
            </a:r>
            <a:r>
              <a:rPr lang="es-ES" altLang="es-PE" dirty="0" smtClean="0"/>
              <a:t> </a:t>
            </a:r>
            <a:endParaRPr lang="es-PE" altLang="es-PE" dirty="0" smtClean="0"/>
          </a:p>
          <a:p>
            <a:pPr eaLnBrk="1" hangingPunct="1">
              <a:spcBef>
                <a:spcPct val="0"/>
              </a:spcBef>
            </a:pPr>
            <a:endParaRPr lang="es-ES" altLang="es-ES" dirty="0" smtClean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2352218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altLang="es-PE" dirty="0" smtClean="0">
                <a:cs typeface="Times New Roman" pitchFamily="18" charset="0"/>
              </a:rPr>
              <a:t>El </a:t>
            </a:r>
            <a:r>
              <a:rPr lang="es-MX" altLang="es-PE" b="0" dirty="0" smtClean="0">
                <a:cs typeface="Times New Roman" pitchFamily="18" charset="0"/>
              </a:rPr>
              <a:t>puntero</a:t>
            </a:r>
            <a:r>
              <a:rPr lang="es-MX" altLang="es-PE" dirty="0" smtClean="0">
                <a:cs typeface="Times New Roman" pitchFamily="18" charset="0"/>
              </a:rPr>
              <a:t> es una variable cuyo valor es una posición de memoria, se</a:t>
            </a:r>
            <a:r>
              <a:rPr lang="es-MX" altLang="es-PE" baseline="0" dirty="0" smtClean="0">
                <a:cs typeface="Times New Roman" pitchFamily="18" charset="0"/>
              </a:rPr>
              <a:t> necesitan dos posiciones de memoria para acceder a un valor.</a:t>
            </a:r>
            <a:r>
              <a:rPr lang="es-ES" altLang="es-PE" dirty="0" smtClean="0"/>
              <a:t> </a:t>
            </a:r>
            <a:endParaRPr lang="es-PE" altLang="es-PE" dirty="0" smtClean="0"/>
          </a:p>
          <a:p>
            <a:pPr eaLnBrk="1" hangingPunct="1">
              <a:spcBef>
                <a:spcPct val="0"/>
              </a:spcBef>
            </a:pPr>
            <a:endParaRPr lang="es-ES" altLang="es-ES" dirty="0" smtClean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38515625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altLang="es-PE" dirty="0" smtClean="0">
                <a:cs typeface="Times New Roman" pitchFamily="18" charset="0"/>
              </a:rPr>
              <a:t>El </a:t>
            </a:r>
            <a:r>
              <a:rPr lang="es-MX" altLang="es-PE" b="0" dirty="0" smtClean="0">
                <a:cs typeface="Times New Roman" pitchFamily="18" charset="0"/>
              </a:rPr>
              <a:t>puntero</a:t>
            </a:r>
            <a:r>
              <a:rPr lang="es-MX" altLang="es-PE" dirty="0" smtClean="0">
                <a:cs typeface="Times New Roman" pitchFamily="18" charset="0"/>
              </a:rPr>
              <a:t> es una variable cuyo valor es una posición de memoria, se</a:t>
            </a:r>
            <a:r>
              <a:rPr lang="es-MX" altLang="es-PE" baseline="0" dirty="0" smtClean="0">
                <a:cs typeface="Times New Roman" pitchFamily="18" charset="0"/>
              </a:rPr>
              <a:t> necesitan dos posiciones de memoria para acceder a un valor.</a:t>
            </a:r>
            <a:r>
              <a:rPr lang="es-ES" altLang="es-PE" dirty="0" smtClean="0"/>
              <a:t> </a:t>
            </a:r>
            <a:endParaRPr lang="es-PE" altLang="es-PE" dirty="0" smtClean="0"/>
          </a:p>
          <a:p>
            <a:pPr eaLnBrk="1" hangingPunct="1">
              <a:spcBef>
                <a:spcPct val="0"/>
              </a:spcBef>
            </a:pPr>
            <a:endParaRPr lang="es-ES" altLang="es-ES" dirty="0" smtClean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34816972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altLang="es-PE" dirty="0" smtClean="0">
                <a:cs typeface="Times New Roman" pitchFamily="18" charset="0"/>
              </a:rPr>
              <a:t>El </a:t>
            </a:r>
            <a:r>
              <a:rPr lang="es-MX" altLang="es-PE" b="0" dirty="0" smtClean="0">
                <a:cs typeface="Times New Roman" pitchFamily="18" charset="0"/>
              </a:rPr>
              <a:t>puntero</a:t>
            </a:r>
            <a:r>
              <a:rPr lang="es-MX" altLang="es-PE" dirty="0" smtClean="0">
                <a:cs typeface="Times New Roman" pitchFamily="18" charset="0"/>
              </a:rPr>
              <a:t> es una variable cuyo valor es una posición de memoria, se</a:t>
            </a:r>
            <a:r>
              <a:rPr lang="es-MX" altLang="es-PE" baseline="0" dirty="0" smtClean="0">
                <a:cs typeface="Times New Roman" pitchFamily="18" charset="0"/>
              </a:rPr>
              <a:t> necesitan dos posiciones de memoria para acceder a un valor.</a:t>
            </a:r>
            <a:r>
              <a:rPr lang="es-ES" altLang="es-PE" dirty="0" smtClean="0"/>
              <a:t> </a:t>
            </a:r>
            <a:endParaRPr lang="es-PE" altLang="es-PE" dirty="0" smtClean="0"/>
          </a:p>
          <a:p>
            <a:pPr eaLnBrk="1" hangingPunct="1">
              <a:spcBef>
                <a:spcPct val="0"/>
              </a:spcBef>
            </a:pPr>
            <a:endParaRPr lang="es-ES" altLang="es-ES" dirty="0" smtClean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28582804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altLang="es-PE" dirty="0" smtClean="0">
                <a:cs typeface="Times New Roman" pitchFamily="18" charset="0"/>
              </a:rPr>
              <a:t>El </a:t>
            </a:r>
            <a:r>
              <a:rPr lang="es-MX" altLang="es-PE" b="0" dirty="0" smtClean="0">
                <a:cs typeface="Times New Roman" pitchFamily="18" charset="0"/>
              </a:rPr>
              <a:t>puntero</a:t>
            </a:r>
            <a:r>
              <a:rPr lang="es-MX" altLang="es-PE" dirty="0" smtClean="0">
                <a:cs typeface="Times New Roman" pitchFamily="18" charset="0"/>
              </a:rPr>
              <a:t> es una variable cuyo valor es una posición de memoria, se</a:t>
            </a:r>
            <a:r>
              <a:rPr lang="es-MX" altLang="es-PE" baseline="0" dirty="0" smtClean="0">
                <a:cs typeface="Times New Roman" pitchFamily="18" charset="0"/>
              </a:rPr>
              <a:t> necesitan dos posiciones de memoria para acceder a un valor.</a:t>
            </a:r>
            <a:r>
              <a:rPr lang="es-ES" altLang="es-PE" dirty="0" smtClean="0"/>
              <a:t> </a:t>
            </a:r>
            <a:endParaRPr lang="es-PE" altLang="es-PE" dirty="0" smtClean="0"/>
          </a:p>
          <a:p>
            <a:pPr eaLnBrk="1" hangingPunct="1">
              <a:spcBef>
                <a:spcPct val="0"/>
              </a:spcBef>
            </a:pPr>
            <a:endParaRPr lang="es-ES" altLang="es-ES" dirty="0" smtClean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24837093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altLang="es-PE" dirty="0" smtClean="0">
                <a:cs typeface="Times New Roman" pitchFamily="18" charset="0"/>
              </a:rPr>
              <a:t>El </a:t>
            </a:r>
            <a:r>
              <a:rPr lang="es-MX" altLang="es-PE" b="0" dirty="0" smtClean="0">
                <a:cs typeface="Times New Roman" pitchFamily="18" charset="0"/>
              </a:rPr>
              <a:t>puntero</a:t>
            </a:r>
            <a:r>
              <a:rPr lang="es-MX" altLang="es-PE" dirty="0" smtClean="0">
                <a:cs typeface="Times New Roman" pitchFamily="18" charset="0"/>
              </a:rPr>
              <a:t> es una variable cuyo valor es una posición de memoria, se</a:t>
            </a:r>
            <a:r>
              <a:rPr lang="es-MX" altLang="es-PE" baseline="0" dirty="0" smtClean="0">
                <a:cs typeface="Times New Roman" pitchFamily="18" charset="0"/>
              </a:rPr>
              <a:t> necesitan dos posiciones de memoria para acceder a un valor.</a:t>
            </a:r>
            <a:r>
              <a:rPr lang="es-ES" altLang="es-PE" dirty="0" smtClean="0"/>
              <a:t> </a:t>
            </a:r>
            <a:endParaRPr lang="es-PE" altLang="es-PE" dirty="0" smtClean="0"/>
          </a:p>
          <a:p>
            <a:pPr eaLnBrk="1" hangingPunct="1">
              <a:spcBef>
                <a:spcPct val="0"/>
              </a:spcBef>
            </a:pPr>
            <a:endParaRPr lang="es-ES" altLang="es-ES" dirty="0" smtClean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30485119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altLang="es-PE" dirty="0" smtClean="0">
                <a:cs typeface="Times New Roman" pitchFamily="18" charset="0"/>
              </a:rPr>
              <a:t>El </a:t>
            </a:r>
            <a:r>
              <a:rPr lang="es-MX" altLang="es-PE" b="0" dirty="0" smtClean="0">
                <a:cs typeface="Times New Roman" pitchFamily="18" charset="0"/>
              </a:rPr>
              <a:t>puntero</a:t>
            </a:r>
            <a:r>
              <a:rPr lang="es-MX" altLang="es-PE" dirty="0" smtClean="0">
                <a:cs typeface="Times New Roman" pitchFamily="18" charset="0"/>
              </a:rPr>
              <a:t> es una variable cuyo valor es una posición de memoria, se</a:t>
            </a:r>
            <a:r>
              <a:rPr lang="es-MX" altLang="es-PE" baseline="0" dirty="0" smtClean="0">
                <a:cs typeface="Times New Roman" pitchFamily="18" charset="0"/>
              </a:rPr>
              <a:t> necesitan dos posiciones de memoria para acceder a un valor.</a:t>
            </a:r>
            <a:r>
              <a:rPr lang="es-ES" altLang="es-PE" dirty="0" smtClean="0"/>
              <a:t> </a:t>
            </a:r>
            <a:endParaRPr lang="es-PE" altLang="es-PE" dirty="0" smtClean="0"/>
          </a:p>
          <a:p>
            <a:pPr eaLnBrk="1" hangingPunct="1">
              <a:spcBef>
                <a:spcPct val="0"/>
              </a:spcBef>
            </a:pPr>
            <a:endParaRPr lang="es-ES" altLang="es-ES" dirty="0" smtClean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163904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ES" altLang="es-ES" dirty="0" smtClean="0"/>
              <a:t>A continuación, presentamos los temas a tratar en la</a:t>
            </a:r>
            <a:r>
              <a:rPr lang="es-ES" altLang="es-ES" baseline="0" dirty="0" smtClean="0"/>
              <a:t> sesión:</a:t>
            </a:r>
          </a:p>
          <a:p>
            <a:pPr marL="285750" marR="0" lvl="2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PE" sz="16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Punteros</a:t>
            </a:r>
          </a:p>
          <a:p>
            <a:pPr marL="285750" lvl="2" indent="-285750" eaLnBrk="0" hangingPunct="0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s-PE" sz="16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Definición de listas enlazadas</a:t>
            </a:r>
          </a:p>
          <a:p>
            <a:pPr marL="285750" lvl="2" indent="-285750" eaLnBrk="0" hangingPunct="0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s-PE" sz="16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Operaciones elementales en una lista enlazada </a:t>
            </a:r>
          </a:p>
          <a:p>
            <a:pPr eaLnBrk="1" hangingPunct="1">
              <a:spcBef>
                <a:spcPct val="0"/>
              </a:spcBef>
            </a:pPr>
            <a:endParaRPr lang="es-ES" altLang="es-ES" dirty="0" smtClean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31420653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altLang="es-PE" dirty="0" smtClean="0">
                <a:cs typeface="Times New Roman" pitchFamily="18" charset="0"/>
              </a:rPr>
              <a:t>El </a:t>
            </a:r>
            <a:r>
              <a:rPr lang="es-MX" altLang="es-PE" b="0" dirty="0" smtClean="0">
                <a:cs typeface="Times New Roman" pitchFamily="18" charset="0"/>
              </a:rPr>
              <a:t>puntero</a:t>
            </a:r>
            <a:r>
              <a:rPr lang="es-MX" altLang="es-PE" dirty="0" smtClean="0">
                <a:cs typeface="Times New Roman" pitchFamily="18" charset="0"/>
              </a:rPr>
              <a:t> es una variable cuyo valor es una posición de memoria, se</a:t>
            </a:r>
            <a:r>
              <a:rPr lang="es-MX" altLang="es-PE" baseline="0" dirty="0" smtClean="0">
                <a:cs typeface="Times New Roman" pitchFamily="18" charset="0"/>
              </a:rPr>
              <a:t> necesitan dos posiciones de memoria para acceder a un valor.</a:t>
            </a:r>
            <a:r>
              <a:rPr lang="es-ES" altLang="es-PE" dirty="0" smtClean="0"/>
              <a:t> </a:t>
            </a:r>
            <a:endParaRPr lang="es-PE" altLang="es-PE" dirty="0" smtClean="0"/>
          </a:p>
          <a:p>
            <a:pPr eaLnBrk="1" hangingPunct="1">
              <a:spcBef>
                <a:spcPct val="0"/>
              </a:spcBef>
            </a:pPr>
            <a:endParaRPr lang="es-ES" altLang="es-ES" dirty="0" smtClean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42004884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altLang="es-PE" dirty="0" smtClean="0">
                <a:cs typeface="Times New Roman" pitchFamily="18" charset="0"/>
              </a:rPr>
              <a:t>El </a:t>
            </a:r>
            <a:r>
              <a:rPr lang="es-MX" altLang="es-PE" b="0" dirty="0" smtClean="0">
                <a:cs typeface="Times New Roman" pitchFamily="18" charset="0"/>
              </a:rPr>
              <a:t>puntero</a:t>
            </a:r>
            <a:r>
              <a:rPr lang="es-MX" altLang="es-PE" dirty="0" smtClean="0">
                <a:cs typeface="Times New Roman" pitchFamily="18" charset="0"/>
              </a:rPr>
              <a:t> es una variable cuyo valor es una posición de memoria, se</a:t>
            </a:r>
            <a:r>
              <a:rPr lang="es-MX" altLang="es-PE" baseline="0" dirty="0" smtClean="0">
                <a:cs typeface="Times New Roman" pitchFamily="18" charset="0"/>
              </a:rPr>
              <a:t> necesitan dos posiciones de memoria para acceder a un valor.</a:t>
            </a:r>
            <a:r>
              <a:rPr lang="es-ES" altLang="es-PE" dirty="0" smtClean="0"/>
              <a:t> </a:t>
            </a:r>
            <a:endParaRPr lang="es-PE" altLang="es-PE" dirty="0" smtClean="0"/>
          </a:p>
          <a:p>
            <a:pPr eaLnBrk="1" hangingPunct="1">
              <a:spcBef>
                <a:spcPct val="0"/>
              </a:spcBef>
            </a:pPr>
            <a:endParaRPr lang="es-ES" altLang="es-ES" dirty="0" smtClean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40185556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80975" indent="-180975" algn="just"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Esta presentación permite entender y lo que son las listas enlazadas y su forma de programación.</a:t>
            </a:r>
          </a:p>
          <a:p>
            <a:pPr marL="180975" indent="-180975" algn="just"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Además de presentarlo como una alternativa al uso de los arreglos como medio de almacenamiento de datos en memoria principal.</a:t>
            </a:r>
          </a:p>
          <a:p>
            <a:pPr eaLnBrk="1" hangingPunct="1">
              <a:spcBef>
                <a:spcPct val="0"/>
              </a:spcBef>
            </a:pPr>
            <a:endParaRPr lang="es-ES" altLang="es-ES" dirty="0" smtClean="0"/>
          </a:p>
        </p:txBody>
      </p:sp>
      <p:sp>
        <p:nvSpPr>
          <p:cNvPr id="2458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047EE8F-0076-415F-88DF-A5BAC3D4CBEC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6403876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PE" altLang="es-PE" smtClean="0"/>
          </a:p>
        </p:txBody>
      </p:sp>
      <p:sp>
        <p:nvSpPr>
          <p:cNvPr id="337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B792E1B-5ABC-435F-B57A-76A79131D1D5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22948790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PE" altLang="es-PE" smtClean="0"/>
          </a:p>
        </p:txBody>
      </p:sp>
      <p:sp>
        <p:nvSpPr>
          <p:cNvPr id="3482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E8384DC-C1E3-46C6-AF30-43A5A99C3D55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3605742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altLang="es-PE" dirty="0" smtClean="0">
                <a:cs typeface="Times New Roman" pitchFamily="18" charset="0"/>
              </a:rPr>
              <a:t>El </a:t>
            </a:r>
            <a:r>
              <a:rPr lang="es-MX" altLang="es-PE" b="0" dirty="0" smtClean="0">
                <a:cs typeface="Times New Roman" pitchFamily="18" charset="0"/>
              </a:rPr>
              <a:t>puntero</a:t>
            </a:r>
            <a:r>
              <a:rPr lang="es-MX" altLang="es-PE" dirty="0" smtClean="0">
                <a:cs typeface="Times New Roman" pitchFamily="18" charset="0"/>
              </a:rPr>
              <a:t> es una variable cuyo valor es una posición de memoria, se</a:t>
            </a:r>
            <a:r>
              <a:rPr lang="es-MX" altLang="es-PE" baseline="0" dirty="0" smtClean="0">
                <a:cs typeface="Times New Roman" pitchFamily="18" charset="0"/>
              </a:rPr>
              <a:t> necesitan dos posiciones de memoria para acceder a un valor.</a:t>
            </a:r>
            <a:r>
              <a:rPr lang="es-ES" altLang="es-PE" dirty="0" smtClean="0"/>
              <a:t> </a:t>
            </a:r>
            <a:endParaRPr lang="es-PE" altLang="es-PE" dirty="0" smtClean="0"/>
          </a:p>
          <a:p>
            <a:pPr eaLnBrk="1" hangingPunct="1">
              <a:spcBef>
                <a:spcPct val="0"/>
              </a:spcBef>
            </a:pPr>
            <a:endParaRPr lang="es-ES" altLang="es-ES" dirty="0" smtClean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1929435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altLang="es-PE" dirty="0" smtClean="0">
                <a:cs typeface="Times New Roman" pitchFamily="18" charset="0"/>
              </a:rPr>
              <a:t>El </a:t>
            </a:r>
            <a:r>
              <a:rPr lang="es-MX" altLang="es-PE" b="0" dirty="0" smtClean="0">
                <a:cs typeface="Times New Roman" pitchFamily="18" charset="0"/>
              </a:rPr>
              <a:t>puntero</a:t>
            </a:r>
            <a:r>
              <a:rPr lang="es-MX" altLang="es-PE" dirty="0" smtClean="0">
                <a:cs typeface="Times New Roman" pitchFamily="18" charset="0"/>
              </a:rPr>
              <a:t> es una variable cuyo valor es una posición de memoria, se</a:t>
            </a:r>
            <a:r>
              <a:rPr lang="es-MX" altLang="es-PE" baseline="0" dirty="0" smtClean="0">
                <a:cs typeface="Times New Roman" pitchFamily="18" charset="0"/>
              </a:rPr>
              <a:t> necesitan dos posiciones de memoria para acceder a un valor.</a:t>
            </a:r>
            <a:r>
              <a:rPr lang="es-ES" altLang="es-PE" dirty="0" smtClean="0"/>
              <a:t> </a:t>
            </a:r>
            <a:endParaRPr lang="es-PE" altLang="es-PE" dirty="0" smtClean="0"/>
          </a:p>
          <a:p>
            <a:pPr eaLnBrk="1" hangingPunct="1">
              <a:spcBef>
                <a:spcPct val="0"/>
              </a:spcBef>
            </a:pPr>
            <a:endParaRPr lang="es-ES" altLang="es-ES" dirty="0" smtClean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1929435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altLang="es-PE" dirty="0" smtClean="0">
                <a:cs typeface="Times New Roman" pitchFamily="18" charset="0"/>
              </a:rPr>
              <a:t>El </a:t>
            </a:r>
            <a:r>
              <a:rPr lang="es-MX" altLang="es-PE" b="0" dirty="0" smtClean="0">
                <a:cs typeface="Times New Roman" pitchFamily="18" charset="0"/>
              </a:rPr>
              <a:t>puntero</a:t>
            </a:r>
            <a:r>
              <a:rPr lang="es-MX" altLang="es-PE" dirty="0" smtClean="0">
                <a:cs typeface="Times New Roman" pitchFamily="18" charset="0"/>
              </a:rPr>
              <a:t> es una variable cuyo valor es una posición de memoria, se</a:t>
            </a:r>
            <a:r>
              <a:rPr lang="es-MX" altLang="es-PE" baseline="0" dirty="0" smtClean="0">
                <a:cs typeface="Times New Roman" pitchFamily="18" charset="0"/>
              </a:rPr>
              <a:t> necesitan dos posiciones de memoria para acceder a un valor.</a:t>
            </a:r>
            <a:r>
              <a:rPr lang="es-ES" altLang="es-PE" dirty="0" smtClean="0"/>
              <a:t> </a:t>
            </a:r>
            <a:endParaRPr lang="es-PE" altLang="es-PE" dirty="0" smtClean="0"/>
          </a:p>
          <a:p>
            <a:pPr eaLnBrk="1" hangingPunct="1">
              <a:spcBef>
                <a:spcPct val="0"/>
              </a:spcBef>
            </a:pPr>
            <a:endParaRPr lang="es-ES" altLang="es-ES" dirty="0" smtClean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570608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altLang="es-PE" dirty="0" smtClean="0">
                <a:cs typeface="Times New Roman" pitchFamily="18" charset="0"/>
              </a:rPr>
              <a:t>El </a:t>
            </a:r>
            <a:r>
              <a:rPr lang="es-MX" altLang="es-PE" b="0" dirty="0" smtClean="0">
                <a:cs typeface="Times New Roman" pitchFamily="18" charset="0"/>
              </a:rPr>
              <a:t>puntero</a:t>
            </a:r>
            <a:r>
              <a:rPr lang="es-MX" altLang="es-PE" dirty="0" smtClean="0">
                <a:cs typeface="Times New Roman" pitchFamily="18" charset="0"/>
              </a:rPr>
              <a:t> es una variable cuyo valor es una posición de memoria, se</a:t>
            </a:r>
            <a:r>
              <a:rPr lang="es-MX" altLang="es-PE" baseline="0" dirty="0" smtClean="0">
                <a:cs typeface="Times New Roman" pitchFamily="18" charset="0"/>
              </a:rPr>
              <a:t> necesitan dos posiciones de memoria para acceder a un valor.</a:t>
            </a:r>
            <a:r>
              <a:rPr lang="es-ES" altLang="es-PE" dirty="0" smtClean="0"/>
              <a:t> </a:t>
            </a:r>
            <a:endParaRPr lang="es-PE" altLang="es-PE" dirty="0" smtClean="0"/>
          </a:p>
          <a:p>
            <a:pPr eaLnBrk="1" hangingPunct="1">
              <a:spcBef>
                <a:spcPct val="0"/>
              </a:spcBef>
            </a:pPr>
            <a:endParaRPr lang="es-ES" altLang="es-ES" dirty="0" smtClean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3678498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altLang="es-PE" dirty="0" smtClean="0">
                <a:cs typeface="Times New Roman" pitchFamily="18" charset="0"/>
              </a:rPr>
              <a:t>El </a:t>
            </a:r>
            <a:r>
              <a:rPr lang="es-MX" altLang="es-PE" b="0" dirty="0" smtClean="0">
                <a:cs typeface="Times New Roman" pitchFamily="18" charset="0"/>
              </a:rPr>
              <a:t>puntero</a:t>
            </a:r>
            <a:r>
              <a:rPr lang="es-MX" altLang="es-PE" dirty="0" smtClean="0">
                <a:cs typeface="Times New Roman" pitchFamily="18" charset="0"/>
              </a:rPr>
              <a:t> es una variable cuyo valor es una posición de memoria, se</a:t>
            </a:r>
            <a:r>
              <a:rPr lang="es-MX" altLang="es-PE" baseline="0" dirty="0" smtClean="0">
                <a:cs typeface="Times New Roman" pitchFamily="18" charset="0"/>
              </a:rPr>
              <a:t> necesitan dos posiciones de memoria para acceder a un valor.</a:t>
            </a:r>
            <a:r>
              <a:rPr lang="es-ES" altLang="es-PE" dirty="0" smtClean="0"/>
              <a:t> </a:t>
            </a:r>
            <a:endParaRPr lang="es-PE" altLang="es-PE" dirty="0" smtClean="0"/>
          </a:p>
          <a:p>
            <a:pPr eaLnBrk="1" hangingPunct="1">
              <a:spcBef>
                <a:spcPct val="0"/>
              </a:spcBef>
            </a:pPr>
            <a:endParaRPr lang="es-ES" altLang="es-ES" dirty="0" smtClean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1592657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altLang="es-PE" dirty="0" smtClean="0">
                <a:cs typeface="Times New Roman" pitchFamily="18" charset="0"/>
              </a:rPr>
              <a:t>El </a:t>
            </a:r>
            <a:r>
              <a:rPr lang="es-MX" altLang="es-PE" b="0" dirty="0" smtClean="0">
                <a:cs typeface="Times New Roman" pitchFamily="18" charset="0"/>
              </a:rPr>
              <a:t>puntero</a:t>
            </a:r>
            <a:r>
              <a:rPr lang="es-MX" altLang="es-PE" dirty="0" smtClean="0">
                <a:cs typeface="Times New Roman" pitchFamily="18" charset="0"/>
              </a:rPr>
              <a:t> es una variable cuyo valor es una posición de memoria, se</a:t>
            </a:r>
            <a:r>
              <a:rPr lang="es-MX" altLang="es-PE" baseline="0" dirty="0" smtClean="0">
                <a:cs typeface="Times New Roman" pitchFamily="18" charset="0"/>
              </a:rPr>
              <a:t> necesitan dos posiciones de memoria para acceder a un valor.</a:t>
            </a:r>
            <a:r>
              <a:rPr lang="es-ES" altLang="es-PE" dirty="0" smtClean="0"/>
              <a:t> </a:t>
            </a:r>
            <a:endParaRPr lang="es-PE" altLang="es-PE" dirty="0" smtClean="0"/>
          </a:p>
          <a:p>
            <a:pPr eaLnBrk="1" hangingPunct="1">
              <a:spcBef>
                <a:spcPct val="0"/>
              </a:spcBef>
            </a:pPr>
            <a:endParaRPr lang="es-ES" altLang="es-ES" dirty="0" smtClean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145636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altLang="es-PE" dirty="0" smtClean="0">
                <a:cs typeface="Times New Roman" pitchFamily="18" charset="0"/>
              </a:rPr>
              <a:t>El </a:t>
            </a:r>
            <a:r>
              <a:rPr lang="es-MX" altLang="es-PE" b="0" dirty="0" smtClean="0">
                <a:cs typeface="Times New Roman" pitchFamily="18" charset="0"/>
              </a:rPr>
              <a:t>puntero</a:t>
            </a:r>
            <a:r>
              <a:rPr lang="es-MX" altLang="es-PE" dirty="0" smtClean="0">
                <a:cs typeface="Times New Roman" pitchFamily="18" charset="0"/>
              </a:rPr>
              <a:t> es una variable cuyo valor es una posición de memoria, se</a:t>
            </a:r>
            <a:r>
              <a:rPr lang="es-MX" altLang="es-PE" baseline="0" dirty="0" smtClean="0">
                <a:cs typeface="Times New Roman" pitchFamily="18" charset="0"/>
              </a:rPr>
              <a:t> necesitan dos posiciones de memoria para acceder a un valor.</a:t>
            </a:r>
            <a:r>
              <a:rPr lang="es-ES" altLang="es-PE" dirty="0" smtClean="0"/>
              <a:t> </a:t>
            </a:r>
            <a:endParaRPr lang="es-PE" altLang="es-PE" dirty="0" smtClean="0"/>
          </a:p>
          <a:p>
            <a:pPr eaLnBrk="1" hangingPunct="1">
              <a:spcBef>
                <a:spcPct val="0"/>
              </a:spcBef>
            </a:pPr>
            <a:endParaRPr lang="es-ES" altLang="es-ES" dirty="0" smtClean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2639166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EF437C-739B-4906-8470-A40F8A84C58E}" type="datetimeFigureOut">
              <a:rPr lang="es-ES"/>
              <a:pPr>
                <a:defRPr/>
              </a:pPr>
              <a:t>08/08/2020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B4EA0-5B20-4C31-9A26-96C6C6B14DD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8149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8EF555-E919-462A-B06E-99C760639732}" type="datetimeFigureOut">
              <a:rPr lang="es-ES"/>
              <a:pPr>
                <a:defRPr/>
              </a:pPr>
              <a:t>08/08/2020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44CFD6-1376-4F7A-918D-8625764CD8B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7895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D0E274-0733-497F-942B-ECC74CC49781}" type="datetimeFigureOut">
              <a:rPr lang="es-ES"/>
              <a:pPr>
                <a:defRPr/>
              </a:pPr>
              <a:t>08/08/2020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407ADB-F6F8-4A16-9480-A036972AAC6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020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FOTO +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.2 Logotipo Variante - Vertical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51" t="23073" r="25690" b="22174"/>
          <a:stretch>
            <a:fillRect/>
          </a:stretch>
        </p:blipFill>
        <p:spPr bwMode="auto">
          <a:xfrm>
            <a:off x="7200900" y="188913"/>
            <a:ext cx="1943100" cy="197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336552"/>
            <a:ext cx="6409871" cy="339724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s-ES_tradnl" dirty="0" smtClean="0"/>
              <a:t>Clic para editar título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9572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2.1 Logotipo Variante – Horizontal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8" t="23019" r="6712" b="22458"/>
          <a:stretch>
            <a:fillRect/>
          </a:stretch>
        </p:blipFill>
        <p:spPr bwMode="auto">
          <a:xfrm>
            <a:off x="2124075" y="2189163"/>
            <a:ext cx="5003800" cy="312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4349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 de texto 15"/>
          <p:cNvSpPr txBox="1">
            <a:spLocks noChangeArrowheads="1"/>
          </p:cNvSpPr>
          <p:nvPr userDrawn="1"/>
        </p:nvSpPr>
        <p:spPr bwMode="auto">
          <a:xfrm>
            <a:off x="3455988" y="6421438"/>
            <a:ext cx="2582862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s-ES" sz="1100">
                <a:latin typeface="Calibri" pitchFamily="34" charset="0"/>
              </a:rPr>
              <a:t>© UPC. Todos los derechos reservados.</a:t>
            </a:r>
            <a:endParaRPr lang="es-ES" sz="1400">
              <a:latin typeface="Trade Gothic LT Std Bold"/>
            </a:endParaRPr>
          </a:p>
        </p:txBody>
      </p:sp>
      <p:pic>
        <p:nvPicPr>
          <p:cNvPr id="4" name="Picture 2" descr="1.1 Logotipo – Positiv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43" t="24892" r="27309" b="29070"/>
          <a:stretch>
            <a:fillRect/>
          </a:stretch>
        </p:blipFill>
        <p:spPr bwMode="auto">
          <a:xfrm>
            <a:off x="7775575" y="368300"/>
            <a:ext cx="725488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336552"/>
            <a:ext cx="6409871" cy="339724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s-ES_tradnl" dirty="0" smtClean="0"/>
              <a:t>Clic para editar título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0220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 de texto 15"/>
          <p:cNvSpPr txBox="1">
            <a:spLocks noChangeArrowheads="1"/>
          </p:cNvSpPr>
          <p:nvPr userDrawn="1"/>
        </p:nvSpPr>
        <p:spPr bwMode="auto">
          <a:xfrm>
            <a:off x="3455988" y="6421438"/>
            <a:ext cx="2582862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s-ES" sz="1100">
                <a:latin typeface="Calibri" pitchFamily="34" charset="0"/>
              </a:rPr>
              <a:t>© UPC. Todos los derechos reservados.</a:t>
            </a:r>
            <a:endParaRPr lang="es-ES" sz="1400">
              <a:latin typeface="Trade Gothic LT Std Bold"/>
            </a:endParaRPr>
          </a:p>
        </p:txBody>
      </p:sp>
    </p:spTree>
    <p:extLst>
      <p:ext uri="{BB962C8B-B14F-4D97-AF65-F5344CB8AC3E}">
        <p14:creationId xmlns:p14="http://schemas.microsoft.com/office/powerpoint/2010/main" val="1504389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2C14F-1386-4322-96E9-6DC375CC48B8}" type="datetimeFigureOut">
              <a:rPr lang="es-ES"/>
              <a:pPr>
                <a:defRPr/>
              </a:pPr>
              <a:t>08/08/2020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28BD3-D9E0-4A13-A91A-012743A31E7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1211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CA28E-D20F-4D3A-AB82-B36D7E6B9365}" type="datetimeFigureOut">
              <a:rPr lang="es-ES"/>
              <a:pPr>
                <a:defRPr/>
              </a:pPr>
              <a:t>08/08/2020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D9ACA7-5B44-475A-ACE4-4BB9DE41980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87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D0F6AA-8B7B-49E5-A49D-FA3400327756}" type="datetimeFigureOut">
              <a:rPr lang="es-ES"/>
              <a:pPr>
                <a:defRPr/>
              </a:pPr>
              <a:t>08/08/2020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370552-F7A4-4FA4-BD4D-9287DA4D2A9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2388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6C4652-23FD-4FF9-8E03-9C1874C28917}" type="datetimeFigureOut">
              <a:rPr lang="es-ES"/>
              <a:pPr>
                <a:defRPr/>
              </a:pPr>
              <a:t>08/08/2020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B68728-2EF4-418D-A05B-2301F369D30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664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A2FA74-000A-4367-A004-052BA33EE705}" type="datetimeFigureOut">
              <a:rPr lang="es-ES"/>
              <a:pPr>
                <a:defRPr/>
              </a:pPr>
              <a:t>08/08/2020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7D7699-F3D3-43CA-8784-A314C2276A2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5559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AAD36E-FDFA-41C7-B351-64DDCB721A56}" type="datetimeFigureOut">
              <a:rPr lang="es-ES"/>
              <a:pPr>
                <a:defRPr/>
              </a:pPr>
              <a:t>08/08/2020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544CDC-C569-469F-9B26-39B40494AC7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7815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711223-8C7E-41C1-9981-5239A959BDA4}" type="datetimeFigureOut">
              <a:rPr lang="es-ES"/>
              <a:pPr>
                <a:defRPr/>
              </a:pPr>
              <a:t>08/08/2020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2003B-DE32-4C3D-997E-EE25E856207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2709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F2D40-4EBF-4388-A898-23C2EA84D5D8}" type="datetimeFigureOut">
              <a:rPr lang="es-ES"/>
              <a:pPr>
                <a:defRPr/>
              </a:pPr>
              <a:t>08/08/2020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99AB8-6358-4C39-8650-984E0A88A62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9176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BA49A1-2188-463C-9649-F4E39D4A87B3}" type="datetimeFigureOut">
              <a:rPr lang="es-ES"/>
              <a:pPr>
                <a:defRPr/>
              </a:pPr>
              <a:t>08/08/2020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B1E9E3-326C-471E-AE1D-FC5FE8CECBF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1201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PE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PE" smtClean="0"/>
              <a:t>Haga clic para modificar el estilo de texto del patrón</a:t>
            </a:r>
          </a:p>
          <a:p>
            <a:pPr lvl="1"/>
            <a:r>
              <a:rPr lang="es-ES" altLang="es-PE" smtClean="0"/>
              <a:t>Segundo nivel</a:t>
            </a:r>
          </a:p>
          <a:p>
            <a:pPr lvl="2"/>
            <a:r>
              <a:rPr lang="es-ES" altLang="es-PE" smtClean="0"/>
              <a:t>Tercer nivel</a:t>
            </a:r>
          </a:p>
          <a:p>
            <a:pPr lvl="3"/>
            <a:r>
              <a:rPr lang="es-ES" altLang="es-PE" smtClean="0"/>
              <a:t>Cuarto nivel</a:t>
            </a:r>
          </a:p>
          <a:p>
            <a:pPr lvl="4"/>
            <a:r>
              <a:rPr lang="es-ES" altLang="es-PE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2BA2A59-0B9B-418B-B07A-991D1119F472}" type="datetimeFigureOut">
              <a:rPr lang="es-ES"/>
              <a:pPr>
                <a:defRPr/>
              </a:pPr>
              <a:t>08/08/2020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85A014D-9E21-4FDF-AB73-262EA021682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72" r:id="rId2"/>
    <p:sldLayoutId id="2147484073" r:id="rId3"/>
    <p:sldLayoutId id="2147484074" r:id="rId4"/>
    <p:sldLayoutId id="2147484075" r:id="rId5"/>
    <p:sldLayoutId id="2147484076" r:id="rId6"/>
    <p:sldLayoutId id="2147484077" r:id="rId7"/>
    <p:sldLayoutId id="2147484078" r:id="rId8"/>
    <p:sldLayoutId id="2147484079" r:id="rId9"/>
    <p:sldLayoutId id="2147484080" r:id="rId10"/>
    <p:sldLayoutId id="2147484081" r:id="rId11"/>
    <p:sldLayoutId id="2147484085" r:id="rId12"/>
    <p:sldLayoutId id="2147484086" r:id="rId13"/>
    <p:sldLayoutId id="2147484087" r:id="rId14"/>
    <p:sldLayoutId id="2147484088" r:id="rId15"/>
    <p:sldLayoutId id="2147484082" r:id="rId16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9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9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7.png"/><Relationship Id="rId9" Type="http://schemas.microsoft.com/office/2007/relationships/diagramDrawing" Target="../diagrams/drawing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13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2.xml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diagramLayout" Target="../diagrams/layout2.xml"/><Relationship Id="rId11" Type="http://schemas.openxmlformats.org/officeDocument/2006/relationships/image" Target="../media/image10.png"/><Relationship Id="rId5" Type="http://schemas.openxmlformats.org/officeDocument/2006/relationships/diagramData" Target="../diagrams/data2.xml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microsoft.com/office/2007/relationships/diagramDrawing" Target="../diagrams/drawing2.xml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5637213" y="2828925"/>
            <a:ext cx="3392487" cy="13049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5364163" y="2555875"/>
            <a:ext cx="3421062" cy="17367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s-PE" altLang="es-PE" sz="3200" dirty="0" smtClean="0">
                <a:solidFill>
                  <a:srgbClr val="FF0000"/>
                </a:solidFill>
                <a:latin typeface="Impact" pitchFamily="34" charset="0"/>
                <a:ea typeface="ＭＳ Ｐゴシック" pitchFamily="34" charset="-128"/>
                <a:cs typeface="+mj-cs"/>
              </a:rPr>
              <a:t>Estructuras Repetitivas</a:t>
            </a:r>
            <a:endParaRPr lang="es-PE" altLang="es-PE" sz="3200" dirty="0">
              <a:solidFill>
                <a:srgbClr val="FF0000"/>
              </a:solidFill>
              <a:latin typeface="Impact" pitchFamily="34" charset="0"/>
              <a:ea typeface="ＭＳ Ｐゴシック" pitchFamily="34" charset="-128"/>
              <a:cs typeface="+mj-cs"/>
            </a:endParaRP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s-ES" sz="2400" dirty="0">
              <a:solidFill>
                <a:srgbClr val="FF0000"/>
              </a:solidFill>
              <a:latin typeface="Impact" pitchFamily="34" charset="0"/>
              <a:ea typeface="ＭＳ Ｐゴシック" pitchFamily="34" charset="-128"/>
              <a:cs typeface="+mj-cs"/>
            </a:endParaRPr>
          </a:p>
        </p:txBody>
      </p:sp>
      <p:pic>
        <p:nvPicPr>
          <p:cNvPr id="819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275" y="4105275"/>
            <a:ext cx="1555750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8834" name="Picture 2"/>
          <p:cNvPicPr>
            <a:picLocks noChangeAspect="1" noChangeArrowheads="1"/>
          </p:cNvPicPr>
          <p:nvPr/>
        </p:nvPicPr>
        <p:blipFill>
          <a:blip r:embed="rId4" cstate="print"/>
          <a:srcRect r="33037"/>
          <a:stretch>
            <a:fillRect/>
          </a:stretch>
        </p:blipFill>
        <p:spPr bwMode="auto">
          <a:xfrm>
            <a:off x="0" y="-23384"/>
            <a:ext cx="4608004" cy="68813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381000" y="333375"/>
            <a:ext cx="7539038" cy="6477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s-PE" sz="3200" dirty="0">
                <a:solidFill>
                  <a:schemeClr val="bg2">
                    <a:lumMod val="10000"/>
                  </a:schemeClr>
                </a:solidFill>
              </a:rPr>
              <a:t>Operadores Unitarios: Incremento y Decremento</a:t>
            </a:r>
            <a:endParaRPr lang="es-PE" sz="3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xmlns="" id="{9481CE92-5730-4CF9-9D6A-65D2801F5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297" y="1447173"/>
            <a:ext cx="749118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just" defTabSz="914400">
              <a:spcBef>
                <a:spcPct val="0"/>
              </a:spcBef>
              <a:buNone/>
              <a:defRPr/>
            </a:pPr>
            <a:r>
              <a:rPr lang="es-ES" altLang="es-PE" sz="3000" dirty="0"/>
              <a:t>Permiten incrementar o decrementar el valor de una variable numérica.</a:t>
            </a:r>
            <a:endParaRPr lang="es-PE" altLang="es-PE" sz="2200" b="1" dirty="0"/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xmlns="" id="{D8C99BC8-36ED-4264-8340-293227506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373" y="2528901"/>
            <a:ext cx="37242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just" defTabSz="914400">
              <a:spcBef>
                <a:spcPct val="0"/>
              </a:spcBef>
              <a:buNone/>
              <a:defRPr/>
            </a:pPr>
            <a:r>
              <a:rPr lang="es-ES" altLang="es-PE" sz="2400" dirty="0"/>
              <a:t>Incremento Postfijo</a:t>
            </a:r>
            <a:endParaRPr lang="es-PE" altLang="es-PE" sz="2400" b="1" dirty="0"/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xmlns="" id="{EFFA6ABE-95C2-4185-8427-C33D95322E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381" y="4365104"/>
            <a:ext cx="37242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just" defTabSz="914400">
              <a:spcBef>
                <a:spcPct val="0"/>
              </a:spcBef>
              <a:buNone/>
              <a:defRPr/>
            </a:pPr>
            <a:r>
              <a:rPr lang="es-ES" altLang="es-PE" sz="2400" dirty="0"/>
              <a:t>Incremento Prefijo</a:t>
            </a:r>
            <a:endParaRPr lang="es-PE" altLang="es-PE" sz="2400" b="1" dirty="0"/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xmlns="" id="{FC60A9FC-A99C-42CE-8AC5-7D2CF82BF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4000" y="2528900"/>
            <a:ext cx="37242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just" defTabSz="914400">
              <a:spcBef>
                <a:spcPct val="0"/>
              </a:spcBef>
              <a:buNone/>
              <a:defRPr/>
            </a:pPr>
            <a:r>
              <a:rPr lang="es-ES" altLang="es-PE" sz="2400" dirty="0"/>
              <a:t>Decremento Postfijo</a:t>
            </a:r>
            <a:endParaRPr lang="es-PE" altLang="es-PE" sz="2400" b="1" dirty="0"/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xmlns="" id="{3F5CD824-2B48-4BCC-B1CB-D8B9C2CE2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3999" y="4365104"/>
            <a:ext cx="37242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just" defTabSz="914400">
              <a:spcBef>
                <a:spcPct val="0"/>
              </a:spcBef>
              <a:buNone/>
              <a:defRPr/>
            </a:pPr>
            <a:r>
              <a:rPr lang="es-ES" altLang="es-PE" sz="2400" dirty="0"/>
              <a:t>Decremento Prefijo</a:t>
            </a:r>
            <a:endParaRPr lang="es-PE" altLang="es-PE" sz="2400" b="1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xmlns="" id="{5C9FF5EE-4D9F-4114-B36D-D45EB75AD6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1" y="3224883"/>
            <a:ext cx="3794956" cy="1000333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xmlns="" id="{03EC2E17-10FD-43B4-AD89-052C5EFC0C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1" y="5006539"/>
            <a:ext cx="3830959" cy="830041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xmlns="" id="{EC1A7A7F-FF41-4089-A4A1-531149C92E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55976" y="3257847"/>
            <a:ext cx="4495476" cy="957843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xmlns="" id="{ED02E8FB-330E-4FAC-9073-18489A4E0E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63987" y="5044640"/>
            <a:ext cx="4178843" cy="86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53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ES" sz="3200" dirty="0"/>
              <a:t>Instrucciones:</a:t>
            </a:r>
            <a:r>
              <a:rPr lang="es-ES" sz="3200" dirty="0">
                <a:solidFill>
                  <a:srgbClr val="FF0000"/>
                </a:solidFill>
              </a:rPr>
              <a:t> </a:t>
            </a:r>
            <a:r>
              <a:rPr lang="es-ES" sz="3200" dirty="0" err="1"/>
              <a:t>for</a:t>
            </a:r>
            <a:endParaRPr lang="es-PE" sz="3200" dirty="0">
              <a:latin typeface="Impact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81000" y="1416050"/>
            <a:ext cx="8382000" cy="4783138"/>
          </a:xfrm>
          <a:prstGeom prst="rect">
            <a:avLst/>
          </a:prstGeom>
          <a:noFill/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  <a:defRPr/>
            </a:pPr>
            <a:r>
              <a:rPr lang="es-PE" sz="2800" dirty="0"/>
              <a:t>Incluye la </a:t>
            </a:r>
            <a:r>
              <a:rPr lang="es-PE" sz="2800" dirty="0">
                <a:solidFill>
                  <a:srgbClr val="FF00FF"/>
                </a:solidFill>
              </a:rPr>
              <a:t>inicialización</a:t>
            </a:r>
            <a:r>
              <a:rPr lang="es-PE" sz="2800" dirty="0"/>
              <a:t> de una variable, una </a:t>
            </a:r>
            <a:r>
              <a:rPr lang="es-PE" sz="2800" dirty="0">
                <a:solidFill>
                  <a:srgbClr val="FF3300"/>
                </a:solidFill>
              </a:rPr>
              <a:t>condición</a:t>
            </a:r>
            <a:r>
              <a:rPr lang="es-PE" sz="2800" dirty="0"/>
              <a:t> que mientras sea verdadera se repetirán las instrucciones y un </a:t>
            </a:r>
            <a:r>
              <a:rPr lang="es-PE" sz="2800" dirty="0">
                <a:solidFill>
                  <a:schemeClr val="accent3">
                    <a:lumMod val="50000"/>
                  </a:schemeClr>
                </a:solidFill>
              </a:rPr>
              <a:t>incremento</a:t>
            </a:r>
            <a:r>
              <a:rPr lang="es-PE" sz="2800" dirty="0"/>
              <a:t> o decremento de esa variable. Cada parte se separa con un ; . Sintaxis: </a:t>
            </a:r>
          </a:p>
          <a:p>
            <a:pPr marL="0" indent="0" algn="just">
              <a:buNone/>
              <a:defRPr/>
            </a:pPr>
            <a:endParaRPr lang="es-PE" sz="2800" dirty="0"/>
          </a:p>
          <a:p>
            <a:pPr marL="0" indent="0" algn="just">
              <a:buNone/>
              <a:defRPr/>
            </a:pPr>
            <a:endParaRPr lang="es-PE" sz="2800" dirty="0"/>
          </a:p>
          <a:p>
            <a:pPr marL="0" indent="0" algn="just">
              <a:buNone/>
              <a:defRPr/>
            </a:pPr>
            <a:endParaRPr lang="es-PE" sz="2800" dirty="0"/>
          </a:p>
          <a:p>
            <a:pPr marL="0" indent="0" algn="just">
              <a:buNone/>
              <a:defRPr/>
            </a:pPr>
            <a:endParaRPr lang="es-PE" sz="2800" dirty="0"/>
          </a:p>
          <a:p>
            <a:pPr marL="0" indent="0" algn="just">
              <a:buNone/>
              <a:defRPr/>
            </a:pPr>
            <a:r>
              <a:rPr lang="es-PE" sz="2800" dirty="0"/>
              <a:t>NOTA: cuando salimos del bucle, la variable inicializada no existirá. </a:t>
            </a:r>
            <a:endParaRPr lang="es-PE" sz="2800" dirty="0">
              <a:latin typeface="MS Reference Sans Serif" panose="020B0604030504040204" pitchFamily="34" charset="0"/>
            </a:endParaRPr>
          </a:p>
          <a:p>
            <a:pPr marL="0" indent="0" eaLnBrk="1" hangingPunct="1">
              <a:buClr>
                <a:schemeClr val="tx1"/>
              </a:buClr>
              <a:buNone/>
            </a:pPr>
            <a:endParaRPr lang="es-PE" altLang="es-PE" dirty="0" smtClean="0"/>
          </a:p>
        </p:txBody>
      </p:sp>
      <p:sp>
        <p:nvSpPr>
          <p:cNvPr id="9" name="12 Rectángulo"/>
          <p:cNvSpPr/>
          <p:nvPr/>
        </p:nvSpPr>
        <p:spPr bwMode="auto">
          <a:xfrm>
            <a:off x="611560" y="3573016"/>
            <a:ext cx="8136904" cy="1296144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432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s-PE" sz="2400" dirty="0" err="1" smtClean="0">
                <a:solidFill>
                  <a:srgbClr val="0000FF"/>
                </a:solidFill>
                <a:latin typeface="MS Reference Sans Serif" panose="020B0604030504040204" pitchFamily="34" charset="0"/>
              </a:rPr>
              <a:t>for</a:t>
            </a:r>
            <a:r>
              <a:rPr lang="es-PE" sz="2400" dirty="0" smtClean="0">
                <a:latin typeface="MS Reference Sans Serif" panose="020B0604030504040204" pitchFamily="34" charset="0"/>
              </a:rPr>
              <a:t> ( </a:t>
            </a:r>
            <a:r>
              <a:rPr lang="es-PE" sz="2400" dirty="0" err="1" smtClean="0">
                <a:solidFill>
                  <a:srgbClr val="FF00FF"/>
                </a:solidFill>
                <a:latin typeface="MS Reference Sans Serif" panose="020B0604030504040204" pitchFamily="34" charset="0"/>
              </a:rPr>
              <a:t>inicializacion</a:t>
            </a:r>
            <a:r>
              <a:rPr lang="es-PE" sz="2400" dirty="0" smtClean="0">
                <a:solidFill>
                  <a:schemeClr val="tx1"/>
                </a:solidFill>
                <a:latin typeface="MS Reference Sans Serif" panose="020B0604030504040204" pitchFamily="34" charset="0"/>
              </a:rPr>
              <a:t> ; </a:t>
            </a:r>
            <a:r>
              <a:rPr lang="es-PE" sz="2400" dirty="0" smtClean="0">
                <a:solidFill>
                  <a:srgbClr val="FF3300"/>
                </a:solidFill>
                <a:latin typeface="MS Reference Sans Serif" panose="020B0604030504040204" pitchFamily="34" charset="0"/>
              </a:rPr>
              <a:t>condición</a:t>
            </a:r>
            <a:r>
              <a:rPr lang="es-PE" sz="2400" dirty="0" smtClean="0">
                <a:solidFill>
                  <a:schemeClr val="tx1"/>
                </a:solidFill>
                <a:latin typeface="MS Reference Sans Serif" panose="020B0604030504040204" pitchFamily="34" charset="0"/>
              </a:rPr>
              <a:t> ; </a:t>
            </a:r>
            <a:r>
              <a:rPr lang="es-PE" sz="2400" dirty="0" smtClean="0">
                <a:solidFill>
                  <a:schemeClr val="accent3">
                    <a:lumMod val="50000"/>
                  </a:schemeClr>
                </a:solidFill>
                <a:latin typeface="MS Reference Sans Serif" panose="020B0604030504040204" pitchFamily="34" charset="0"/>
              </a:rPr>
              <a:t>incremento </a:t>
            </a:r>
            <a:r>
              <a:rPr lang="es-PE" sz="2400" dirty="0" smtClean="0">
                <a:latin typeface="MS Reference Sans Serif" panose="020B0604030504040204" pitchFamily="34" charset="0"/>
              </a:rPr>
              <a:t>) {</a:t>
            </a:r>
          </a:p>
          <a:p>
            <a:pPr eaLnBrk="1" hangingPunct="1"/>
            <a:r>
              <a:rPr kumimoji="0" lang="es-P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S Reference Sans Serif" panose="020B0604030504040204" pitchFamily="34" charset="0"/>
              </a:rPr>
              <a:t>	</a:t>
            </a:r>
            <a:r>
              <a:rPr kumimoji="0" lang="es-PE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S Reference Sans Serif" panose="020B0604030504040204" pitchFamily="34" charset="0"/>
              </a:rPr>
              <a:t>//ejecuta mientras condición sea true</a:t>
            </a:r>
          </a:p>
          <a:p>
            <a:pPr eaLnBrk="1" hangingPunct="1"/>
            <a:r>
              <a:rPr lang="es-PE" sz="2400" dirty="0" smtClean="0">
                <a:solidFill>
                  <a:schemeClr val="tx1"/>
                </a:solidFill>
                <a:latin typeface="MS Reference Sans Serif" panose="020B0604030504040204" pitchFamily="34" charset="0"/>
              </a:rPr>
              <a:t>}</a:t>
            </a:r>
            <a:endParaRPr kumimoji="0" lang="es-P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55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ES" sz="3200" dirty="0"/>
              <a:t>Instrucciones:</a:t>
            </a:r>
            <a:r>
              <a:rPr lang="es-ES" sz="3200" dirty="0">
                <a:solidFill>
                  <a:srgbClr val="FF0000"/>
                </a:solidFill>
              </a:rPr>
              <a:t> </a:t>
            </a:r>
            <a:r>
              <a:rPr lang="es-ES" sz="3200" dirty="0" err="1"/>
              <a:t>for</a:t>
            </a:r>
            <a:endParaRPr lang="es-PE" sz="3200" dirty="0">
              <a:latin typeface="Impact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81000" y="1416050"/>
            <a:ext cx="8382000" cy="4783138"/>
          </a:xfrm>
          <a:prstGeom prst="rect">
            <a:avLst/>
          </a:prstGeom>
          <a:noFill/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tx1"/>
              </a:buClr>
              <a:buNone/>
            </a:pPr>
            <a:endParaRPr lang="es-PE" altLang="es-PE" dirty="0" smtClean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26E34656-23F9-40DE-BA45-C2B15B70D4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8409" y="4273713"/>
            <a:ext cx="4336653" cy="1118642"/>
          </a:xfrm>
          <a:prstGeom prst="rect">
            <a:avLst/>
          </a:prstGeom>
        </p:spPr>
      </p:pic>
      <p:sp>
        <p:nvSpPr>
          <p:cNvPr id="11" name="TextBox 1">
            <a:extLst>
              <a:ext uri="{FF2B5EF4-FFF2-40B4-BE49-F238E27FC236}">
                <a16:creationId xmlns:a16="http://schemas.microsoft.com/office/drawing/2014/main" xmlns="" id="{8C8C91B6-E1DE-4C11-ACA1-5353A13B4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297" y="1447173"/>
            <a:ext cx="749118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just" defTabSz="914400">
              <a:spcBef>
                <a:spcPct val="0"/>
              </a:spcBef>
              <a:buNone/>
              <a:defRPr/>
            </a:pPr>
            <a:r>
              <a:rPr lang="es-ES" altLang="es-PE" sz="2400" dirty="0"/>
              <a:t>La instrucción </a:t>
            </a:r>
            <a:r>
              <a:rPr lang="es-ES" altLang="es-PE" sz="2400" b="1" dirty="0"/>
              <a:t>FOR</a:t>
            </a:r>
            <a:r>
              <a:rPr lang="es-ES" altLang="es-PE" sz="2400" dirty="0"/>
              <a:t> ejecuta un </a:t>
            </a:r>
            <a:r>
              <a:rPr lang="es-ES" altLang="es-PE" sz="2400" b="1" dirty="0"/>
              <a:t>bloque de instrucciones </a:t>
            </a:r>
            <a:r>
              <a:rPr lang="es-ES" altLang="es-PE" sz="2400" dirty="0"/>
              <a:t>mientras una </a:t>
            </a:r>
            <a:r>
              <a:rPr lang="es-ES" altLang="es-PE" sz="2400" b="1" dirty="0"/>
              <a:t>expresión booleana </a:t>
            </a:r>
            <a:r>
              <a:rPr lang="es-ES" altLang="es-PE" sz="2400" dirty="0"/>
              <a:t>especificada se evalúa como </a:t>
            </a:r>
            <a:r>
              <a:rPr lang="es-ES" altLang="es-PE" sz="2400" b="1" dirty="0"/>
              <a:t>TRUE</a:t>
            </a:r>
            <a:r>
              <a:rPr lang="es-ES" altLang="es-PE" sz="2400" dirty="0"/>
              <a:t>.</a:t>
            </a:r>
            <a:endParaRPr lang="es-PE" altLang="es-PE" sz="2400" b="1" dirty="0"/>
          </a:p>
        </p:txBody>
      </p:sp>
      <p:sp>
        <p:nvSpPr>
          <p:cNvPr id="12" name="Abrir llave 11">
            <a:extLst>
              <a:ext uri="{FF2B5EF4-FFF2-40B4-BE49-F238E27FC236}">
                <a16:creationId xmlns:a16="http://schemas.microsoft.com/office/drawing/2014/main" xmlns="" id="{1734DECA-A0D8-49D0-9F4C-BDFD4B22EEDC}"/>
              </a:ext>
            </a:extLst>
          </p:cNvPr>
          <p:cNvSpPr/>
          <p:nvPr/>
        </p:nvSpPr>
        <p:spPr>
          <a:xfrm rot="5400000">
            <a:off x="3914975" y="3842361"/>
            <a:ext cx="97049" cy="748739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3" name="Abrir llave 12">
            <a:extLst>
              <a:ext uri="{FF2B5EF4-FFF2-40B4-BE49-F238E27FC236}">
                <a16:creationId xmlns:a16="http://schemas.microsoft.com/office/drawing/2014/main" xmlns="" id="{3E40A5EA-6A71-4076-B3A2-A9EC97418ACB}"/>
              </a:ext>
            </a:extLst>
          </p:cNvPr>
          <p:cNvSpPr/>
          <p:nvPr/>
        </p:nvSpPr>
        <p:spPr>
          <a:xfrm rot="5400000">
            <a:off x="4791734" y="3949273"/>
            <a:ext cx="97049" cy="534913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4" name="Abrir llave 13">
            <a:extLst>
              <a:ext uri="{FF2B5EF4-FFF2-40B4-BE49-F238E27FC236}">
                <a16:creationId xmlns:a16="http://schemas.microsoft.com/office/drawing/2014/main" xmlns="" id="{732007AF-7971-4BF6-8129-6A793B8BD6B5}"/>
              </a:ext>
            </a:extLst>
          </p:cNvPr>
          <p:cNvSpPr/>
          <p:nvPr/>
        </p:nvSpPr>
        <p:spPr>
          <a:xfrm rot="5400000">
            <a:off x="2665807" y="3587492"/>
            <a:ext cx="97049" cy="1258476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xmlns="" id="{836E9273-0C47-42AF-B16D-E95EB1A0D9AD}"/>
              </a:ext>
            </a:extLst>
          </p:cNvPr>
          <p:cNvSpPr txBox="1"/>
          <p:nvPr/>
        </p:nvSpPr>
        <p:spPr>
          <a:xfrm>
            <a:off x="1400436" y="2938763"/>
            <a:ext cx="136931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Inicialización del FOR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xmlns="" id="{8E27CCBF-EBDF-4142-922E-C4CE0173992E}"/>
              </a:ext>
            </a:extLst>
          </p:cNvPr>
          <p:cNvSpPr txBox="1"/>
          <p:nvPr/>
        </p:nvSpPr>
        <p:spPr>
          <a:xfrm>
            <a:off x="3082835" y="2946729"/>
            <a:ext cx="136931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Expresión booleana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xmlns="" id="{47049A38-3E74-4D66-9947-645A70D10A6C}"/>
              </a:ext>
            </a:extLst>
          </p:cNvPr>
          <p:cNvSpPr txBox="1"/>
          <p:nvPr/>
        </p:nvSpPr>
        <p:spPr>
          <a:xfrm>
            <a:off x="4765235" y="2946729"/>
            <a:ext cx="214356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Incremento o Decremento del FOR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xmlns="" id="{92ED294A-6303-453A-80C4-A885B92487EA}"/>
              </a:ext>
            </a:extLst>
          </p:cNvPr>
          <p:cNvCxnSpPr>
            <a:stCxn id="15" idx="2"/>
            <a:endCxn id="14" idx="1"/>
          </p:cNvCxnSpPr>
          <p:nvPr/>
        </p:nvCxnSpPr>
        <p:spPr>
          <a:xfrm>
            <a:off x="2085093" y="3585094"/>
            <a:ext cx="629239" cy="5831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xmlns="" id="{42B4DDF9-729B-4A9E-9396-BAD1BB5189DA}"/>
              </a:ext>
            </a:extLst>
          </p:cNvPr>
          <p:cNvCxnSpPr>
            <a:stCxn id="16" idx="2"/>
            <a:endCxn id="12" idx="1"/>
          </p:cNvCxnSpPr>
          <p:nvPr/>
        </p:nvCxnSpPr>
        <p:spPr>
          <a:xfrm>
            <a:off x="3767492" y="3593060"/>
            <a:ext cx="196007" cy="575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xmlns="" id="{1D2ED750-8BF4-4E8A-803F-08A072D3671F}"/>
              </a:ext>
            </a:extLst>
          </p:cNvPr>
          <p:cNvCxnSpPr>
            <a:cxnSpLocks/>
            <a:stCxn id="17" idx="2"/>
            <a:endCxn id="13" idx="1"/>
          </p:cNvCxnSpPr>
          <p:nvPr/>
        </p:nvCxnSpPr>
        <p:spPr>
          <a:xfrm flipH="1">
            <a:off x="4840258" y="3593060"/>
            <a:ext cx="996760" cy="5751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xmlns="" id="{0EE1A759-2C80-4C03-A76F-15A56B56E111}"/>
              </a:ext>
            </a:extLst>
          </p:cNvPr>
          <p:cNvSpPr txBox="1"/>
          <p:nvPr/>
        </p:nvSpPr>
        <p:spPr>
          <a:xfrm>
            <a:off x="6201489" y="4564715"/>
            <a:ext cx="214356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Bloque de Instrucciones</a:t>
            </a:r>
          </a:p>
        </p:txBody>
      </p:sp>
      <p:sp>
        <p:nvSpPr>
          <p:cNvPr id="23" name="Cerrar llave 22">
            <a:extLst>
              <a:ext uri="{FF2B5EF4-FFF2-40B4-BE49-F238E27FC236}">
                <a16:creationId xmlns:a16="http://schemas.microsoft.com/office/drawing/2014/main" xmlns="" id="{F4321965-19A3-4A79-A5A6-A02A64DCF092}"/>
              </a:ext>
            </a:extLst>
          </p:cNvPr>
          <p:cNvSpPr/>
          <p:nvPr/>
        </p:nvSpPr>
        <p:spPr>
          <a:xfrm>
            <a:off x="5458665" y="4647845"/>
            <a:ext cx="156397" cy="48757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xmlns="" id="{3F1732E5-72B5-4369-B58A-2E9EA39FEA4C}"/>
              </a:ext>
            </a:extLst>
          </p:cNvPr>
          <p:cNvCxnSpPr>
            <a:cxnSpLocks/>
            <a:stCxn id="22" idx="1"/>
            <a:endCxn id="23" idx="1"/>
          </p:cNvCxnSpPr>
          <p:nvPr/>
        </p:nvCxnSpPr>
        <p:spPr>
          <a:xfrm flipH="1">
            <a:off x="5615062" y="4887881"/>
            <a:ext cx="586427" cy="37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58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ES" sz="3200" dirty="0"/>
              <a:t>Instrucciones:</a:t>
            </a:r>
            <a:r>
              <a:rPr lang="es-ES" sz="3200" dirty="0">
                <a:solidFill>
                  <a:srgbClr val="FF0000"/>
                </a:solidFill>
              </a:rPr>
              <a:t> </a:t>
            </a:r>
            <a:r>
              <a:rPr lang="es-ES" sz="3200" dirty="0" err="1"/>
              <a:t>for</a:t>
            </a:r>
            <a:endParaRPr lang="es-PE" sz="3200" dirty="0">
              <a:latin typeface="Impact" pitchFamily="34" charset="0"/>
            </a:endParaRPr>
          </a:p>
        </p:txBody>
      </p:sp>
      <p:sp>
        <p:nvSpPr>
          <p:cNvPr id="25" name="Marcador de contenido 2"/>
          <p:cNvSpPr txBox="1">
            <a:spLocks/>
          </p:cNvSpPr>
          <p:nvPr/>
        </p:nvSpPr>
        <p:spPr>
          <a:xfrm>
            <a:off x="684212" y="1484313"/>
            <a:ext cx="8246327" cy="4648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  <a:defRPr/>
            </a:pPr>
            <a:r>
              <a:rPr lang="es-PE" sz="2800" smtClean="0"/>
              <a:t>Ejemplo 1: contar de 0 a 3</a:t>
            </a:r>
          </a:p>
          <a:p>
            <a:pPr marL="0" indent="0" algn="just">
              <a:buFont typeface="Arial" pitchFamily="34" charset="0"/>
              <a:buNone/>
              <a:defRPr/>
            </a:pPr>
            <a:endParaRPr lang="es-PE" sz="2800" dirty="0" smtClean="0"/>
          </a:p>
        </p:txBody>
      </p:sp>
      <p:sp>
        <p:nvSpPr>
          <p:cNvPr id="26" name="14 Flecha derecha"/>
          <p:cNvSpPr/>
          <p:nvPr/>
        </p:nvSpPr>
        <p:spPr bwMode="auto">
          <a:xfrm rot="5400000">
            <a:off x="2323122" y="4525750"/>
            <a:ext cx="328904" cy="439660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83697" y="2078252"/>
            <a:ext cx="5193925" cy="253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10 Llamada con línea 2 (barra de énfasis)"/>
          <p:cNvSpPr/>
          <p:nvPr/>
        </p:nvSpPr>
        <p:spPr bwMode="auto">
          <a:xfrm>
            <a:off x="5652120" y="3477051"/>
            <a:ext cx="3132348" cy="1331203"/>
          </a:xfrm>
          <a:prstGeom prst="accentCallout2">
            <a:avLst>
              <a:gd name="adj1" fmla="val 45293"/>
              <a:gd name="adj2" fmla="val -7045"/>
              <a:gd name="adj3" fmla="val 31328"/>
              <a:gd name="adj4" fmla="val -25998"/>
              <a:gd name="adj5" fmla="val 11557"/>
              <a:gd name="adj6" fmla="val -42378"/>
            </a:avLst>
          </a:prstGeom>
          <a:ln>
            <a:solidFill>
              <a:srgbClr val="00B0F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r>
              <a:rPr lang="es-PE" sz="2000" dirty="0" smtClean="0"/>
              <a:t>Recuerde que este contador </a:t>
            </a:r>
          </a:p>
          <a:p>
            <a:pPr eaLnBrk="1" hangingPunct="1">
              <a:defRPr/>
            </a:pPr>
            <a:r>
              <a:rPr lang="es-PE" sz="2000" dirty="0" smtClean="0"/>
              <a:t>(x = x + 1) puede ser reemplazado por </a:t>
            </a:r>
          </a:p>
          <a:p>
            <a:pPr eaLnBrk="1" hangingPunct="1">
              <a:defRPr/>
            </a:pPr>
            <a:r>
              <a:rPr lang="es-PE" sz="2000" dirty="0" smtClean="0"/>
              <a:t>x++;</a:t>
            </a:r>
            <a:endParaRPr lang="es-PE" sz="2000" dirty="0"/>
          </a:p>
        </p:txBody>
      </p:sp>
      <p:pic>
        <p:nvPicPr>
          <p:cNvPr id="29" name="Picture 4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43608" y="4977172"/>
            <a:ext cx="3169110" cy="1468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442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ES" sz="3200" dirty="0"/>
              <a:t>Instrucciones:</a:t>
            </a:r>
            <a:r>
              <a:rPr lang="es-ES" sz="3200" dirty="0">
                <a:solidFill>
                  <a:srgbClr val="FF0000"/>
                </a:solidFill>
              </a:rPr>
              <a:t> </a:t>
            </a:r>
            <a:r>
              <a:rPr lang="es-ES" sz="3200" dirty="0" err="1"/>
              <a:t>for</a:t>
            </a:r>
            <a:endParaRPr lang="es-PE" sz="3200" dirty="0">
              <a:latin typeface="Impact" pitchFamily="34" charset="0"/>
            </a:endParaRPr>
          </a:p>
        </p:txBody>
      </p:sp>
      <p:sp>
        <p:nvSpPr>
          <p:cNvPr id="11" name="Marcador de contenido 2"/>
          <p:cNvSpPr txBox="1">
            <a:spLocks/>
          </p:cNvSpPr>
          <p:nvPr/>
        </p:nvSpPr>
        <p:spPr>
          <a:xfrm>
            <a:off x="684213" y="1244600"/>
            <a:ext cx="7772400" cy="48879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  <a:defRPr/>
            </a:pPr>
            <a:r>
              <a:rPr lang="es-PE" sz="2800" smtClean="0"/>
              <a:t>Ejemplo 2: Haga un pseudocódigo que pida 4 notas al usuario y luego calcule su promedio.</a:t>
            </a:r>
            <a:endParaRPr lang="es-PE" sz="2800" dirty="0" smtClean="0"/>
          </a:p>
        </p:txBody>
      </p:sp>
      <p:sp>
        <p:nvSpPr>
          <p:cNvPr id="12" name="14 Flecha derecha"/>
          <p:cNvSpPr/>
          <p:nvPr/>
        </p:nvSpPr>
        <p:spPr bwMode="auto">
          <a:xfrm>
            <a:off x="5395224" y="3479637"/>
            <a:ext cx="328904" cy="435763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19026" y="2336259"/>
            <a:ext cx="4385022" cy="375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012160" y="2682346"/>
            <a:ext cx="2713710" cy="201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10 Llamada con línea 2 (barra de énfasis)"/>
          <p:cNvSpPr/>
          <p:nvPr/>
        </p:nvSpPr>
        <p:spPr bwMode="auto">
          <a:xfrm>
            <a:off x="5796136" y="5018340"/>
            <a:ext cx="3203848" cy="1362988"/>
          </a:xfrm>
          <a:prstGeom prst="accentCallout2">
            <a:avLst>
              <a:gd name="adj1" fmla="val 25430"/>
              <a:gd name="adj2" fmla="val -5105"/>
              <a:gd name="adj3" fmla="val 17630"/>
              <a:gd name="adj4" fmla="val -37636"/>
              <a:gd name="adj5" fmla="val -689"/>
              <a:gd name="adj6" fmla="val -101977"/>
            </a:avLst>
          </a:prstGeom>
          <a:ln>
            <a:solidFill>
              <a:srgbClr val="00B0F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r>
              <a:rPr lang="es-PE" sz="2000" dirty="0" smtClean="0"/>
              <a:t>Recuerde que este acumulador </a:t>
            </a:r>
          </a:p>
          <a:p>
            <a:pPr eaLnBrk="1" hangingPunct="1">
              <a:defRPr/>
            </a:pPr>
            <a:r>
              <a:rPr lang="es-PE" sz="2000" dirty="0" smtClean="0"/>
              <a:t>(suma = suma + nota) puede ser reemplazado por </a:t>
            </a:r>
          </a:p>
          <a:p>
            <a:pPr eaLnBrk="1" hangingPunct="1">
              <a:defRPr/>
            </a:pPr>
            <a:r>
              <a:rPr lang="es-PE" sz="2000" dirty="0" smtClean="0"/>
              <a:t>suma += nota;</a:t>
            </a: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456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ES" sz="3200" dirty="0" smtClean="0"/>
              <a:t>Instrucción:</a:t>
            </a:r>
            <a:r>
              <a:rPr lang="es-ES" sz="3200" dirty="0" smtClean="0">
                <a:solidFill>
                  <a:srgbClr val="FF0000"/>
                </a:solidFill>
              </a:rPr>
              <a:t> </a:t>
            </a:r>
            <a:r>
              <a:rPr lang="es-ES" sz="3200" dirty="0" err="1" smtClean="0"/>
              <a:t>while</a:t>
            </a:r>
            <a:endParaRPr lang="es-PE" sz="3200" dirty="0">
              <a:latin typeface="Impact" pitchFamily="34" charset="0"/>
            </a:endParaRPr>
          </a:p>
        </p:txBody>
      </p:sp>
      <p:sp>
        <p:nvSpPr>
          <p:cNvPr id="16" name="Marcador de contenido 2"/>
          <p:cNvSpPr txBox="1">
            <a:spLocks/>
          </p:cNvSpPr>
          <p:nvPr/>
        </p:nvSpPr>
        <p:spPr>
          <a:xfrm>
            <a:off x="684213" y="1484313"/>
            <a:ext cx="7772400" cy="4648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  <a:defRPr/>
            </a:pPr>
            <a:r>
              <a:rPr lang="es-PE" sz="2800" smtClean="0"/>
              <a:t>Las instrucciones se repetirán hasta que la condición sea falsa, la </a:t>
            </a:r>
            <a:r>
              <a:rPr lang="es-PE" sz="2800" smtClean="0">
                <a:solidFill>
                  <a:srgbClr val="FF3300"/>
                </a:solidFill>
              </a:rPr>
              <a:t>condición</a:t>
            </a:r>
            <a:r>
              <a:rPr lang="es-PE" sz="2800" smtClean="0"/>
              <a:t> debería depender de una variable que cambie en cada vuelta a fin de evitar un bucle infinito. Sintaxis: </a:t>
            </a:r>
          </a:p>
          <a:p>
            <a:pPr marL="0" indent="0" algn="just">
              <a:buFont typeface="Arial" pitchFamily="34" charset="0"/>
              <a:buNone/>
              <a:defRPr/>
            </a:pPr>
            <a:endParaRPr lang="es-PE" sz="2800" smtClean="0"/>
          </a:p>
          <a:p>
            <a:pPr marL="0" indent="0" algn="just">
              <a:buFont typeface="Arial" pitchFamily="34" charset="0"/>
              <a:buNone/>
              <a:defRPr/>
            </a:pPr>
            <a:endParaRPr lang="es-PE" sz="2800" smtClean="0"/>
          </a:p>
          <a:p>
            <a:pPr marL="0" indent="0" algn="just">
              <a:buFont typeface="Arial" pitchFamily="34" charset="0"/>
              <a:buNone/>
              <a:defRPr/>
            </a:pPr>
            <a:endParaRPr lang="es-PE" sz="2800" smtClean="0"/>
          </a:p>
          <a:p>
            <a:pPr marL="0" indent="0" algn="just">
              <a:buFont typeface="Arial" pitchFamily="34" charset="0"/>
              <a:buNone/>
              <a:defRPr/>
            </a:pPr>
            <a:endParaRPr lang="es-PE" sz="2800" smtClean="0"/>
          </a:p>
          <a:p>
            <a:pPr marL="0" indent="0" algn="just">
              <a:buFont typeface="Arial" pitchFamily="34" charset="0"/>
              <a:buNone/>
              <a:defRPr/>
            </a:pPr>
            <a:endParaRPr lang="es-PE" sz="2800" dirty="0" smtClean="0"/>
          </a:p>
        </p:txBody>
      </p:sp>
      <p:sp>
        <p:nvSpPr>
          <p:cNvPr id="17" name="12 Rectángulo"/>
          <p:cNvSpPr/>
          <p:nvPr/>
        </p:nvSpPr>
        <p:spPr bwMode="auto">
          <a:xfrm>
            <a:off x="611560" y="3573016"/>
            <a:ext cx="8136904" cy="1296144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432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s-PE" sz="2400" dirty="0" err="1" smtClean="0">
                <a:solidFill>
                  <a:srgbClr val="0000FF"/>
                </a:solidFill>
                <a:latin typeface="MS Reference Sans Serif" panose="020B0604030504040204" pitchFamily="34" charset="0"/>
              </a:rPr>
              <a:t>while</a:t>
            </a:r>
            <a:r>
              <a:rPr lang="es-PE" sz="2400" dirty="0" smtClean="0">
                <a:latin typeface="MS Reference Sans Serif" panose="020B0604030504040204" pitchFamily="34" charset="0"/>
              </a:rPr>
              <a:t> ( </a:t>
            </a:r>
            <a:r>
              <a:rPr lang="es-PE" sz="2400" dirty="0" smtClean="0">
                <a:solidFill>
                  <a:srgbClr val="FF3300"/>
                </a:solidFill>
                <a:latin typeface="MS Reference Sans Serif" panose="020B0604030504040204" pitchFamily="34" charset="0"/>
              </a:rPr>
              <a:t>condición </a:t>
            </a:r>
            <a:r>
              <a:rPr lang="es-PE" sz="2400" dirty="0" smtClean="0">
                <a:latin typeface="MS Reference Sans Serif" panose="020B0604030504040204" pitchFamily="34" charset="0"/>
              </a:rPr>
              <a:t>) {</a:t>
            </a:r>
          </a:p>
          <a:p>
            <a:pPr eaLnBrk="1" hangingPunct="1"/>
            <a:r>
              <a:rPr kumimoji="0" lang="es-P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S Reference Sans Serif" panose="020B0604030504040204" pitchFamily="34" charset="0"/>
              </a:rPr>
              <a:t>	</a:t>
            </a:r>
            <a:r>
              <a:rPr kumimoji="0" lang="es-PE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S Reference Sans Serif" panose="020B0604030504040204" pitchFamily="34" charset="0"/>
              </a:rPr>
              <a:t>//ejecuta mientras condición sea true</a:t>
            </a:r>
          </a:p>
          <a:p>
            <a:pPr eaLnBrk="1" hangingPunct="1"/>
            <a:r>
              <a:rPr lang="es-PE" sz="2400" dirty="0" smtClean="0">
                <a:solidFill>
                  <a:schemeClr val="tx1"/>
                </a:solidFill>
                <a:latin typeface="MS Reference Sans Serif" panose="020B0604030504040204" pitchFamily="34" charset="0"/>
              </a:rPr>
              <a:t>}</a:t>
            </a:r>
            <a:endParaRPr kumimoji="0" lang="es-P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19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ES" sz="3200" dirty="0" smtClean="0"/>
              <a:t>Instrucción:</a:t>
            </a:r>
            <a:r>
              <a:rPr lang="es-ES" sz="3200" dirty="0" smtClean="0">
                <a:solidFill>
                  <a:srgbClr val="FF0000"/>
                </a:solidFill>
              </a:rPr>
              <a:t> </a:t>
            </a:r>
            <a:r>
              <a:rPr lang="es-ES" sz="3200" dirty="0" err="1" smtClean="0"/>
              <a:t>while</a:t>
            </a:r>
            <a:endParaRPr lang="es-PE" sz="3200" dirty="0">
              <a:latin typeface="Impact" pitchFamily="34" charset="0"/>
            </a:endParaRPr>
          </a:p>
        </p:txBody>
      </p:sp>
      <p:sp>
        <p:nvSpPr>
          <p:cNvPr id="16" name="Marcador de contenido 2"/>
          <p:cNvSpPr txBox="1">
            <a:spLocks/>
          </p:cNvSpPr>
          <p:nvPr/>
        </p:nvSpPr>
        <p:spPr>
          <a:xfrm>
            <a:off x="684213" y="1484313"/>
            <a:ext cx="7772400" cy="4648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  <a:defRPr/>
            </a:pPr>
            <a:endParaRPr lang="es-PE" sz="2800" dirty="0" smtClean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684213" y="1484313"/>
            <a:ext cx="7772400" cy="4648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  <a:defRPr/>
            </a:pPr>
            <a:r>
              <a:rPr lang="es-PE" sz="2800" dirty="0" smtClean="0"/>
              <a:t>Las instrucciones se repetirán hasta que la condición sea falsa, la </a:t>
            </a:r>
            <a:r>
              <a:rPr lang="es-PE" sz="2800" dirty="0" smtClean="0">
                <a:solidFill>
                  <a:srgbClr val="FF3300"/>
                </a:solidFill>
              </a:rPr>
              <a:t>condición</a:t>
            </a:r>
            <a:r>
              <a:rPr lang="es-PE" sz="2800" dirty="0" smtClean="0"/>
              <a:t> debería depender de una variable que cambie en cada vuelta a fin de evitar un bucle infinito. Sintaxis: </a:t>
            </a:r>
          </a:p>
          <a:p>
            <a:pPr marL="0" indent="0" algn="just">
              <a:buFont typeface="Arial" pitchFamily="34" charset="0"/>
              <a:buNone/>
              <a:defRPr/>
            </a:pPr>
            <a:endParaRPr lang="es-PE" sz="2800" dirty="0" smtClean="0"/>
          </a:p>
          <a:p>
            <a:pPr marL="0" indent="0" algn="just">
              <a:buFont typeface="Arial" pitchFamily="34" charset="0"/>
              <a:buNone/>
              <a:defRPr/>
            </a:pPr>
            <a:endParaRPr lang="es-PE" sz="2800" dirty="0" smtClean="0"/>
          </a:p>
          <a:p>
            <a:pPr marL="0" indent="0" algn="just">
              <a:buFont typeface="Arial" pitchFamily="34" charset="0"/>
              <a:buNone/>
              <a:defRPr/>
            </a:pPr>
            <a:endParaRPr lang="es-PE" sz="2800" dirty="0" smtClean="0"/>
          </a:p>
          <a:p>
            <a:pPr marL="0" indent="0" algn="just">
              <a:buFont typeface="Arial" pitchFamily="34" charset="0"/>
              <a:buNone/>
              <a:defRPr/>
            </a:pPr>
            <a:endParaRPr lang="es-PE" sz="2800" dirty="0" smtClean="0"/>
          </a:p>
          <a:p>
            <a:pPr marL="0" indent="0" algn="just">
              <a:buFont typeface="Arial" pitchFamily="34" charset="0"/>
              <a:buNone/>
              <a:defRPr/>
            </a:pPr>
            <a:endParaRPr lang="es-PE" sz="2800" dirty="0" smtClean="0"/>
          </a:p>
        </p:txBody>
      </p:sp>
      <p:sp>
        <p:nvSpPr>
          <p:cNvPr id="6" name="12 Rectángulo"/>
          <p:cNvSpPr/>
          <p:nvPr/>
        </p:nvSpPr>
        <p:spPr bwMode="auto">
          <a:xfrm>
            <a:off x="611560" y="3573016"/>
            <a:ext cx="8136904" cy="1296144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432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s-PE" sz="2400" dirty="0" err="1" smtClean="0">
                <a:solidFill>
                  <a:srgbClr val="0000FF"/>
                </a:solidFill>
                <a:latin typeface="MS Reference Sans Serif" panose="020B0604030504040204" pitchFamily="34" charset="0"/>
              </a:rPr>
              <a:t>while</a:t>
            </a:r>
            <a:r>
              <a:rPr lang="es-PE" sz="2400" dirty="0" smtClean="0">
                <a:latin typeface="MS Reference Sans Serif" panose="020B0604030504040204" pitchFamily="34" charset="0"/>
              </a:rPr>
              <a:t> ( </a:t>
            </a:r>
            <a:r>
              <a:rPr lang="es-PE" sz="2400" dirty="0" smtClean="0">
                <a:solidFill>
                  <a:srgbClr val="FF3300"/>
                </a:solidFill>
                <a:latin typeface="MS Reference Sans Serif" panose="020B0604030504040204" pitchFamily="34" charset="0"/>
              </a:rPr>
              <a:t>condición </a:t>
            </a:r>
            <a:r>
              <a:rPr lang="es-PE" sz="2400" dirty="0" smtClean="0">
                <a:latin typeface="MS Reference Sans Serif" panose="020B0604030504040204" pitchFamily="34" charset="0"/>
              </a:rPr>
              <a:t>) {</a:t>
            </a:r>
          </a:p>
          <a:p>
            <a:pPr eaLnBrk="1" hangingPunct="1"/>
            <a:r>
              <a:rPr kumimoji="0" lang="es-P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S Reference Sans Serif" panose="020B0604030504040204" pitchFamily="34" charset="0"/>
              </a:rPr>
              <a:t>	</a:t>
            </a:r>
            <a:r>
              <a:rPr kumimoji="0" lang="es-PE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S Reference Sans Serif" panose="020B0604030504040204" pitchFamily="34" charset="0"/>
              </a:rPr>
              <a:t>//ejecuta mientras condición sea true</a:t>
            </a:r>
          </a:p>
          <a:p>
            <a:pPr eaLnBrk="1" hangingPunct="1"/>
            <a:r>
              <a:rPr lang="es-PE" sz="2400" dirty="0" smtClean="0">
                <a:solidFill>
                  <a:schemeClr val="tx1"/>
                </a:solidFill>
                <a:latin typeface="MS Reference Sans Serif" panose="020B0604030504040204" pitchFamily="34" charset="0"/>
              </a:rPr>
              <a:t>}</a:t>
            </a:r>
            <a:endParaRPr kumimoji="0" lang="es-P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2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ES" sz="3200" dirty="0" smtClean="0"/>
              <a:t>Instrucción:</a:t>
            </a:r>
            <a:r>
              <a:rPr lang="es-ES" sz="3200" dirty="0" smtClean="0">
                <a:solidFill>
                  <a:srgbClr val="FF0000"/>
                </a:solidFill>
              </a:rPr>
              <a:t> </a:t>
            </a:r>
            <a:r>
              <a:rPr lang="es-ES" sz="3200" dirty="0" err="1" smtClean="0"/>
              <a:t>while</a:t>
            </a:r>
            <a:endParaRPr lang="es-PE" sz="3200" dirty="0">
              <a:latin typeface="Impact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5EB24153-5731-49E4-8104-C4FA97019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998" y="4176568"/>
            <a:ext cx="3522318" cy="1637766"/>
          </a:xfrm>
          <a:prstGeom prst="rect">
            <a:avLst/>
          </a:prstGeom>
        </p:spPr>
      </p:pic>
      <p:sp>
        <p:nvSpPr>
          <p:cNvPr id="8" name="TextBox 1">
            <a:extLst>
              <a:ext uri="{FF2B5EF4-FFF2-40B4-BE49-F238E27FC236}">
                <a16:creationId xmlns:a16="http://schemas.microsoft.com/office/drawing/2014/main" xmlns="" id="{BB61F82F-F3CC-41EC-8239-944E8E4BF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158" y="1309087"/>
            <a:ext cx="749118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just" defTabSz="914400">
              <a:spcBef>
                <a:spcPct val="0"/>
              </a:spcBef>
              <a:buNone/>
              <a:defRPr/>
            </a:pPr>
            <a:r>
              <a:rPr lang="es-ES" altLang="es-PE" sz="2400" dirty="0"/>
              <a:t>Algunas veces no sabemos el número de veces que repetirá el </a:t>
            </a:r>
            <a:r>
              <a:rPr lang="es-ES" altLang="es-PE" sz="2400" b="1" dirty="0"/>
              <a:t>bloque de instrucciones</a:t>
            </a:r>
            <a:r>
              <a:rPr lang="es-ES" altLang="es-PE" sz="2400" dirty="0"/>
              <a:t>, sino que depende de alguna </a:t>
            </a:r>
            <a:r>
              <a:rPr lang="es-ES" altLang="es-PE" sz="2400" b="1" dirty="0"/>
              <a:t>condición a evaluar</a:t>
            </a:r>
            <a:r>
              <a:rPr lang="es-ES" altLang="es-PE" sz="2400" dirty="0"/>
              <a:t>. Podemos usar WHILE (mientras)</a:t>
            </a:r>
            <a:endParaRPr lang="es-PE" altLang="es-PE" sz="24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2B160A0E-A618-44D8-9881-7A277037C69C}"/>
              </a:ext>
            </a:extLst>
          </p:cNvPr>
          <p:cNvSpPr txBox="1"/>
          <p:nvPr/>
        </p:nvSpPr>
        <p:spPr>
          <a:xfrm>
            <a:off x="3654695" y="2861364"/>
            <a:ext cx="21033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Condición a Evaluar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xmlns="" id="{C70E1E79-C0DF-4976-B30E-86FE0F93088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3371273" y="3230696"/>
            <a:ext cx="1335087" cy="9441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xmlns="" id="{F78B7E85-D456-409E-87D6-AC333832E0AC}"/>
              </a:ext>
            </a:extLst>
          </p:cNvPr>
          <p:cNvSpPr/>
          <p:nvPr/>
        </p:nvSpPr>
        <p:spPr>
          <a:xfrm>
            <a:off x="2687782" y="4193304"/>
            <a:ext cx="831274" cy="406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B2E84EF0-3606-46DD-8C86-D168485EFF68}"/>
              </a:ext>
            </a:extLst>
          </p:cNvPr>
          <p:cNvSpPr txBox="1"/>
          <p:nvPr/>
        </p:nvSpPr>
        <p:spPr>
          <a:xfrm>
            <a:off x="6032812" y="4622724"/>
            <a:ext cx="214356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Bloque de Instrucciones</a:t>
            </a:r>
          </a:p>
        </p:txBody>
      </p:sp>
      <p:sp>
        <p:nvSpPr>
          <p:cNvPr id="13" name="Cerrar llave 12">
            <a:extLst>
              <a:ext uri="{FF2B5EF4-FFF2-40B4-BE49-F238E27FC236}">
                <a16:creationId xmlns:a16="http://schemas.microsoft.com/office/drawing/2014/main" xmlns="" id="{24D977D3-134A-450A-A39B-0469736B9941}"/>
              </a:ext>
            </a:extLst>
          </p:cNvPr>
          <p:cNvSpPr/>
          <p:nvPr/>
        </p:nvSpPr>
        <p:spPr>
          <a:xfrm>
            <a:off x="5289988" y="4583835"/>
            <a:ext cx="147345" cy="73140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xmlns="" id="{36B906DB-F9FA-4437-B5E3-CD6162A955F7}"/>
              </a:ext>
            </a:extLst>
          </p:cNvPr>
          <p:cNvCxnSpPr>
            <a:cxnSpLocks/>
            <a:stCxn id="12" idx="1"/>
            <a:endCxn id="13" idx="1"/>
          </p:cNvCxnSpPr>
          <p:nvPr/>
        </p:nvCxnSpPr>
        <p:spPr>
          <a:xfrm flipH="1">
            <a:off x="5437333" y="4945890"/>
            <a:ext cx="595479" cy="36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54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ES" sz="3200" dirty="0" smtClean="0"/>
              <a:t>Instrucción:</a:t>
            </a:r>
            <a:r>
              <a:rPr lang="es-ES" sz="3200" dirty="0" smtClean="0">
                <a:solidFill>
                  <a:srgbClr val="FF0000"/>
                </a:solidFill>
              </a:rPr>
              <a:t> </a:t>
            </a:r>
            <a:r>
              <a:rPr lang="es-ES" sz="3200" dirty="0" err="1" smtClean="0"/>
              <a:t>while</a:t>
            </a:r>
            <a:endParaRPr lang="es-PE" sz="3200" dirty="0">
              <a:latin typeface="Impact" pitchFamily="34" charset="0"/>
            </a:endParaRPr>
          </a:p>
        </p:txBody>
      </p:sp>
      <p:sp>
        <p:nvSpPr>
          <p:cNvPr id="3" name="Marcador de contenido 2"/>
          <p:cNvSpPr txBox="1">
            <a:spLocks/>
          </p:cNvSpPr>
          <p:nvPr/>
        </p:nvSpPr>
        <p:spPr>
          <a:xfrm>
            <a:off x="684213" y="1484313"/>
            <a:ext cx="7772400" cy="4648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  <a:defRPr/>
            </a:pPr>
            <a:r>
              <a:rPr lang="es-PE" sz="2800" dirty="0" smtClean="0"/>
              <a:t>Ejemplo: contar de 0 a 3</a:t>
            </a:r>
          </a:p>
          <a:p>
            <a:pPr marL="0" indent="0" algn="just">
              <a:buFont typeface="Arial" pitchFamily="34" charset="0"/>
              <a:buNone/>
              <a:defRPr/>
            </a:pPr>
            <a:endParaRPr lang="es-PE" sz="2800" dirty="0" smtClean="0"/>
          </a:p>
        </p:txBody>
      </p:sp>
      <p:sp>
        <p:nvSpPr>
          <p:cNvPr id="4" name="14 Flecha derecha"/>
          <p:cNvSpPr/>
          <p:nvPr/>
        </p:nvSpPr>
        <p:spPr bwMode="auto">
          <a:xfrm rot="5400000">
            <a:off x="2310488" y="4250352"/>
            <a:ext cx="328904" cy="414392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8972" y="4808255"/>
            <a:ext cx="3169110" cy="1468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00980" y="2048021"/>
            <a:ext cx="3771020" cy="2094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10 Llamada con línea 2 (barra de énfasis)"/>
          <p:cNvSpPr/>
          <p:nvPr/>
        </p:nvSpPr>
        <p:spPr bwMode="auto">
          <a:xfrm>
            <a:off x="5652120" y="3477051"/>
            <a:ext cx="2952328" cy="1331203"/>
          </a:xfrm>
          <a:prstGeom prst="accentCallout2">
            <a:avLst>
              <a:gd name="adj1" fmla="val 45293"/>
              <a:gd name="adj2" fmla="val -7045"/>
              <a:gd name="adj3" fmla="val 39998"/>
              <a:gd name="adj4" fmla="val -58173"/>
              <a:gd name="adj5" fmla="val 6791"/>
              <a:gd name="adj6" fmla="val -119403"/>
            </a:avLst>
          </a:prstGeom>
          <a:ln>
            <a:solidFill>
              <a:srgbClr val="00B0F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r>
              <a:rPr lang="es-PE" sz="2000" dirty="0" smtClean="0"/>
              <a:t>Recuerde que este contador </a:t>
            </a:r>
          </a:p>
          <a:p>
            <a:pPr eaLnBrk="1" hangingPunct="1">
              <a:defRPr/>
            </a:pPr>
            <a:r>
              <a:rPr lang="es-PE" sz="2000" dirty="0" smtClean="0"/>
              <a:t>(x = x + 1) puede ser reemplazado por </a:t>
            </a:r>
          </a:p>
          <a:p>
            <a:pPr eaLnBrk="1" hangingPunct="1">
              <a:defRPr/>
            </a:pPr>
            <a:r>
              <a:rPr lang="es-PE" sz="2000" dirty="0" smtClean="0"/>
              <a:t>x++;</a:t>
            </a: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154059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ES" sz="3200" dirty="0" smtClean="0"/>
              <a:t>Instrucción: </a:t>
            </a:r>
            <a:r>
              <a:rPr lang="es-ES" sz="3200" dirty="0"/>
              <a:t>do.. </a:t>
            </a:r>
            <a:r>
              <a:rPr lang="es-ES" sz="3200" dirty="0" err="1" smtClean="0"/>
              <a:t>while</a:t>
            </a:r>
            <a:endParaRPr lang="es-PE" sz="3200" dirty="0">
              <a:latin typeface="Impact" pitchFamily="34" charset="0"/>
            </a:endParaRPr>
          </a:p>
        </p:txBody>
      </p:sp>
      <p:sp>
        <p:nvSpPr>
          <p:cNvPr id="3" name="Marcador de contenido 2"/>
          <p:cNvSpPr txBox="1">
            <a:spLocks/>
          </p:cNvSpPr>
          <p:nvPr/>
        </p:nvSpPr>
        <p:spPr>
          <a:xfrm>
            <a:off x="684213" y="1484313"/>
            <a:ext cx="7772400" cy="4648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  <a:defRPr/>
            </a:pPr>
            <a:r>
              <a:rPr lang="es-PE" sz="2800" smtClean="0"/>
              <a:t>Las instrucciones dentro de la estructura repetitiva se ejecutan por lo menos una vez. Se sale del bucle cuando la condición del while sea falsa, la </a:t>
            </a:r>
            <a:r>
              <a:rPr lang="es-PE" sz="2800" smtClean="0">
                <a:solidFill>
                  <a:srgbClr val="FF3300"/>
                </a:solidFill>
              </a:rPr>
              <a:t>condición</a:t>
            </a:r>
            <a:r>
              <a:rPr lang="es-PE" sz="2800" smtClean="0"/>
              <a:t> debería depender de una variable que cambie en cada vuelta a fin de evitar un bucle infinito. Sintaxis: </a:t>
            </a:r>
          </a:p>
          <a:p>
            <a:pPr marL="0" indent="0" algn="just">
              <a:buFont typeface="Arial" pitchFamily="34" charset="0"/>
              <a:buNone/>
              <a:defRPr/>
            </a:pPr>
            <a:endParaRPr lang="es-PE" sz="2800" smtClean="0"/>
          </a:p>
          <a:p>
            <a:pPr marL="0" indent="0" algn="just">
              <a:buFont typeface="Arial" pitchFamily="34" charset="0"/>
              <a:buNone/>
              <a:defRPr/>
            </a:pPr>
            <a:endParaRPr lang="es-PE" sz="2800" smtClean="0"/>
          </a:p>
          <a:p>
            <a:pPr marL="0" indent="0" algn="just">
              <a:buFont typeface="Arial" pitchFamily="34" charset="0"/>
              <a:buNone/>
              <a:defRPr/>
            </a:pPr>
            <a:endParaRPr lang="es-PE" sz="2800" smtClean="0"/>
          </a:p>
          <a:p>
            <a:pPr marL="0" indent="0" algn="just">
              <a:buFont typeface="Arial" pitchFamily="34" charset="0"/>
              <a:buNone/>
              <a:defRPr/>
            </a:pPr>
            <a:endParaRPr lang="es-PE" sz="2800" smtClean="0"/>
          </a:p>
          <a:p>
            <a:pPr marL="0" indent="0" algn="just">
              <a:buFont typeface="Arial" pitchFamily="34" charset="0"/>
              <a:buNone/>
              <a:defRPr/>
            </a:pPr>
            <a:endParaRPr lang="es-PE" sz="2800" dirty="0" smtClean="0"/>
          </a:p>
        </p:txBody>
      </p:sp>
      <p:sp>
        <p:nvSpPr>
          <p:cNvPr id="4" name="12 Rectángulo"/>
          <p:cNvSpPr/>
          <p:nvPr/>
        </p:nvSpPr>
        <p:spPr bwMode="auto">
          <a:xfrm>
            <a:off x="539552" y="4293096"/>
            <a:ext cx="8136904" cy="1296144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432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s-PE" sz="2400" dirty="0" smtClean="0">
                <a:solidFill>
                  <a:srgbClr val="0000FF"/>
                </a:solidFill>
                <a:latin typeface="MS Reference Sans Serif" panose="020B0604030504040204" pitchFamily="34" charset="0"/>
              </a:rPr>
              <a:t>do</a:t>
            </a:r>
            <a:r>
              <a:rPr lang="es-PE" sz="2400" dirty="0" smtClean="0">
                <a:latin typeface="MS Reference Sans Serif" panose="020B0604030504040204" pitchFamily="34" charset="0"/>
              </a:rPr>
              <a:t> {</a:t>
            </a:r>
          </a:p>
          <a:p>
            <a:pPr eaLnBrk="1" hangingPunct="1"/>
            <a:r>
              <a:rPr lang="es-PE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S Reference Sans Serif" panose="020B0604030504040204" pitchFamily="34" charset="0"/>
              </a:rPr>
              <a:t>	//</a:t>
            </a:r>
            <a:r>
              <a:rPr lang="es-PE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MS Reference Sans Serif" panose="020B0604030504040204" pitchFamily="34" charset="0"/>
              </a:rPr>
              <a:t>ejecuta mientras condición sea true</a:t>
            </a:r>
            <a:endParaRPr lang="es-PE" sz="2400" dirty="0">
              <a:latin typeface="MS Reference Sans Serif" panose="020B0604030504040204" pitchFamily="34" charset="0"/>
            </a:endParaRPr>
          </a:p>
          <a:p>
            <a:pPr eaLnBrk="1" hangingPunct="1"/>
            <a:r>
              <a:rPr lang="es-PE" sz="2400" dirty="0" smtClean="0">
                <a:solidFill>
                  <a:schemeClr val="tx1"/>
                </a:solidFill>
                <a:latin typeface="MS Reference Sans Serif" panose="020B0604030504040204" pitchFamily="34" charset="0"/>
              </a:rPr>
              <a:t>} </a:t>
            </a:r>
            <a:r>
              <a:rPr lang="es-PE" sz="2400" dirty="0" err="1" smtClean="0">
                <a:solidFill>
                  <a:srgbClr val="0000FF"/>
                </a:solidFill>
                <a:latin typeface="MS Reference Sans Serif" panose="020B0604030504040204" pitchFamily="34" charset="0"/>
              </a:rPr>
              <a:t>while</a:t>
            </a:r>
            <a:r>
              <a:rPr lang="es-PE" sz="2400" dirty="0" smtClean="0">
                <a:latin typeface="MS Reference Sans Serif" panose="020B0604030504040204" pitchFamily="34" charset="0"/>
              </a:rPr>
              <a:t> ( </a:t>
            </a:r>
            <a:r>
              <a:rPr lang="es-PE" sz="2400" dirty="0" smtClean="0">
                <a:solidFill>
                  <a:srgbClr val="FF3300"/>
                </a:solidFill>
                <a:latin typeface="MS Reference Sans Serif" panose="020B0604030504040204" pitchFamily="34" charset="0"/>
              </a:rPr>
              <a:t>condición </a:t>
            </a:r>
            <a:r>
              <a:rPr lang="es-PE" sz="2400" dirty="0" smtClean="0">
                <a:latin typeface="MS Reference Sans Serif" panose="020B0604030504040204" pitchFamily="34" charset="0"/>
              </a:rPr>
              <a:t>) ;</a:t>
            </a:r>
          </a:p>
          <a:p>
            <a:pPr eaLnBrk="1" hangingPunct="1"/>
            <a:r>
              <a:rPr kumimoji="0" lang="es-P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S Reference Sans Serif" panose="020B0604030504040204" pitchFamily="34" charset="0"/>
              </a:rPr>
              <a:t>	</a:t>
            </a:r>
            <a:endParaRPr kumimoji="0" lang="es-PE" sz="2400" b="0" i="0" u="none" strike="noStrike" cap="none" normalizeH="0" baseline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MS Reference Sans Serif" panose="020B0604030504040204" pitchFamily="34" charset="0"/>
            </a:endParaRPr>
          </a:p>
          <a:p>
            <a:pPr eaLnBrk="1" hangingPunct="1"/>
            <a:endParaRPr kumimoji="0" lang="es-P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25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sz="3200" dirty="0" smtClean="0">
                <a:latin typeface="Impact" pitchFamily="34" charset="0"/>
              </a:rPr>
              <a:t>Agenda</a:t>
            </a:r>
            <a:endParaRPr lang="es-PE" sz="3200" dirty="0">
              <a:latin typeface="Impact" pitchFamily="34" charset="0"/>
            </a:endParaRPr>
          </a:p>
        </p:txBody>
      </p:sp>
      <p:sp>
        <p:nvSpPr>
          <p:cNvPr id="9223" name="16 CuadroTexto"/>
          <p:cNvSpPr txBox="1">
            <a:spLocks noChangeArrowheads="1"/>
          </p:cNvSpPr>
          <p:nvPr/>
        </p:nvSpPr>
        <p:spPr bwMode="auto">
          <a:xfrm>
            <a:off x="431540" y="1341438"/>
            <a:ext cx="8316924" cy="5669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  <a:buClr>
                <a:schemeClr val="tx1"/>
              </a:buClr>
              <a:defRPr/>
            </a:pPr>
            <a:r>
              <a:rPr lang="es-ES" altLang="es-PE" sz="2800" dirty="0">
                <a:latin typeface="+mn-lt"/>
                <a:cs typeface="+mn-cs"/>
              </a:rPr>
              <a:t>Estructuras </a:t>
            </a:r>
            <a:r>
              <a:rPr lang="es-ES" altLang="es-PE" sz="2800" dirty="0" smtClean="0">
                <a:latin typeface="+mn-lt"/>
                <a:cs typeface="+mn-cs"/>
              </a:rPr>
              <a:t>Repetitivas.</a:t>
            </a:r>
          </a:p>
          <a:p>
            <a:pPr algn="just">
              <a:spcBef>
                <a:spcPct val="20000"/>
              </a:spcBef>
              <a:buClr>
                <a:schemeClr val="tx1"/>
              </a:buClr>
              <a:defRPr/>
            </a:pPr>
            <a:r>
              <a:rPr lang="es-ES" altLang="es-PE" sz="2800" dirty="0" smtClean="0">
                <a:latin typeface="+mn-lt"/>
                <a:cs typeface="+mn-cs"/>
              </a:rPr>
              <a:t>Operadores </a:t>
            </a:r>
            <a:r>
              <a:rPr lang="es-ES" altLang="es-PE" sz="2800" dirty="0">
                <a:latin typeface="+mn-lt"/>
                <a:cs typeface="+mn-cs"/>
              </a:rPr>
              <a:t>Unitarios</a:t>
            </a:r>
          </a:p>
          <a:p>
            <a:pPr marL="0" lvl="1" algn="just">
              <a:spcBef>
                <a:spcPct val="20000"/>
              </a:spcBef>
              <a:buClr>
                <a:schemeClr val="tx1"/>
              </a:buClr>
              <a:defRPr/>
            </a:pPr>
            <a:r>
              <a:rPr lang="es-ES" altLang="es-PE" sz="2800" dirty="0" smtClean="0">
                <a:latin typeface="+mn-lt"/>
                <a:cs typeface="+mn-cs"/>
              </a:rPr>
              <a:t>Contadores, acumuladores</a:t>
            </a:r>
          </a:p>
          <a:p>
            <a:pPr marL="0" lvl="1" algn="just">
              <a:spcBef>
                <a:spcPct val="20000"/>
              </a:spcBef>
              <a:buClr>
                <a:schemeClr val="tx1"/>
              </a:buClr>
              <a:defRPr/>
            </a:pPr>
            <a:r>
              <a:rPr lang="es-ES" altLang="es-PE" sz="2800" dirty="0" smtClean="0">
                <a:latin typeface="+mn-lt"/>
                <a:cs typeface="+mn-cs"/>
              </a:rPr>
              <a:t>Incremento </a:t>
            </a:r>
            <a:r>
              <a:rPr lang="es-ES" altLang="es-PE" sz="2800" dirty="0">
                <a:latin typeface="+mn-lt"/>
                <a:cs typeface="+mn-cs"/>
              </a:rPr>
              <a:t>y Decremento</a:t>
            </a:r>
          </a:p>
          <a:p>
            <a:pPr algn="just">
              <a:spcBef>
                <a:spcPct val="20000"/>
              </a:spcBef>
              <a:buClr>
                <a:schemeClr val="tx1"/>
              </a:buClr>
              <a:defRPr/>
            </a:pPr>
            <a:r>
              <a:rPr lang="es-ES" altLang="es-PE" sz="2800" dirty="0">
                <a:latin typeface="+mn-lt"/>
                <a:cs typeface="+mn-cs"/>
              </a:rPr>
              <a:t>Estructuras Repetitivas No </a:t>
            </a:r>
            <a:r>
              <a:rPr lang="es-ES" altLang="es-PE" sz="2800" dirty="0" smtClean="0">
                <a:latin typeface="+mn-lt"/>
                <a:cs typeface="+mn-cs"/>
              </a:rPr>
              <a:t>Condicionales: </a:t>
            </a:r>
            <a:r>
              <a:rPr lang="es-ES" altLang="es-PE" sz="2800" dirty="0" err="1" smtClean="0">
                <a:latin typeface="+mn-lt"/>
                <a:cs typeface="+mn-cs"/>
              </a:rPr>
              <a:t>for</a:t>
            </a:r>
            <a:endParaRPr lang="es-ES" altLang="es-PE" sz="2800" dirty="0">
              <a:latin typeface="+mn-lt"/>
              <a:cs typeface="+mn-cs"/>
            </a:endParaRPr>
          </a:p>
          <a:p>
            <a:pPr algn="just">
              <a:spcBef>
                <a:spcPct val="20000"/>
              </a:spcBef>
              <a:buClr>
                <a:schemeClr val="tx1"/>
              </a:buClr>
              <a:defRPr/>
            </a:pPr>
            <a:r>
              <a:rPr lang="es-ES" altLang="es-PE" sz="2800" dirty="0">
                <a:latin typeface="+mn-lt"/>
                <a:cs typeface="+mn-cs"/>
              </a:rPr>
              <a:t>Operadores Binarios</a:t>
            </a:r>
          </a:p>
          <a:p>
            <a:pPr marL="0" lvl="1" algn="just">
              <a:spcBef>
                <a:spcPct val="20000"/>
              </a:spcBef>
              <a:buClr>
                <a:schemeClr val="tx1"/>
              </a:buClr>
              <a:defRPr/>
            </a:pPr>
            <a:r>
              <a:rPr lang="es-ES" altLang="es-PE" sz="2800" dirty="0">
                <a:latin typeface="+mn-lt"/>
                <a:cs typeface="+mn-cs"/>
              </a:rPr>
              <a:t>Asignación Compuesta</a:t>
            </a:r>
          </a:p>
          <a:p>
            <a:pPr algn="just">
              <a:spcBef>
                <a:spcPct val="20000"/>
              </a:spcBef>
              <a:buClr>
                <a:schemeClr val="tx1"/>
              </a:buClr>
              <a:defRPr/>
            </a:pPr>
            <a:r>
              <a:rPr lang="es-ES" altLang="es-PE" sz="2800" dirty="0">
                <a:latin typeface="+mn-lt"/>
                <a:cs typeface="+mn-cs"/>
              </a:rPr>
              <a:t>Estructuras Repetitivas Condicionales </a:t>
            </a:r>
          </a:p>
          <a:p>
            <a:pPr marL="0" lvl="1" algn="just">
              <a:spcBef>
                <a:spcPct val="20000"/>
              </a:spcBef>
              <a:buClr>
                <a:schemeClr val="tx1"/>
              </a:buClr>
              <a:defRPr/>
            </a:pPr>
            <a:r>
              <a:rPr lang="es-ES" altLang="es-PE" sz="2800" dirty="0" err="1" smtClean="0">
                <a:latin typeface="+mn-lt"/>
                <a:cs typeface="+mn-cs"/>
              </a:rPr>
              <a:t>While</a:t>
            </a:r>
            <a:r>
              <a:rPr lang="es-ES" altLang="es-PE" sz="2800" dirty="0" smtClean="0">
                <a:latin typeface="+mn-lt"/>
                <a:cs typeface="+mn-cs"/>
              </a:rPr>
              <a:t>, do - </a:t>
            </a:r>
            <a:r>
              <a:rPr lang="es-ES" altLang="es-PE" sz="2800" dirty="0" err="1" smtClean="0">
                <a:latin typeface="+mn-lt"/>
                <a:cs typeface="+mn-cs"/>
              </a:rPr>
              <a:t>while</a:t>
            </a:r>
            <a:endParaRPr lang="es-ES" altLang="es-PE" sz="2800" dirty="0">
              <a:latin typeface="+mn-lt"/>
              <a:cs typeface="+mn-cs"/>
            </a:endParaRPr>
          </a:p>
          <a:p>
            <a:pPr algn="just">
              <a:spcBef>
                <a:spcPct val="20000"/>
              </a:spcBef>
              <a:buClr>
                <a:schemeClr val="tx1"/>
              </a:buClr>
              <a:defRPr/>
            </a:pPr>
            <a:r>
              <a:rPr lang="es-ES" altLang="es-PE" sz="2800" dirty="0" smtClean="0">
                <a:latin typeface="+mn-lt"/>
                <a:cs typeface="+mn-cs"/>
              </a:rPr>
              <a:t>Ejercicios</a:t>
            </a:r>
            <a:endParaRPr lang="es-PE" altLang="es-PE" sz="2800" dirty="0">
              <a:latin typeface="+mn-lt"/>
              <a:cs typeface="+mn-cs"/>
            </a:endParaRPr>
          </a:p>
          <a:p>
            <a:pPr eaLnBrk="1" hangingPunct="1"/>
            <a:r>
              <a:rPr lang="es-ES_tradnl" altLang="es-PE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 </a:t>
            </a:r>
            <a:endParaRPr lang="es-ES_tradnl" altLang="es-PE" dirty="0" smtClean="0"/>
          </a:p>
          <a:p>
            <a:pPr marL="285750" lvl="2" indent="-285750" eaLnBrk="0" hangingPunct="0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endParaRPr lang="es-PE" sz="1600" b="1" dirty="0">
              <a:solidFill>
                <a:schemeClr val="tx1">
                  <a:lumMod val="65000"/>
                  <a:lumOff val="35000"/>
                </a:schemeClr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39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ES" sz="3200" dirty="0" smtClean="0"/>
              <a:t>Instrucción:</a:t>
            </a:r>
            <a:r>
              <a:rPr lang="es-ES" sz="3200" dirty="0" smtClean="0">
                <a:solidFill>
                  <a:srgbClr val="FF0000"/>
                </a:solidFill>
              </a:rPr>
              <a:t> </a:t>
            </a:r>
            <a:r>
              <a:rPr lang="es-ES" sz="3200" dirty="0"/>
              <a:t>do.. </a:t>
            </a:r>
            <a:r>
              <a:rPr lang="es-ES" sz="3200" dirty="0" err="1"/>
              <a:t>while</a:t>
            </a:r>
            <a:endParaRPr lang="es-PE" sz="3200" dirty="0">
              <a:latin typeface="Impact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7FE1D339-0094-4E89-B0A3-483509562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535" y="3501504"/>
            <a:ext cx="3282987" cy="1921412"/>
          </a:xfrm>
          <a:prstGeom prst="rect">
            <a:avLst/>
          </a:prstGeom>
        </p:spPr>
      </p:pic>
      <p:sp>
        <p:nvSpPr>
          <p:cNvPr id="4" name="TextBox 1">
            <a:extLst>
              <a:ext uri="{FF2B5EF4-FFF2-40B4-BE49-F238E27FC236}">
                <a16:creationId xmlns:a16="http://schemas.microsoft.com/office/drawing/2014/main" xmlns="" id="{4D538C22-4361-4DB7-B54D-A065C80C1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776" y="1373742"/>
            <a:ext cx="718444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just" defTabSz="914400">
              <a:spcBef>
                <a:spcPct val="0"/>
              </a:spcBef>
              <a:buNone/>
              <a:defRPr/>
            </a:pPr>
            <a:r>
              <a:rPr lang="es-ES" altLang="es-PE" sz="2400" dirty="0"/>
              <a:t>Funcionamiento similar al WHILE con una excepción, </a:t>
            </a:r>
            <a:r>
              <a:rPr lang="es-ES" altLang="es-PE" sz="2400" b="1" dirty="0"/>
              <a:t>DO-WHILE</a:t>
            </a:r>
            <a:r>
              <a:rPr lang="es-ES" altLang="es-PE" sz="2400" dirty="0"/>
              <a:t> ejecutará el </a:t>
            </a:r>
            <a:r>
              <a:rPr lang="es-ES" altLang="es-PE" sz="2400" b="1" dirty="0"/>
              <a:t>bloque de instrucción </a:t>
            </a:r>
            <a:r>
              <a:rPr lang="es-ES" altLang="es-PE" sz="2400" dirty="0"/>
              <a:t>al menos una vez .</a:t>
            </a:r>
            <a:endParaRPr lang="es-PE" altLang="es-PE" sz="2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292D4795-DB6D-4F9B-B2F8-DC5F8A0F4604}"/>
              </a:ext>
            </a:extLst>
          </p:cNvPr>
          <p:cNvSpPr txBox="1"/>
          <p:nvPr/>
        </p:nvSpPr>
        <p:spPr>
          <a:xfrm>
            <a:off x="3188919" y="5987233"/>
            <a:ext cx="21033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Condición a Evaluar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0D679BBE-8B8C-456E-B3E4-351D30364721}"/>
              </a:ext>
            </a:extLst>
          </p:cNvPr>
          <p:cNvSpPr/>
          <p:nvPr/>
        </p:nvSpPr>
        <p:spPr>
          <a:xfrm>
            <a:off x="2618913" y="4986074"/>
            <a:ext cx="825624" cy="3139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CAEF2AA3-9B75-405A-9AAB-CC992C5BABFB}"/>
              </a:ext>
            </a:extLst>
          </p:cNvPr>
          <p:cNvSpPr txBox="1"/>
          <p:nvPr/>
        </p:nvSpPr>
        <p:spPr>
          <a:xfrm>
            <a:off x="5693547" y="4339743"/>
            <a:ext cx="214356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Bloque de Instrucciones</a:t>
            </a:r>
          </a:p>
        </p:txBody>
      </p:sp>
      <p:sp>
        <p:nvSpPr>
          <p:cNvPr id="8" name="Cerrar llave 7">
            <a:extLst>
              <a:ext uri="{FF2B5EF4-FFF2-40B4-BE49-F238E27FC236}">
                <a16:creationId xmlns:a16="http://schemas.microsoft.com/office/drawing/2014/main" xmlns="" id="{DB750731-3869-45F0-BE89-D7002134BB02}"/>
              </a:ext>
            </a:extLst>
          </p:cNvPr>
          <p:cNvSpPr/>
          <p:nvPr/>
        </p:nvSpPr>
        <p:spPr>
          <a:xfrm>
            <a:off x="4950723" y="4300854"/>
            <a:ext cx="147345" cy="73140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xmlns="" id="{D76995C2-05DD-48DC-9F4C-AD968645ECD6}"/>
              </a:ext>
            </a:extLst>
          </p:cNvPr>
          <p:cNvCxnSpPr>
            <a:cxnSpLocks/>
            <a:stCxn id="7" idx="1"/>
            <a:endCxn id="8" idx="1"/>
          </p:cNvCxnSpPr>
          <p:nvPr/>
        </p:nvCxnSpPr>
        <p:spPr>
          <a:xfrm flipH="1">
            <a:off x="5098068" y="4662909"/>
            <a:ext cx="595479" cy="36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xmlns="" id="{FCE83928-E24C-4D78-9461-5F7DB4CCE107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flipH="1" flipV="1">
            <a:off x="3031725" y="5299983"/>
            <a:ext cx="1208859" cy="687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7D144361-9984-4720-A198-22BABE5B2A81}"/>
              </a:ext>
            </a:extLst>
          </p:cNvPr>
          <p:cNvSpPr txBox="1"/>
          <p:nvPr/>
        </p:nvSpPr>
        <p:spPr>
          <a:xfrm>
            <a:off x="2977005" y="2541264"/>
            <a:ext cx="384926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Ingresa al menos una vez, sin importar si la condición es true o false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xmlns="" id="{7F356B24-BD17-46D3-8D42-FB27C1ABD0BD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1953087" y="3187595"/>
            <a:ext cx="2948553" cy="7831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19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ES" sz="3200" dirty="0" smtClean="0"/>
              <a:t>Instrucción:</a:t>
            </a:r>
            <a:r>
              <a:rPr lang="es-ES" sz="3200" dirty="0" smtClean="0">
                <a:solidFill>
                  <a:srgbClr val="FF0000"/>
                </a:solidFill>
              </a:rPr>
              <a:t> </a:t>
            </a:r>
            <a:r>
              <a:rPr lang="es-ES" sz="3200" dirty="0" err="1" smtClean="0"/>
              <a:t>while</a:t>
            </a:r>
            <a:endParaRPr lang="es-PE" sz="3200" dirty="0">
              <a:latin typeface="Impact" pitchFamily="34" charset="0"/>
            </a:endParaRPr>
          </a:p>
        </p:txBody>
      </p:sp>
      <p:sp>
        <p:nvSpPr>
          <p:cNvPr id="3" name="Marcador de contenido 2"/>
          <p:cNvSpPr txBox="1">
            <a:spLocks/>
          </p:cNvSpPr>
          <p:nvPr/>
        </p:nvSpPr>
        <p:spPr>
          <a:xfrm>
            <a:off x="684213" y="1484313"/>
            <a:ext cx="7772400" cy="4648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  <a:defRPr/>
            </a:pPr>
            <a:r>
              <a:rPr lang="es-PE" sz="2800" dirty="0" smtClean="0"/>
              <a:t>Ejemplo: contar de 0 a 3</a:t>
            </a:r>
          </a:p>
          <a:p>
            <a:pPr marL="0" indent="0" algn="just">
              <a:buFont typeface="Arial" pitchFamily="34" charset="0"/>
              <a:buNone/>
              <a:defRPr/>
            </a:pPr>
            <a:endParaRPr lang="es-PE" sz="2800" dirty="0" smtClean="0"/>
          </a:p>
        </p:txBody>
      </p:sp>
      <p:sp>
        <p:nvSpPr>
          <p:cNvPr id="4" name="14 Flecha derecha"/>
          <p:cNvSpPr/>
          <p:nvPr/>
        </p:nvSpPr>
        <p:spPr bwMode="auto">
          <a:xfrm rot="5400000">
            <a:off x="2310488" y="4497512"/>
            <a:ext cx="328904" cy="414392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8972" y="5000860"/>
            <a:ext cx="3169110" cy="1308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8972" y="2060847"/>
            <a:ext cx="4131060" cy="2319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973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048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sz="3200" dirty="0" smtClean="0">
                <a:latin typeface="Impact" pitchFamily="34" charset="0"/>
              </a:rPr>
              <a:t>Conclusiones</a:t>
            </a:r>
            <a:endParaRPr lang="es-PE" sz="3200" dirty="0">
              <a:latin typeface="Impact" pitchFamily="34" charset="0"/>
            </a:endParaRPr>
          </a:p>
        </p:txBody>
      </p:sp>
      <p:sp>
        <p:nvSpPr>
          <p:cNvPr id="14" name="6 Rectángulo"/>
          <p:cNvSpPr>
            <a:spLocks noChangeArrowheads="1"/>
          </p:cNvSpPr>
          <p:nvPr/>
        </p:nvSpPr>
        <p:spPr bwMode="auto">
          <a:xfrm>
            <a:off x="358775" y="1593850"/>
            <a:ext cx="8389938" cy="460533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marL="180975" indent="-180975" algn="just"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Esta </a:t>
            </a:r>
            <a:r>
              <a:rPr lang="es-E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presentación permite entender las estructuras </a:t>
            </a:r>
            <a:r>
              <a:rPr lang="es-E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repetitivas. </a:t>
            </a:r>
            <a:endParaRPr lang="es-E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s-E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82600" lvl="2" indent="-285750" algn="just" eaLnBrk="0" fontAlgn="auto" hangingPunct="0">
              <a:spcBef>
                <a:spcPts val="0"/>
              </a:spcBef>
              <a:spcAft>
                <a:spcPts val="1200"/>
              </a:spcAft>
              <a:defRPr/>
            </a:pPr>
            <a:endParaRPr lang="es-E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82600" lvl="2" indent="-285750" algn="just" eaLnBrk="0" fontAlgn="auto" hangingPunct="0">
              <a:spcBef>
                <a:spcPts val="0"/>
              </a:spcBef>
              <a:spcAft>
                <a:spcPts val="1200"/>
              </a:spcAft>
              <a:defRPr/>
            </a:pPr>
            <a:endParaRPr lang="es-E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68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>
            <a:spLocks noChangeArrowheads="1"/>
          </p:cNvSpPr>
          <p:nvPr/>
        </p:nvSpPr>
        <p:spPr bwMode="auto">
          <a:xfrm>
            <a:off x="320675" y="1343025"/>
            <a:ext cx="8643938" cy="417671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marL="482600" lvl="2" indent="-285750" algn="just" eaLnBrk="0" fontAlgn="auto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s-E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CAIRO O</a:t>
            </a:r>
            <a:r>
              <a:rPr lang="es-E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es-E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(2013). Estructuras de Datos. México: Mc Graw Hill.</a:t>
            </a:r>
          </a:p>
          <a:p>
            <a:pPr marL="482600" lvl="2" indent="-285750" algn="just" eaLnBrk="0" fontAlgn="auto" hangingPunc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/>
            </a:pPr>
            <a:endParaRPr lang="es-E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82600" lvl="2" indent="-285750" algn="just" eaLnBrk="0" fontAlgn="auto" hangingPunct="0">
              <a:spcBef>
                <a:spcPts val="0"/>
              </a:spcBef>
              <a:spcAft>
                <a:spcPts val="1200"/>
              </a:spcAft>
              <a:defRPr/>
            </a:pPr>
            <a:endParaRPr lang="es-E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945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2" descr="\\cadmo4\proyectos_activos\UPC\TXXXX_Produccion_3_materias_blended\0_MATERIAL BASE\5. Iconografía\BIBLIOGRAFIA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152400"/>
            <a:ext cx="86677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187450" y="152400"/>
            <a:ext cx="4681538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200" dirty="0">
                <a:latin typeface="Impact" pitchFamily="34" charset="0"/>
                <a:ea typeface="+mj-ea"/>
                <a:cs typeface="+mj-cs"/>
              </a:rPr>
              <a:t>Referencias bibliográficas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0707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altLang="es-PE" sz="3200" dirty="0" smtClean="0">
                <a:latin typeface="Impact" pitchFamily="34" charset="0"/>
              </a:rPr>
              <a:t>Estructuras repetitivas </a:t>
            </a:r>
            <a:endParaRPr lang="es-PE" sz="3200" dirty="0">
              <a:latin typeface="Impact" pitchFamily="34" charset="0"/>
            </a:endParaRPr>
          </a:p>
        </p:txBody>
      </p:sp>
      <p:sp>
        <p:nvSpPr>
          <p:cNvPr id="10" name="Marcador de contenido 2"/>
          <p:cNvSpPr txBox="1">
            <a:spLocks/>
          </p:cNvSpPr>
          <p:nvPr/>
        </p:nvSpPr>
        <p:spPr>
          <a:xfrm>
            <a:off x="468313" y="1484313"/>
            <a:ext cx="8351837" cy="9366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s-PE" sz="2800" dirty="0" smtClean="0"/>
              <a:t>https://www.youtube.com/watch?v=1asWTDgKIoc</a:t>
            </a:r>
            <a:endParaRPr lang="es-PE" sz="2800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47664" y="2489201"/>
            <a:ext cx="6763638" cy="3793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20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altLang="es-PE" sz="3200" dirty="0">
                <a:latin typeface="Impact" pitchFamily="34" charset="0"/>
              </a:rPr>
              <a:t>Estructuras repetitivas </a:t>
            </a:r>
            <a:endParaRPr lang="es-PE" sz="3200" dirty="0">
              <a:latin typeface="Impact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81000" y="1416050"/>
            <a:ext cx="8382000" cy="4783138"/>
          </a:xfrm>
          <a:prstGeom prst="rect">
            <a:avLst/>
          </a:prstGeom>
          <a:noFill/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4400">
              <a:spcBef>
                <a:spcPct val="0"/>
              </a:spcBef>
              <a:buNone/>
              <a:defRPr/>
            </a:pPr>
            <a:r>
              <a:rPr lang="es-ES" altLang="es-PE" sz="3000" dirty="0"/>
              <a:t>Permiten repetir la ejecución de líneas de código. Son de dos tipos:</a:t>
            </a:r>
          </a:p>
          <a:p>
            <a:pPr marL="457200" indent="-457200" algn="just" defTabSz="914400">
              <a:spcBef>
                <a:spcPct val="0"/>
              </a:spcBef>
              <a:defRPr/>
            </a:pPr>
            <a:r>
              <a:rPr lang="es-ES" altLang="es-PE" sz="3000" b="1" dirty="0"/>
              <a:t>No Condicionales: </a:t>
            </a:r>
            <a:r>
              <a:rPr lang="es-ES" altLang="es-PE" sz="3000" dirty="0"/>
              <a:t>En un número determinado de veces. </a:t>
            </a:r>
          </a:p>
          <a:p>
            <a:pPr marL="914400" lvl="1" indent="-457200" algn="just" defTabSz="914400">
              <a:spcBef>
                <a:spcPct val="0"/>
              </a:spcBef>
              <a:defRPr/>
            </a:pPr>
            <a:r>
              <a:rPr lang="es-ES" altLang="es-PE" sz="2600" dirty="0"/>
              <a:t>Ejemplo: Tomar desayuno todos los días durante una semana. </a:t>
            </a:r>
            <a:r>
              <a:rPr lang="es-ES" altLang="es-PE" sz="2600" i="1" dirty="0"/>
              <a:t>Número de repeticiones: </a:t>
            </a:r>
            <a:r>
              <a:rPr lang="es-ES" altLang="es-PE" sz="2600" b="1" dirty="0"/>
              <a:t>7</a:t>
            </a:r>
          </a:p>
          <a:p>
            <a:pPr marL="457200" indent="-457200" algn="just" defTabSz="914400">
              <a:spcBef>
                <a:spcPct val="0"/>
              </a:spcBef>
              <a:defRPr/>
            </a:pPr>
            <a:r>
              <a:rPr lang="es-ES" altLang="es-PE" sz="3000" b="1" dirty="0"/>
              <a:t>Condicionales: </a:t>
            </a:r>
            <a:r>
              <a:rPr lang="es-ES" altLang="es-PE" sz="3000" dirty="0"/>
              <a:t>En un número indeterminado de veces. </a:t>
            </a:r>
          </a:p>
          <a:p>
            <a:pPr marL="914400" lvl="1" indent="-457200" algn="just" defTabSz="914400">
              <a:spcBef>
                <a:spcPct val="0"/>
              </a:spcBef>
              <a:defRPr/>
            </a:pPr>
            <a:r>
              <a:rPr lang="es-ES" altLang="es-PE" sz="2600" dirty="0"/>
              <a:t>Ejemplo: Dar el examen de manejo hasta aprobar. </a:t>
            </a:r>
            <a:r>
              <a:rPr lang="es-ES" altLang="es-PE" sz="2600" i="1" dirty="0"/>
              <a:t>Número de repeticiones: </a:t>
            </a:r>
            <a:r>
              <a:rPr lang="es-ES" altLang="es-PE" sz="2600" b="1" dirty="0"/>
              <a:t>Desconocido (tomará tantos exámenes hasta aprobar)</a:t>
            </a:r>
            <a:endParaRPr lang="es-PE" altLang="es-PE" sz="2200" b="1" dirty="0"/>
          </a:p>
          <a:p>
            <a:pPr marL="0" indent="0" eaLnBrk="1" hangingPunct="1">
              <a:buClr>
                <a:schemeClr val="tx1"/>
              </a:buClr>
              <a:buNone/>
            </a:pPr>
            <a:endParaRPr lang="es-PE" altLang="es-PE" dirty="0" smtClean="0"/>
          </a:p>
        </p:txBody>
      </p:sp>
    </p:spTree>
    <p:extLst>
      <p:ext uri="{BB962C8B-B14F-4D97-AF65-F5344CB8AC3E}">
        <p14:creationId xmlns:p14="http://schemas.microsoft.com/office/powerpoint/2010/main" val="187815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altLang="es-PE" sz="3200" dirty="0">
                <a:latin typeface="Impact" pitchFamily="34" charset="0"/>
              </a:rPr>
              <a:t>Estructuras repetitivas </a:t>
            </a:r>
            <a:endParaRPr lang="es-PE" sz="3200" dirty="0">
              <a:latin typeface="Impact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81000" y="1416050"/>
            <a:ext cx="8382000" cy="4783138"/>
          </a:xfrm>
          <a:prstGeom prst="rect">
            <a:avLst/>
          </a:prstGeom>
          <a:noFill/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tx1"/>
              </a:buClr>
              <a:buNone/>
            </a:pPr>
            <a:endParaRPr lang="es-PE" altLang="es-PE" dirty="0" smtClean="0"/>
          </a:p>
        </p:txBody>
      </p:sp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xmlns="" id="{6327C45E-489E-4C42-9DF5-3B97EF36B4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3100527"/>
              </p:ext>
            </p:extLst>
          </p:nvPr>
        </p:nvGraphicFramePr>
        <p:xfrm>
          <a:off x="1524000" y="1645575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43981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altLang="es-PE" sz="3200" dirty="0">
                <a:latin typeface="Impact" pitchFamily="34" charset="0"/>
              </a:rPr>
              <a:t>Estructuras repetitivas </a:t>
            </a:r>
            <a:endParaRPr lang="es-PE" sz="3200" dirty="0">
              <a:latin typeface="Impact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81000" y="1416050"/>
            <a:ext cx="8382000" cy="4783138"/>
          </a:xfrm>
          <a:prstGeom prst="rect">
            <a:avLst/>
          </a:prstGeom>
          <a:noFill/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tx1"/>
              </a:buClr>
              <a:buNone/>
            </a:pPr>
            <a:endParaRPr lang="es-PE" altLang="es-PE" dirty="0" smtClean="0"/>
          </a:p>
        </p:txBody>
      </p:sp>
      <p:graphicFrame>
        <p:nvGraphicFramePr>
          <p:cNvPr id="10" name="3 Diagrama"/>
          <p:cNvGraphicFramePr/>
          <p:nvPr>
            <p:extLst>
              <p:ext uri="{D42A27DB-BD31-4B8C-83A1-F6EECF244321}">
                <p14:modId xmlns:p14="http://schemas.microsoft.com/office/powerpoint/2010/main" val="2185235808"/>
              </p:ext>
            </p:extLst>
          </p:nvPr>
        </p:nvGraphicFramePr>
        <p:xfrm>
          <a:off x="287523" y="1628800"/>
          <a:ext cx="8677089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193001" y="2099258"/>
            <a:ext cx="2387111" cy="537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012160" y="2070683"/>
            <a:ext cx="2924110" cy="566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184770" y="3645024"/>
            <a:ext cx="2395342" cy="688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045003" y="3653165"/>
            <a:ext cx="2811473" cy="69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7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149110" y="5296137"/>
            <a:ext cx="2431002" cy="653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8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026753" y="5301208"/>
            <a:ext cx="2880009" cy="715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4 CuadroTexto"/>
          <p:cNvSpPr txBox="1"/>
          <p:nvPr/>
        </p:nvSpPr>
        <p:spPr>
          <a:xfrm>
            <a:off x="251520" y="1196752"/>
            <a:ext cx="158417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Instrucción</a:t>
            </a:r>
            <a:endParaRPr lang="es-PE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22 CuadroTexto"/>
          <p:cNvSpPr txBox="1"/>
          <p:nvPr/>
        </p:nvSpPr>
        <p:spPr>
          <a:xfrm>
            <a:off x="1727684" y="1196752"/>
            <a:ext cx="115212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Acción</a:t>
            </a:r>
            <a:endParaRPr lang="es-PE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23 CuadroTexto"/>
          <p:cNvSpPr txBox="1"/>
          <p:nvPr/>
        </p:nvSpPr>
        <p:spPr>
          <a:xfrm>
            <a:off x="3095836" y="1196752"/>
            <a:ext cx="237823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Pseudocódigo</a:t>
            </a:r>
            <a:endParaRPr lang="es-PE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24 CuadroTexto"/>
          <p:cNvSpPr txBox="1"/>
          <p:nvPr/>
        </p:nvSpPr>
        <p:spPr>
          <a:xfrm>
            <a:off x="5940152" y="1196752"/>
            <a:ext cx="288032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</a:t>
            </a:r>
            <a:endParaRPr lang="es-PE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371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altLang="es-PE" sz="3200" dirty="0">
                <a:latin typeface="Impact" pitchFamily="34" charset="0"/>
              </a:rPr>
              <a:t>Estructuras repetitivas </a:t>
            </a:r>
            <a:endParaRPr lang="es-PE" sz="3200" dirty="0">
              <a:latin typeface="Impact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81000" y="1416050"/>
            <a:ext cx="8382000" cy="4783138"/>
          </a:xfrm>
          <a:prstGeom prst="rect">
            <a:avLst/>
          </a:prstGeom>
          <a:noFill/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4400">
              <a:spcBef>
                <a:spcPct val="0"/>
              </a:spcBef>
              <a:buNone/>
              <a:defRPr/>
            </a:pPr>
            <a:r>
              <a:rPr lang="es-MX" altLang="es-PE" sz="3000" dirty="0" smtClean="0"/>
              <a:t>Contadores – Acumuladores</a:t>
            </a:r>
          </a:p>
          <a:p>
            <a:pPr algn="just" defTabSz="914400">
              <a:spcBef>
                <a:spcPct val="0"/>
              </a:spcBef>
              <a:buNone/>
              <a:defRPr/>
            </a:pPr>
            <a:r>
              <a:rPr lang="es-MX" altLang="es-PE" sz="3000" dirty="0" smtClean="0"/>
              <a:t>Los </a:t>
            </a:r>
            <a:r>
              <a:rPr lang="es-MX" altLang="es-PE" sz="3000" dirty="0"/>
              <a:t>contadores </a:t>
            </a:r>
            <a:r>
              <a:rPr lang="es-MX" altLang="es-PE" sz="3000" dirty="0" smtClean="0"/>
              <a:t>y los acumuladores, se utilizan en procesos repetitivos para contar cantidad de veces que se repite algo, o para acumular valores (sumas, multiplicaciones)</a:t>
            </a:r>
            <a:endParaRPr lang="es-PE" altLang="es-PE" sz="2800" dirty="0"/>
          </a:p>
          <a:p>
            <a:pPr marL="0" indent="0" eaLnBrk="1" hangingPunct="1">
              <a:buClr>
                <a:schemeClr val="tx1"/>
              </a:buClr>
              <a:buNone/>
            </a:pPr>
            <a:endParaRPr lang="es-PE" altLang="es-PE" dirty="0" smtClean="0"/>
          </a:p>
        </p:txBody>
      </p:sp>
    </p:spTree>
    <p:extLst>
      <p:ext uri="{BB962C8B-B14F-4D97-AF65-F5344CB8AC3E}">
        <p14:creationId xmlns:p14="http://schemas.microsoft.com/office/powerpoint/2010/main" val="62079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altLang="es-PE" sz="3200" dirty="0">
                <a:latin typeface="Impact" pitchFamily="34" charset="0"/>
              </a:rPr>
              <a:t>Estructuras repetitivas </a:t>
            </a:r>
            <a:endParaRPr lang="es-PE" sz="3200" dirty="0">
              <a:latin typeface="Impact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81000" y="1416050"/>
            <a:ext cx="8382000" cy="4783138"/>
          </a:xfrm>
          <a:prstGeom prst="rect">
            <a:avLst/>
          </a:prstGeom>
          <a:noFill/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4400">
              <a:spcBef>
                <a:spcPct val="0"/>
              </a:spcBef>
              <a:buNone/>
              <a:defRPr/>
            </a:pPr>
            <a:r>
              <a:rPr lang="es-MX" altLang="es-PE" sz="3000" dirty="0" smtClean="0"/>
              <a:t>Contadores</a:t>
            </a:r>
          </a:p>
          <a:p>
            <a:pPr algn="just" defTabSz="914400">
              <a:spcBef>
                <a:spcPct val="0"/>
              </a:spcBef>
              <a:buNone/>
              <a:defRPr/>
            </a:pPr>
            <a:r>
              <a:rPr lang="es-MX" altLang="es-PE" sz="3000" dirty="0" smtClean="0"/>
              <a:t>Un contador sirve para contar de uno en uno o de cantidad en cantidad</a:t>
            </a:r>
          </a:p>
          <a:p>
            <a:pPr algn="just" defTabSz="914400">
              <a:spcBef>
                <a:spcPct val="0"/>
              </a:spcBef>
              <a:buNone/>
              <a:defRPr/>
            </a:pPr>
            <a:endParaRPr lang="es-MX" altLang="es-PE" sz="3000" dirty="0"/>
          </a:p>
          <a:p>
            <a:pPr algn="just" defTabSz="914400">
              <a:spcBef>
                <a:spcPct val="0"/>
              </a:spcBef>
              <a:buNone/>
              <a:defRPr/>
            </a:pPr>
            <a:r>
              <a:rPr lang="es-MX" altLang="es-PE" sz="3000" dirty="0" smtClean="0"/>
              <a:t>El formato es:     variable = variable + 1;</a:t>
            </a:r>
          </a:p>
          <a:p>
            <a:pPr algn="just" defTabSz="914400">
              <a:spcBef>
                <a:spcPct val="0"/>
              </a:spcBef>
              <a:buNone/>
              <a:defRPr/>
            </a:pPr>
            <a:r>
              <a:rPr lang="es-MX" altLang="es-PE" sz="3000" dirty="0" smtClean="0"/>
              <a:t>O </a:t>
            </a:r>
          </a:p>
          <a:p>
            <a:pPr algn="just" defTabSz="914400">
              <a:spcBef>
                <a:spcPct val="0"/>
              </a:spcBef>
              <a:buNone/>
              <a:defRPr/>
            </a:pPr>
            <a:r>
              <a:rPr lang="es-MX" altLang="es-PE" sz="2400" dirty="0"/>
              <a:t> </a:t>
            </a:r>
            <a:r>
              <a:rPr lang="es-MX" altLang="es-PE" sz="2400" dirty="0" smtClean="0"/>
              <a:t> </a:t>
            </a:r>
            <a:r>
              <a:rPr lang="es-MX" altLang="es-PE" sz="3000" dirty="0"/>
              <a:t>variable </a:t>
            </a:r>
            <a:r>
              <a:rPr lang="es-MX" altLang="es-PE" sz="3000" dirty="0"/>
              <a:t>= variable + </a:t>
            </a:r>
            <a:r>
              <a:rPr lang="es-MX" altLang="es-PE" sz="3000" dirty="0" smtClean="0"/>
              <a:t>valor;  </a:t>
            </a:r>
            <a:r>
              <a:rPr lang="es-MX" altLang="es-PE" sz="2800" dirty="0" smtClean="0"/>
              <a:t>// siempre el mismo valor</a:t>
            </a:r>
          </a:p>
          <a:p>
            <a:pPr algn="just" defTabSz="914400">
              <a:spcBef>
                <a:spcPct val="0"/>
              </a:spcBef>
              <a:buNone/>
              <a:defRPr/>
            </a:pPr>
            <a:endParaRPr lang="es-MX" altLang="es-PE" sz="2800" dirty="0" smtClean="0"/>
          </a:p>
          <a:p>
            <a:pPr algn="just" defTabSz="914400">
              <a:spcBef>
                <a:spcPct val="0"/>
              </a:spcBef>
              <a:buNone/>
              <a:defRPr/>
            </a:pPr>
            <a:r>
              <a:rPr lang="es-MX" altLang="es-PE" sz="2800" dirty="0" smtClean="0"/>
              <a:t>Ejemplo:</a:t>
            </a:r>
          </a:p>
          <a:p>
            <a:pPr algn="just">
              <a:spcBef>
                <a:spcPct val="0"/>
              </a:spcBef>
              <a:buNone/>
              <a:defRPr/>
            </a:pPr>
            <a:r>
              <a:rPr lang="es-MX" altLang="es-PE" sz="2800" dirty="0" smtClean="0"/>
              <a:t>	contador=contador +1;    o   </a:t>
            </a:r>
            <a:r>
              <a:rPr lang="es-ES" altLang="es-PE" sz="2800" dirty="0" smtClean="0"/>
              <a:t>contador </a:t>
            </a:r>
            <a:r>
              <a:rPr lang="es-ES" altLang="es-PE" sz="2800" dirty="0"/>
              <a:t>+= 1</a:t>
            </a:r>
          </a:p>
          <a:p>
            <a:pPr algn="just" defTabSz="914400">
              <a:spcBef>
                <a:spcPct val="0"/>
              </a:spcBef>
              <a:buNone/>
              <a:defRPr/>
            </a:pPr>
            <a:endParaRPr lang="es-PE" altLang="es-PE" sz="2800" dirty="0"/>
          </a:p>
          <a:p>
            <a:pPr marL="0" indent="0" eaLnBrk="1" hangingPunct="1">
              <a:buClr>
                <a:schemeClr val="tx1"/>
              </a:buClr>
              <a:buNone/>
            </a:pPr>
            <a:endParaRPr lang="es-PE" altLang="es-PE" dirty="0" smtClean="0"/>
          </a:p>
        </p:txBody>
      </p:sp>
    </p:spTree>
    <p:extLst>
      <p:ext uri="{BB962C8B-B14F-4D97-AF65-F5344CB8AC3E}">
        <p14:creationId xmlns:p14="http://schemas.microsoft.com/office/powerpoint/2010/main" val="310518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altLang="es-PE" sz="3200" dirty="0">
                <a:latin typeface="Impact" pitchFamily="34" charset="0"/>
              </a:rPr>
              <a:t>Estructuras repetitivas </a:t>
            </a:r>
            <a:endParaRPr lang="es-PE" sz="3200" dirty="0">
              <a:latin typeface="Impact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80999" y="1416050"/>
            <a:ext cx="8583613" cy="4783138"/>
          </a:xfrm>
          <a:prstGeom prst="rect">
            <a:avLst/>
          </a:prstGeom>
          <a:noFill/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4400">
              <a:spcBef>
                <a:spcPct val="0"/>
              </a:spcBef>
              <a:buNone/>
              <a:defRPr/>
            </a:pPr>
            <a:r>
              <a:rPr lang="es-MX" altLang="es-PE" sz="3000" dirty="0" smtClean="0"/>
              <a:t>Acumuladores</a:t>
            </a:r>
          </a:p>
          <a:p>
            <a:pPr algn="just" defTabSz="914400">
              <a:spcBef>
                <a:spcPct val="0"/>
              </a:spcBef>
              <a:buNone/>
              <a:defRPr/>
            </a:pPr>
            <a:r>
              <a:rPr lang="es-MX" altLang="es-PE" sz="3000" dirty="0" smtClean="0"/>
              <a:t>Un acumulador sirve para acumular un conjunto de valores </a:t>
            </a:r>
          </a:p>
          <a:p>
            <a:pPr algn="just" defTabSz="914400">
              <a:spcBef>
                <a:spcPct val="0"/>
              </a:spcBef>
              <a:buNone/>
              <a:defRPr/>
            </a:pPr>
            <a:endParaRPr lang="es-MX" altLang="es-PE" sz="3000" dirty="0"/>
          </a:p>
          <a:p>
            <a:pPr algn="just" defTabSz="914400">
              <a:spcBef>
                <a:spcPct val="0"/>
              </a:spcBef>
              <a:buNone/>
              <a:defRPr/>
            </a:pPr>
            <a:r>
              <a:rPr lang="es-MX" altLang="es-PE" sz="3000" dirty="0" smtClean="0"/>
              <a:t>El formato es:</a:t>
            </a:r>
          </a:p>
          <a:p>
            <a:pPr algn="just" defTabSz="914400">
              <a:spcBef>
                <a:spcPct val="0"/>
              </a:spcBef>
              <a:buNone/>
              <a:defRPr/>
            </a:pPr>
            <a:r>
              <a:rPr lang="es-MX" altLang="es-PE" sz="3000" dirty="0"/>
              <a:t> </a:t>
            </a:r>
            <a:r>
              <a:rPr lang="es-MX" altLang="es-PE" sz="3000" dirty="0" smtClean="0"/>
              <a:t>  variable = variable + valor;</a:t>
            </a:r>
            <a:r>
              <a:rPr lang="es-MX" altLang="es-PE" sz="2800" dirty="0"/>
              <a:t> </a:t>
            </a:r>
            <a:r>
              <a:rPr lang="es-MX" altLang="es-PE" sz="2000" dirty="0"/>
              <a:t>// </a:t>
            </a:r>
            <a:r>
              <a:rPr lang="es-MX" altLang="es-PE" sz="2000" dirty="0" smtClean="0"/>
              <a:t>pueden ser valores diferentes </a:t>
            </a:r>
          </a:p>
          <a:p>
            <a:pPr algn="just" defTabSz="914400">
              <a:spcBef>
                <a:spcPct val="0"/>
              </a:spcBef>
              <a:buNone/>
              <a:defRPr/>
            </a:pPr>
            <a:endParaRPr lang="es-MX" altLang="es-PE" sz="2800" dirty="0" smtClean="0"/>
          </a:p>
          <a:p>
            <a:pPr algn="just" defTabSz="914400">
              <a:spcBef>
                <a:spcPct val="0"/>
              </a:spcBef>
              <a:buNone/>
              <a:defRPr/>
            </a:pPr>
            <a:r>
              <a:rPr lang="es-MX" altLang="es-PE" sz="2800" dirty="0" smtClean="0"/>
              <a:t>Ejemplo:</a:t>
            </a:r>
          </a:p>
          <a:p>
            <a:pPr algn="just" defTabSz="914400">
              <a:spcBef>
                <a:spcPct val="0"/>
              </a:spcBef>
              <a:buNone/>
              <a:defRPr/>
            </a:pPr>
            <a:r>
              <a:rPr lang="es-MX" altLang="es-PE" sz="2800" dirty="0" smtClean="0"/>
              <a:t>	acumulador=</a:t>
            </a:r>
            <a:r>
              <a:rPr lang="es-MX" altLang="es-PE" sz="2800" dirty="0" err="1" smtClean="0"/>
              <a:t>acumulador+edad</a:t>
            </a:r>
            <a:r>
              <a:rPr lang="es-MX" altLang="es-PE" sz="2800" dirty="0" smtClean="0"/>
              <a:t>;    acumulador+=edad;</a:t>
            </a:r>
          </a:p>
          <a:p>
            <a:pPr algn="just" defTabSz="914400">
              <a:spcBef>
                <a:spcPct val="0"/>
              </a:spcBef>
              <a:buNone/>
              <a:defRPr/>
            </a:pPr>
            <a:r>
              <a:rPr lang="es-MX" altLang="es-PE" sz="2800" dirty="0" smtClean="0"/>
              <a:t>O</a:t>
            </a:r>
          </a:p>
          <a:p>
            <a:pPr algn="just" defTabSz="914400">
              <a:spcBef>
                <a:spcPct val="0"/>
              </a:spcBef>
              <a:buNone/>
              <a:defRPr/>
            </a:pPr>
            <a:r>
              <a:rPr lang="es-MX" altLang="es-PE" sz="2800" dirty="0"/>
              <a:t>	</a:t>
            </a:r>
            <a:r>
              <a:rPr lang="es-MX" altLang="es-PE" sz="2800" dirty="0" smtClean="0"/>
              <a:t>acumulador=acumulador*numero;</a:t>
            </a:r>
            <a:endParaRPr lang="es-PE" altLang="es-PE" sz="2800" dirty="0"/>
          </a:p>
          <a:p>
            <a:pPr marL="0" indent="0" eaLnBrk="1" hangingPunct="1">
              <a:buClr>
                <a:schemeClr val="tx1"/>
              </a:buClr>
              <a:buNone/>
            </a:pPr>
            <a:endParaRPr lang="es-PE" altLang="es-PE" dirty="0" smtClean="0"/>
          </a:p>
        </p:txBody>
      </p:sp>
    </p:spTree>
    <p:extLst>
      <p:ext uri="{BB962C8B-B14F-4D97-AF65-F5344CB8AC3E}">
        <p14:creationId xmlns:p14="http://schemas.microsoft.com/office/powerpoint/2010/main" val="84304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ce70d81c47b9c26faf46977527bb12e6b6c3430"/>
  <p:tag name="MMPROD_UIDATA" val="&lt;database version=&quot;10.0&quot;&gt;&lt;object type=&quot;1&quot; unique_id=&quot;10001&quot;&gt;&lt;object type=&quot;2&quot; unique_id=&quot;30466&quot;&gt;&lt;object type=&quot;3&quot; unique_id=&quot;30467&quot;&gt;&lt;property id=&quot;20148&quot; value=&quot;5&quot;/&gt;&lt;property id=&quot;20300&quot; value=&quot;Diapositiva 1&quot;/&gt;&lt;property id=&quot;20307&quot; value=&quot;281&quot;/&gt;&lt;/object&gt;&lt;object type=&quot;3&quot; unique_id=&quot;30468&quot;&gt;&lt;property id=&quot;20148&quot; value=&quot;5&quot;/&gt;&lt;property id=&quot;20300&quot; value=&quot;Diapositiva 2 - &amp;quot;Introducción&amp;quot;&quot;/&gt;&lt;property id=&quot;20307&quot; value=&quot;409&quot;/&gt;&lt;/object&gt;&lt;object type=&quot;3&quot; unique_id=&quot;30469&quot;&gt;&lt;property id=&quot;20148&quot; value=&quot;5&quot;/&gt;&lt;property id=&quot;20300&quot; value=&quot;Diapositiva 3 - &amp;quot;Titulo del recurso&amp;quot;&quot;/&gt;&lt;property id=&quot;20307&quot; value=&quot;711&quot;/&gt;&lt;/object&gt;&lt;object type=&quot;3&quot; unique_id=&quot;30470&quot;&gt;&lt;property id=&quot;20148&quot; value=&quot;5&quot;/&gt;&lt;property id=&quot;20300&quot; value=&quot;Diapositiva 4 - &amp;quot;Pantalla de texto con imagen vertical&amp;quot;&quot;/&gt;&lt;property id=&quot;20307&quot; value=&quot;668&quot;/&gt;&lt;/object&gt;&lt;object type=&quot;3&quot; unique_id=&quot;30471&quot;&gt;&lt;property id=&quot;20148&quot; value=&quot;5&quot;/&gt;&lt;property id=&quot;20300&quot; value=&quot;Diapositiva 5 - &amp;quot;Rollover&amp;quot;&quot;/&gt;&lt;property id=&quot;20307&quot; value=&quot;669&quot;/&gt;&lt;/object&gt;&lt;object type=&quot;3&quot; unique_id=&quot;30472&quot;&gt;&lt;property id=&quot;20148&quot; value=&quot;5&quot;/&gt;&lt;property id=&quot;20300&quot; value=&quot;Diapositiva 6&quot;/&gt;&lt;property id=&quot;20307&quot; value=&quot;670&quot;/&gt;&lt;/object&gt;&lt;object type=&quot;3&quot; unique_id=&quot;30473&quot;&gt;&lt;property id=&quot;20148&quot; value=&quot;5&quot;/&gt;&lt;property id=&quot;20300&quot; value=&quot;Diapositiva 7 - &amp;quot;Pestañas&amp;quot;&quot;/&gt;&lt;property id=&quot;20307&quot; value=&quot;674&quot;/&gt;&lt;/object&gt;&lt;object type=&quot;3&quot; unique_id=&quot;30474&quot;&gt;&lt;property id=&quot;20148&quot; value=&quot;5&quot;/&gt;&lt;property id=&quot;20300&quot; value=&quot;Diapositiva 8&quot;/&gt;&lt;property id=&quot;20307&quot; value=&quot;685&quot;/&gt;&lt;/object&gt;&lt;object type=&quot;3&quot; unique_id=&quot;30475&quot;&gt;&lt;property id=&quot;20148&quot; value=&quot;5&quot;/&gt;&lt;property id=&quot;20300&quot; value=&quot;Diapositiva 9 - &amp;quot;Proceso&amp;quot;&quot;/&gt;&lt;property id=&quot;20307&quot; value=&quot;691&quot;/&gt;&lt;/object&gt;&lt;object type=&quot;3&quot; unique_id=&quot;30476&quot;&gt;&lt;property id=&quot;20148&quot; value=&quot;5&quot;/&gt;&lt;property id=&quot;20300&quot; value=&quot;Diapositiva 10 - &amp;quot;Reflexiona&amp;quot;&quot;/&gt;&lt;property id=&quot;20307&quot; value=&quot;700&quot;/&gt;&lt;/object&gt;&lt;object type=&quot;3&quot; unique_id=&quot;30477&quot;&gt;&lt;property id=&quot;20148&quot; value=&quot;5&quot;/&gt;&lt;property id=&quot;20300&quot; value=&quot;Diapositiva 11 - &amp;quot;Más ejemplos de cajas y recuadros&amp;quot;&quot;/&gt;&lt;property id=&quot;20307&quot; value=&quot;625&quot;/&gt;&lt;/object&gt;&lt;object type=&quot;3&quot; unique_id=&quot;30478&quot;&gt;&lt;property id=&quot;20148&quot; value=&quot;5&quot;/&gt;&lt;property id=&quot;20300&quot; value=&quot;Diapositiva 12&quot;/&gt;&lt;property id=&quot;20307&quot; value=&quot;485&quot;/&gt;&lt;/object&gt;&lt;object type=&quot;3&quot; unique_id=&quot;30479&quot;&gt;&lt;property id=&quot;20148&quot; value=&quot;5&quot;/&gt;&lt;property id=&quot;20300&quot; value=&quot;Diapositiva 13 - &amp;quot;Resumen&amp;quot;&quot;/&gt;&lt;property id=&quot;20307&quot; value=&quot;712&quot;/&gt;&lt;/object&gt;&lt;object type=&quot;3&quot; unique_id=&quot;30480&quot;&gt;&lt;property id=&quot;20148&quot; value=&quot;5&quot;/&gt;&lt;property id=&quot;20300&quot; value=&quot;Diapositiva 14 - &amp;quot;Créditos&amp;quot;&quot;/&gt;&lt;property id=&quot;20307&quot; value=&quot;713&quot;/&gt;&lt;/object&gt;&lt;object type=&quot;3&quot; unique_id=&quot;30481&quot;&gt;&lt;property id=&quot;20148&quot; value=&quot;5&quot;/&gt;&lt;property id=&quot;20300&quot; value=&quot;Diapositiva 15&quot;/&gt;&lt;property id=&quot;20307&quot; value=&quot;407&quot;/&gt;&lt;/object&gt;&lt;/object&gt;&lt;object type=&quot;8&quot; unique_id=&quot;30498&quot;&gt;&lt;/object&gt;&lt;/object&gt;&lt;/database&gt;"/>
  <p:tag name="MMPROD_NEXTUNIQUEID" val="10016"/>
  <p:tag name="SECTOMILLISECCONVERTED" val="1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4984</TotalTime>
  <Words>1288</Words>
  <Application>Microsoft Office PowerPoint</Application>
  <PresentationFormat>Presentación en pantalla (4:3)</PresentationFormat>
  <Paragraphs>192</Paragraphs>
  <Slides>24</Slides>
  <Notes>24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4" baseType="lpstr">
      <vt:lpstr>ＭＳ Ｐゴシック</vt:lpstr>
      <vt:lpstr>ＭＳ Ｐゴシック</vt:lpstr>
      <vt:lpstr>Arial</vt:lpstr>
      <vt:lpstr>Calibri</vt:lpstr>
      <vt:lpstr>Impact</vt:lpstr>
      <vt:lpstr>MS Reference Sans Serif</vt:lpstr>
      <vt:lpstr>Times New Roman</vt:lpstr>
      <vt:lpstr>Trade Gothic LT Std Bold</vt:lpstr>
      <vt:lpstr>Verdana</vt:lpstr>
      <vt:lpstr>Tema de Office</vt:lpstr>
      <vt:lpstr>Presentación de PowerPoint</vt:lpstr>
      <vt:lpstr>Agenda</vt:lpstr>
      <vt:lpstr>Estructuras repetitivas </vt:lpstr>
      <vt:lpstr>Estructuras repetitivas </vt:lpstr>
      <vt:lpstr>Estructuras repetitivas </vt:lpstr>
      <vt:lpstr>Estructuras repetitivas </vt:lpstr>
      <vt:lpstr>Estructuras repetitivas </vt:lpstr>
      <vt:lpstr>Estructuras repetitivas </vt:lpstr>
      <vt:lpstr>Estructuras repetitivas </vt:lpstr>
      <vt:lpstr>Operadores Unitarios: Incremento y Decremento</vt:lpstr>
      <vt:lpstr>Instrucciones: for</vt:lpstr>
      <vt:lpstr>Instrucciones: for</vt:lpstr>
      <vt:lpstr>Instrucciones: for</vt:lpstr>
      <vt:lpstr>Instrucciones: for</vt:lpstr>
      <vt:lpstr>Instrucción: while</vt:lpstr>
      <vt:lpstr>Instrucción: while</vt:lpstr>
      <vt:lpstr>Instrucción: while</vt:lpstr>
      <vt:lpstr>Instrucción: while</vt:lpstr>
      <vt:lpstr>Instrucción: do.. while</vt:lpstr>
      <vt:lpstr>Instrucción: do.. while</vt:lpstr>
      <vt:lpstr>Instrucción: while</vt:lpstr>
      <vt:lpstr>Conclusiones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nruiz</dc:creator>
  <cp:lastModifiedBy>Lizardo</cp:lastModifiedBy>
  <cp:revision>725</cp:revision>
  <dcterms:created xsi:type="dcterms:W3CDTF">2013-09-18T10:42:08Z</dcterms:created>
  <dcterms:modified xsi:type="dcterms:W3CDTF">2020-08-08T20:13:54Z</dcterms:modified>
</cp:coreProperties>
</file>