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12"/>
  </p:notesMasterIdLst>
  <p:sldIdLst>
    <p:sldId id="269" r:id="rId2"/>
    <p:sldId id="275" r:id="rId3"/>
    <p:sldId id="276" r:id="rId4"/>
    <p:sldId id="278" r:id="rId5"/>
    <p:sldId id="270" r:id="rId6"/>
    <p:sldId id="271" r:id="rId7"/>
    <p:sldId id="272" r:id="rId8"/>
    <p:sldId id="273" r:id="rId9"/>
    <p:sldId id="274" r:id="rId10"/>
    <p:sldId id="277" r:id="rId1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48FF6B-7DDC-B84E-95C2-95CFA7809DDB}" v="6" dt="2023-08-23T13:49:18.808"/>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B344D84-9AFB-497E-A393-DC336BA19D2E}" styleName="Estilo medio 3 - Énfasis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25"/>
    <p:restoredTop sz="94640"/>
  </p:normalViewPr>
  <p:slideViewPr>
    <p:cSldViewPr snapToGrid="0">
      <p:cViewPr varScale="1">
        <p:scale>
          <a:sx n="85" d="100"/>
          <a:sy n="85" d="100"/>
        </p:scale>
        <p:origin x="6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ge Ivan Romero Gelvez" userId="05403cb9-8a04-4ced-9678-c2d65e875a6b" providerId="ADAL" clId="{08DEDA8A-F19D-4FEA-B53F-7E7B782F4813}"/>
    <pc:docChg chg="custSel addSld modSld sldOrd">
      <pc:chgData name="Jorge Ivan Romero Gelvez" userId="05403cb9-8a04-4ced-9678-c2d65e875a6b" providerId="ADAL" clId="{08DEDA8A-F19D-4FEA-B53F-7E7B782F4813}" dt="2023-08-23T16:38:44.756" v="224" actId="20577"/>
      <pc:docMkLst>
        <pc:docMk/>
      </pc:docMkLst>
      <pc:sldChg chg="modSp">
        <pc:chgData name="Jorge Ivan Romero Gelvez" userId="05403cb9-8a04-4ced-9678-c2d65e875a6b" providerId="ADAL" clId="{08DEDA8A-F19D-4FEA-B53F-7E7B782F4813}" dt="2023-08-23T15:31:31.967" v="205" actId="5793"/>
        <pc:sldMkLst>
          <pc:docMk/>
          <pc:sldMk cId="3525448927" sldId="269"/>
        </pc:sldMkLst>
        <pc:graphicFrameChg chg="mod modGraphic">
          <ac:chgData name="Jorge Ivan Romero Gelvez" userId="05403cb9-8a04-4ced-9678-c2d65e875a6b" providerId="ADAL" clId="{08DEDA8A-F19D-4FEA-B53F-7E7B782F4813}" dt="2023-08-23T15:24:25.719" v="63" actId="20577"/>
          <ac:graphicFrameMkLst>
            <pc:docMk/>
            <pc:sldMk cId="3525448927" sldId="269"/>
            <ac:graphicFrameMk id="18" creationId="{BF425FCB-7192-696E-67F4-9E14B7016F06}"/>
          </ac:graphicFrameMkLst>
        </pc:graphicFrameChg>
        <pc:graphicFrameChg chg="mod modGraphic">
          <ac:chgData name="Jorge Ivan Romero Gelvez" userId="05403cb9-8a04-4ced-9678-c2d65e875a6b" providerId="ADAL" clId="{08DEDA8A-F19D-4FEA-B53F-7E7B782F4813}" dt="2023-08-23T15:31:31.967" v="205" actId="5793"/>
          <ac:graphicFrameMkLst>
            <pc:docMk/>
            <pc:sldMk cId="3525448927" sldId="269"/>
            <ac:graphicFrameMk id="21" creationId="{3D9A4B20-3C06-2669-2B78-1FBF94787D06}"/>
          </ac:graphicFrameMkLst>
        </pc:graphicFrameChg>
      </pc:sldChg>
      <pc:sldChg chg="addSp delSp modSp add">
        <pc:chgData name="Jorge Ivan Romero Gelvez" userId="05403cb9-8a04-4ced-9678-c2d65e875a6b" providerId="ADAL" clId="{08DEDA8A-F19D-4FEA-B53F-7E7B782F4813}" dt="2023-08-23T16:36:00.108" v="219"/>
        <pc:sldMkLst>
          <pc:docMk/>
          <pc:sldMk cId="3532878602" sldId="277"/>
        </pc:sldMkLst>
        <pc:spChg chg="del">
          <ac:chgData name="Jorge Ivan Romero Gelvez" userId="05403cb9-8a04-4ced-9678-c2d65e875a6b" providerId="ADAL" clId="{08DEDA8A-F19D-4FEA-B53F-7E7B782F4813}" dt="2023-08-23T16:35:33.595" v="213"/>
          <ac:spMkLst>
            <pc:docMk/>
            <pc:sldMk cId="3532878602" sldId="277"/>
            <ac:spMk id="2" creationId="{0E4C3638-5F15-40E9-801D-45AEF4323987}"/>
          </ac:spMkLst>
        </pc:spChg>
        <pc:spChg chg="del">
          <ac:chgData name="Jorge Ivan Romero Gelvez" userId="05403cb9-8a04-4ced-9678-c2d65e875a6b" providerId="ADAL" clId="{08DEDA8A-F19D-4FEA-B53F-7E7B782F4813}" dt="2023-08-23T16:33:21.039" v="207" actId="931"/>
          <ac:spMkLst>
            <pc:docMk/>
            <pc:sldMk cId="3532878602" sldId="277"/>
            <ac:spMk id="3" creationId="{A8CD1AAE-A9D7-433A-856D-7F86BFF3956D}"/>
          </ac:spMkLst>
        </pc:spChg>
        <pc:spChg chg="del">
          <ac:chgData name="Jorge Ivan Romero Gelvez" userId="05403cb9-8a04-4ced-9678-c2d65e875a6b" providerId="ADAL" clId="{08DEDA8A-F19D-4FEA-B53F-7E7B782F4813}" dt="2023-08-23T16:35:33.595" v="213"/>
          <ac:spMkLst>
            <pc:docMk/>
            <pc:sldMk cId="3532878602" sldId="277"/>
            <ac:spMk id="4" creationId="{248B002A-4033-45AA-97AB-46E92B7539E1}"/>
          </ac:spMkLst>
        </pc:spChg>
        <pc:spChg chg="add del mod">
          <ac:chgData name="Jorge Ivan Romero Gelvez" userId="05403cb9-8a04-4ced-9678-c2d65e875a6b" providerId="ADAL" clId="{08DEDA8A-F19D-4FEA-B53F-7E7B782F4813}" dt="2023-08-23T16:35:41.740" v="214"/>
          <ac:spMkLst>
            <pc:docMk/>
            <pc:sldMk cId="3532878602" sldId="277"/>
            <ac:spMk id="10" creationId="{93275541-CCEC-4F43-BC3F-1EF9D7207599}"/>
          </ac:spMkLst>
        </pc:spChg>
        <pc:spChg chg="add del mod">
          <ac:chgData name="Jorge Ivan Romero Gelvez" userId="05403cb9-8a04-4ced-9678-c2d65e875a6b" providerId="ADAL" clId="{08DEDA8A-F19D-4FEA-B53F-7E7B782F4813}" dt="2023-08-23T16:36:00.108" v="219"/>
          <ac:spMkLst>
            <pc:docMk/>
            <pc:sldMk cId="3532878602" sldId="277"/>
            <ac:spMk id="11" creationId="{FC9DB9D5-F432-4704-9E86-037C3532CF02}"/>
          </ac:spMkLst>
        </pc:spChg>
        <pc:spChg chg="add del mod">
          <ac:chgData name="Jorge Ivan Romero Gelvez" userId="05403cb9-8a04-4ced-9678-c2d65e875a6b" providerId="ADAL" clId="{08DEDA8A-F19D-4FEA-B53F-7E7B782F4813}" dt="2023-08-23T16:35:48.533" v="217" actId="931"/>
          <ac:spMkLst>
            <pc:docMk/>
            <pc:sldMk cId="3532878602" sldId="277"/>
            <ac:spMk id="12" creationId="{1AE8E8DB-5C6B-4B65-830D-196CEA394F0F}"/>
          </ac:spMkLst>
        </pc:spChg>
        <pc:spChg chg="add mod">
          <ac:chgData name="Jorge Ivan Romero Gelvez" userId="05403cb9-8a04-4ced-9678-c2d65e875a6b" providerId="ADAL" clId="{08DEDA8A-F19D-4FEA-B53F-7E7B782F4813}" dt="2023-08-23T16:36:00.108" v="219"/>
          <ac:spMkLst>
            <pc:docMk/>
            <pc:sldMk cId="3532878602" sldId="277"/>
            <ac:spMk id="15" creationId="{45218EA3-EA37-46E3-ACD9-E46DF511C1DE}"/>
          </ac:spMkLst>
        </pc:spChg>
        <pc:spChg chg="add mod">
          <ac:chgData name="Jorge Ivan Romero Gelvez" userId="05403cb9-8a04-4ced-9678-c2d65e875a6b" providerId="ADAL" clId="{08DEDA8A-F19D-4FEA-B53F-7E7B782F4813}" dt="2023-08-23T16:36:00.108" v="219"/>
          <ac:spMkLst>
            <pc:docMk/>
            <pc:sldMk cId="3532878602" sldId="277"/>
            <ac:spMk id="16" creationId="{DB865BA4-55A5-4FC6-BEF3-3FFFFE4B0F04}"/>
          </ac:spMkLst>
        </pc:spChg>
        <pc:spChg chg="add mod">
          <ac:chgData name="Jorge Ivan Romero Gelvez" userId="05403cb9-8a04-4ced-9678-c2d65e875a6b" providerId="ADAL" clId="{08DEDA8A-F19D-4FEA-B53F-7E7B782F4813}" dt="2023-08-23T16:36:00.108" v="219"/>
          <ac:spMkLst>
            <pc:docMk/>
            <pc:sldMk cId="3532878602" sldId="277"/>
            <ac:spMk id="17" creationId="{70E4D1D5-81C5-4876-ACC0-8E20FB21F8F5}"/>
          </ac:spMkLst>
        </pc:spChg>
        <pc:picChg chg="add mod">
          <ac:chgData name="Jorge Ivan Romero Gelvez" userId="05403cb9-8a04-4ced-9678-c2d65e875a6b" providerId="ADAL" clId="{08DEDA8A-F19D-4FEA-B53F-7E7B782F4813}" dt="2023-08-23T16:35:17.473" v="210" actId="1076"/>
          <ac:picMkLst>
            <pc:docMk/>
            <pc:sldMk cId="3532878602" sldId="277"/>
            <ac:picMk id="7" creationId="{0029FD4A-7E70-4DA5-8C59-CF0F69AFE974}"/>
          </ac:picMkLst>
        </pc:picChg>
        <pc:picChg chg="add del mod">
          <ac:chgData name="Jorge Ivan Romero Gelvez" userId="05403cb9-8a04-4ced-9678-c2d65e875a6b" providerId="ADAL" clId="{08DEDA8A-F19D-4FEA-B53F-7E7B782F4813}" dt="2023-08-23T16:35:50.129" v="218" actId="478"/>
          <ac:picMkLst>
            <pc:docMk/>
            <pc:sldMk cId="3532878602" sldId="277"/>
            <ac:picMk id="9" creationId="{6BCF4D08-3579-4339-8037-D9DBD3CDC483}"/>
          </ac:picMkLst>
        </pc:picChg>
        <pc:picChg chg="add mod">
          <ac:chgData name="Jorge Ivan Romero Gelvez" userId="05403cb9-8a04-4ced-9678-c2d65e875a6b" providerId="ADAL" clId="{08DEDA8A-F19D-4FEA-B53F-7E7B782F4813}" dt="2023-08-23T16:35:48.533" v="217" actId="931"/>
          <ac:picMkLst>
            <pc:docMk/>
            <pc:sldMk cId="3532878602" sldId="277"/>
            <ac:picMk id="14" creationId="{2D659F00-B8BD-47A8-957E-CD1B84CFDB41}"/>
          </ac:picMkLst>
        </pc:picChg>
      </pc:sldChg>
      <pc:sldChg chg="modSp add ord">
        <pc:chgData name="Jorge Ivan Romero Gelvez" userId="05403cb9-8a04-4ced-9678-c2d65e875a6b" providerId="ADAL" clId="{08DEDA8A-F19D-4FEA-B53F-7E7B782F4813}" dt="2023-08-23T16:38:44.756" v="224" actId="20577"/>
        <pc:sldMkLst>
          <pc:docMk/>
          <pc:sldMk cId="551659301" sldId="278"/>
        </pc:sldMkLst>
        <pc:spChg chg="mod">
          <ac:chgData name="Jorge Ivan Romero Gelvez" userId="05403cb9-8a04-4ced-9678-c2d65e875a6b" providerId="ADAL" clId="{08DEDA8A-F19D-4FEA-B53F-7E7B782F4813}" dt="2023-08-23T16:38:18.996" v="222"/>
          <ac:spMkLst>
            <pc:docMk/>
            <pc:sldMk cId="551659301" sldId="278"/>
            <ac:spMk id="2" creationId="{72830502-0CCC-4408-80F5-5DE813D44FCE}"/>
          </ac:spMkLst>
        </pc:spChg>
        <pc:spChg chg="mod">
          <ac:chgData name="Jorge Ivan Romero Gelvez" userId="05403cb9-8a04-4ced-9678-c2d65e875a6b" providerId="ADAL" clId="{08DEDA8A-F19D-4FEA-B53F-7E7B782F4813}" dt="2023-08-23T16:38:44.756" v="224" actId="20577"/>
          <ac:spMkLst>
            <pc:docMk/>
            <pc:sldMk cId="551659301" sldId="278"/>
            <ac:spMk id="4" creationId="{B215D3D0-5DE4-4F7B-8271-4EFF6516244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27073E-E886-C143-AE06-A717C8DD8DE1}" type="datetimeFigureOut">
              <a:rPr lang="es-ES_tradnl" smtClean="0"/>
              <a:t>23/08/2023</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BE4D30-B864-FE4D-87B6-168B5EE8348A}" type="slidenum">
              <a:rPr lang="es-ES_tradnl" smtClean="0"/>
              <a:t>‹Nº›</a:t>
            </a:fld>
            <a:endParaRPr lang="es-ES_tradnl"/>
          </a:p>
        </p:txBody>
      </p:sp>
    </p:spTree>
    <p:extLst>
      <p:ext uri="{BB962C8B-B14F-4D97-AF65-F5344CB8AC3E}">
        <p14:creationId xmlns:p14="http://schemas.microsoft.com/office/powerpoint/2010/main" val="1962952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4E552-14ED-3F05-29DA-1FD638A6FD59}"/>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ES_tradnl"/>
          </a:p>
        </p:txBody>
      </p:sp>
      <p:sp>
        <p:nvSpPr>
          <p:cNvPr id="3" name="Subtítulo 2">
            <a:extLst>
              <a:ext uri="{FF2B5EF4-FFF2-40B4-BE49-F238E27FC236}">
                <a16:creationId xmlns:a16="http://schemas.microsoft.com/office/drawing/2014/main" id="{5D927ACC-D6B0-773F-8C9D-C76ABFAC04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ES_tradnl"/>
          </a:p>
        </p:txBody>
      </p:sp>
      <p:sp>
        <p:nvSpPr>
          <p:cNvPr id="4" name="Marcador de fecha 3">
            <a:extLst>
              <a:ext uri="{FF2B5EF4-FFF2-40B4-BE49-F238E27FC236}">
                <a16:creationId xmlns:a16="http://schemas.microsoft.com/office/drawing/2014/main" id="{C690BCBD-E7B5-C36A-B7CF-31C71F6541FE}"/>
              </a:ext>
            </a:extLst>
          </p:cNvPr>
          <p:cNvSpPr>
            <a:spLocks noGrp="1"/>
          </p:cNvSpPr>
          <p:nvPr>
            <p:ph type="dt" sz="half" idx="10"/>
          </p:nvPr>
        </p:nvSpPr>
        <p:spPr/>
        <p:txBody>
          <a:bodyPr/>
          <a:lstStyle/>
          <a:p>
            <a:fld id="{6D5A5EEE-116E-834B-BBED-E3DF5686516D}" type="datetime1">
              <a:rPr lang="es-CO" smtClean="0"/>
              <a:t>23/08/2023</a:t>
            </a:fld>
            <a:endParaRPr lang="es-ES_tradnl"/>
          </a:p>
        </p:txBody>
      </p:sp>
      <p:sp>
        <p:nvSpPr>
          <p:cNvPr id="5" name="Marcador de pie de página 4">
            <a:extLst>
              <a:ext uri="{FF2B5EF4-FFF2-40B4-BE49-F238E27FC236}">
                <a16:creationId xmlns:a16="http://schemas.microsoft.com/office/drawing/2014/main" id="{52E9BABF-8550-69AB-065F-9431253FE697}"/>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0B76EC1F-BD0C-0103-F765-9AF1B9B3E199}"/>
              </a:ext>
            </a:extLst>
          </p:cNvPr>
          <p:cNvSpPr>
            <a:spLocks noGrp="1"/>
          </p:cNvSpPr>
          <p:nvPr>
            <p:ph type="sldNum" sz="quarter" idx="12"/>
          </p:nvPr>
        </p:nvSpPr>
        <p:spPr/>
        <p:txBody>
          <a:bodyPr/>
          <a:lstStyle/>
          <a:p>
            <a:fld id="{0E33B32A-81C2-494E-821D-3A31CC9AD4E1}" type="slidenum">
              <a:rPr lang="es-ES_tradnl" smtClean="0"/>
              <a:t>‹Nº›</a:t>
            </a:fld>
            <a:endParaRPr lang="es-ES_tradnl"/>
          </a:p>
        </p:txBody>
      </p:sp>
    </p:spTree>
    <p:extLst>
      <p:ext uri="{BB962C8B-B14F-4D97-AF65-F5344CB8AC3E}">
        <p14:creationId xmlns:p14="http://schemas.microsoft.com/office/powerpoint/2010/main" val="1321293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63F12F-27A0-1B12-854B-1C5D2C072628}"/>
              </a:ext>
            </a:extLst>
          </p:cNvPr>
          <p:cNvSpPr>
            <a:spLocks noGrp="1"/>
          </p:cNvSpPr>
          <p:nvPr>
            <p:ph type="title"/>
          </p:nvPr>
        </p:nvSpPr>
        <p:spPr/>
        <p:txBody>
          <a:bodyPr/>
          <a:lstStyle/>
          <a:p>
            <a:r>
              <a:rPr lang="es-MX"/>
              <a:t>Haz clic para modificar el estilo de título del patrón</a:t>
            </a:r>
            <a:endParaRPr lang="es-ES_tradnl"/>
          </a:p>
        </p:txBody>
      </p:sp>
      <p:sp>
        <p:nvSpPr>
          <p:cNvPr id="3" name="Marcador de texto vertical 2">
            <a:extLst>
              <a:ext uri="{FF2B5EF4-FFF2-40B4-BE49-F238E27FC236}">
                <a16:creationId xmlns:a16="http://schemas.microsoft.com/office/drawing/2014/main" id="{BA0707D8-C1DB-846D-88B9-14C8FA3F9D03}"/>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fecha 3">
            <a:extLst>
              <a:ext uri="{FF2B5EF4-FFF2-40B4-BE49-F238E27FC236}">
                <a16:creationId xmlns:a16="http://schemas.microsoft.com/office/drawing/2014/main" id="{B9DDEC83-165D-DF74-C397-0CCD2B7554DC}"/>
              </a:ext>
            </a:extLst>
          </p:cNvPr>
          <p:cNvSpPr>
            <a:spLocks noGrp="1"/>
          </p:cNvSpPr>
          <p:nvPr>
            <p:ph type="dt" sz="half" idx="10"/>
          </p:nvPr>
        </p:nvSpPr>
        <p:spPr/>
        <p:txBody>
          <a:bodyPr/>
          <a:lstStyle/>
          <a:p>
            <a:fld id="{3EBEE1CD-F808-514D-9C86-7794FB28208E}" type="datetime1">
              <a:rPr lang="es-CO" smtClean="0"/>
              <a:t>23/08/2023</a:t>
            </a:fld>
            <a:endParaRPr lang="es-ES_tradnl"/>
          </a:p>
        </p:txBody>
      </p:sp>
      <p:sp>
        <p:nvSpPr>
          <p:cNvPr id="5" name="Marcador de pie de página 4">
            <a:extLst>
              <a:ext uri="{FF2B5EF4-FFF2-40B4-BE49-F238E27FC236}">
                <a16:creationId xmlns:a16="http://schemas.microsoft.com/office/drawing/2014/main" id="{963996C8-98CF-D6CA-4999-B83593967180}"/>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312AAB01-4804-1338-A79E-2C6EFB16FBE3}"/>
              </a:ext>
            </a:extLst>
          </p:cNvPr>
          <p:cNvSpPr>
            <a:spLocks noGrp="1"/>
          </p:cNvSpPr>
          <p:nvPr>
            <p:ph type="sldNum" sz="quarter" idx="12"/>
          </p:nvPr>
        </p:nvSpPr>
        <p:spPr/>
        <p:txBody>
          <a:bodyPr/>
          <a:lstStyle/>
          <a:p>
            <a:fld id="{0E33B32A-81C2-494E-821D-3A31CC9AD4E1}" type="slidenum">
              <a:rPr lang="es-ES_tradnl" smtClean="0"/>
              <a:t>‹Nº›</a:t>
            </a:fld>
            <a:endParaRPr lang="es-ES_tradnl"/>
          </a:p>
        </p:txBody>
      </p:sp>
    </p:spTree>
    <p:extLst>
      <p:ext uri="{BB962C8B-B14F-4D97-AF65-F5344CB8AC3E}">
        <p14:creationId xmlns:p14="http://schemas.microsoft.com/office/powerpoint/2010/main" val="951025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6E2DA5B-5730-C312-D1A2-F1B450064FE1}"/>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ES_tradnl"/>
          </a:p>
        </p:txBody>
      </p:sp>
      <p:sp>
        <p:nvSpPr>
          <p:cNvPr id="3" name="Marcador de texto vertical 2">
            <a:extLst>
              <a:ext uri="{FF2B5EF4-FFF2-40B4-BE49-F238E27FC236}">
                <a16:creationId xmlns:a16="http://schemas.microsoft.com/office/drawing/2014/main" id="{93DA1131-7036-559D-C168-DE9A5975B6CB}"/>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fecha 3">
            <a:extLst>
              <a:ext uri="{FF2B5EF4-FFF2-40B4-BE49-F238E27FC236}">
                <a16:creationId xmlns:a16="http://schemas.microsoft.com/office/drawing/2014/main" id="{DFCB20A9-5D3F-85AC-2AF2-011EFCEE5151}"/>
              </a:ext>
            </a:extLst>
          </p:cNvPr>
          <p:cNvSpPr>
            <a:spLocks noGrp="1"/>
          </p:cNvSpPr>
          <p:nvPr>
            <p:ph type="dt" sz="half" idx="10"/>
          </p:nvPr>
        </p:nvSpPr>
        <p:spPr/>
        <p:txBody>
          <a:bodyPr/>
          <a:lstStyle/>
          <a:p>
            <a:fld id="{E4E15DB9-ADFA-834C-8DDD-A20A8353B316}" type="datetime1">
              <a:rPr lang="es-CO" smtClean="0"/>
              <a:t>23/08/2023</a:t>
            </a:fld>
            <a:endParaRPr lang="es-ES_tradnl"/>
          </a:p>
        </p:txBody>
      </p:sp>
      <p:sp>
        <p:nvSpPr>
          <p:cNvPr id="5" name="Marcador de pie de página 4">
            <a:extLst>
              <a:ext uri="{FF2B5EF4-FFF2-40B4-BE49-F238E27FC236}">
                <a16:creationId xmlns:a16="http://schemas.microsoft.com/office/drawing/2014/main" id="{307E0195-8207-8CC3-04AA-CB3BC055D3EA}"/>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08A67D9F-25C9-7832-CDB6-19825E5E172E}"/>
              </a:ext>
            </a:extLst>
          </p:cNvPr>
          <p:cNvSpPr>
            <a:spLocks noGrp="1"/>
          </p:cNvSpPr>
          <p:nvPr>
            <p:ph type="sldNum" sz="quarter" idx="12"/>
          </p:nvPr>
        </p:nvSpPr>
        <p:spPr/>
        <p:txBody>
          <a:bodyPr/>
          <a:lstStyle/>
          <a:p>
            <a:fld id="{0E33B32A-81C2-494E-821D-3A31CC9AD4E1}" type="slidenum">
              <a:rPr lang="es-ES_tradnl" smtClean="0"/>
              <a:t>‹Nº›</a:t>
            </a:fld>
            <a:endParaRPr lang="es-ES_tradnl"/>
          </a:p>
        </p:txBody>
      </p:sp>
    </p:spTree>
    <p:extLst>
      <p:ext uri="{BB962C8B-B14F-4D97-AF65-F5344CB8AC3E}">
        <p14:creationId xmlns:p14="http://schemas.microsoft.com/office/powerpoint/2010/main" val="1775868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8AFD9A-13F1-B751-E4BB-32674B3CB2FE}"/>
              </a:ext>
            </a:extLst>
          </p:cNvPr>
          <p:cNvSpPr>
            <a:spLocks noGrp="1"/>
          </p:cNvSpPr>
          <p:nvPr>
            <p:ph type="title"/>
          </p:nvPr>
        </p:nvSpPr>
        <p:spPr/>
        <p:txBody>
          <a:bodyPr/>
          <a:lstStyle/>
          <a:p>
            <a:r>
              <a:rPr lang="es-MX"/>
              <a:t>Haz clic para modificar el estilo de título del patrón</a:t>
            </a:r>
            <a:endParaRPr lang="es-ES_tradnl"/>
          </a:p>
        </p:txBody>
      </p:sp>
      <p:sp>
        <p:nvSpPr>
          <p:cNvPr id="3" name="Marcador de contenido 2">
            <a:extLst>
              <a:ext uri="{FF2B5EF4-FFF2-40B4-BE49-F238E27FC236}">
                <a16:creationId xmlns:a16="http://schemas.microsoft.com/office/drawing/2014/main" id="{F3CC5A47-CEA6-A7AE-CB6D-FC053665F3DD}"/>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fecha 3">
            <a:extLst>
              <a:ext uri="{FF2B5EF4-FFF2-40B4-BE49-F238E27FC236}">
                <a16:creationId xmlns:a16="http://schemas.microsoft.com/office/drawing/2014/main" id="{D62FB4BD-834F-3CA2-238E-8A66862860EC}"/>
              </a:ext>
            </a:extLst>
          </p:cNvPr>
          <p:cNvSpPr>
            <a:spLocks noGrp="1"/>
          </p:cNvSpPr>
          <p:nvPr>
            <p:ph type="dt" sz="half" idx="10"/>
          </p:nvPr>
        </p:nvSpPr>
        <p:spPr/>
        <p:txBody>
          <a:bodyPr/>
          <a:lstStyle/>
          <a:p>
            <a:fld id="{8E525E28-14A7-4B4C-9289-54E6F3E86AD0}" type="datetime1">
              <a:rPr lang="es-CO" smtClean="0"/>
              <a:t>23/08/2023</a:t>
            </a:fld>
            <a:endParaRPr lang="es-ES_tradnl"/>
          </a:p>
        </p:txBody>
      </p:sp>
      <p:sp>
        <p:nvSpPr>
          <p:cNvPr id="5" name="Marcador de pie de página 4">
            <a:extLst>
              <a:ext uri="{FF2B5EF4-FFF2-40B4-BE49-F238E27FC236}">
                <a16:creationId xmlns:a16="http://schemas.microsoft.com/office/drawing/2014/main" id="{F49EAAF7-79CC-54B3-AD61-330E87A560EF}"/>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BE4B53CE-AD23-8DB7-67B4-5FEF54363E48}"/>
              </a:ext>
            </a:extLst>
          </p:cNvPr>
          <p:cNvSpPr>
            <a:spLocks noGrp="1"/>
          </p:cNvSpPr>
          <p:nvPr>
            <p:ph type="sldNum" sz="quarter" idx="12"/>
          </p:nvPr>
        </p:nvSpPr>
        <p:spPr/>
        <p:txBody>
          <a:bodyPr/>
          <a:lstStyle/>
          <a:p>
            <a:fld id="{0E33B32A-81C2-494E-821D-3A31CC9AD4E1}" type="slidenum">
              <a:rPr lang="es-ES_tradnl" smtClean="0"/>
              <a:t>‹Nº›</a:t>
            </a:fld>
            <a:endParaRPr lang="es-ES_tradnl"/>
          </a:p>
        </p:txBody>
      </p:sp>
    </p:spTree>
    <p:extLst>
      <p:ext uri="{BB962C8B-B14F-4D97-AF65-F5344CB8AC3E}">
        <p14:creationId xmlns:p14="http://schemas.microsoft.com/office/powerpoint/2010/main" val="206533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F0269F-D6B9-B866-9631-6C5903F6214A}"/>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ES_tradnl"/>
          </a:p>
        </p:txBody>
      </p:sp>
      <p:sp>
        <p:nvSpPr>
          <p:cNvPr id="3" name="Marcador de texto 2">
            <a:extLst>
              <a:ext uri="{FF2B5EF4-FFF2-40B4-BE49-F238E27FC236}">
                <a16:creationId xmlns:a16="http://schemas.microsoft.com/office/drawing/2014/main" id="{1ED7AAE0-5A1B-8EFC-E069-02EA0EAAE2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3F3E9DBF-5DDA-5F86-AE27-AFBA39E7F017}"/>
              </a:ext>
            </a:extLst>
          </p:cNvPr>
          <p:cNvSpPr>
            <a:spLocks noGrp="1"/>
          </p:cNvSpPr>
          <p:nvPr>
            <p:ph type="dt" sz="half" idx="10"/>
          </p:nvPr>
        </p:nvSpPr>
        <p:spPr/>
        <p:txBody>
          <a:bodyPr/>
          <a:lstStyle/>
          <a:p>
            <a:fld id="{14F5A719-A31F-9946-BAC4-0AE7C483A0AD}" type="datetime1">
              <a:rPr lang="es-CO" smtClean="0"/>
              <a:t>23/08/2023</a:t>
            </a:fld>
            <a:endParaRPr lang="es-ES_tradnl"/>
          </a:p>
        </p:txBody>
      </p:sp>
      <p:sp>
        <p:nvSpPr>
          <p:cNvPr id="5" name="Marcador de pie de página 4">
            <a:extLst>
              <a:ext uri="{FF2B5EF4-FFF2-40B4-BE49-F238E27FC236}">
                <a16:creationId xmlns:a16="http://schemas.microsoft.com/office/drawing/2014/main" id="{576246EF-41F4-96C2-2BD7-9AF8CAB9B96A}"/>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8129C164-F291-3438-DC55-CF0FBC94BC63}"/>
              </a:ext>
            </a:extLst>
          </p:cNvPr>
          <p:cNvSpPr>
            <a:spLocks noGrp="1"/>
          </p:cNvSpPr>
          <p:nvPr>
            <p:ph type="sldNum" sz="quarter" idx="12"/>
          </p:nvPr>
        </p:nvSpPr>
        <p:spPr/>
        <p:txBody>
          <a:bodyPr/>
          <a:lstStyle/>
          <a:p>
            <a:fld id="{0E33B32A-81C2-494E-821D-3A31CC9AD4E1}" type="slidenum">
              <a:rPr lang="es-ES_tradnl" smtClean="0"/>
              <a:t>‹Nº›</a:t>
            </a:fld>
            <a:endParaRPr lang="es-ES_tradnl"/>
          </a:p>
        </p:txBody>
      </p:sp>
    </p:spTree>
    <p:extLst>
      <p:ext uri="{BB962C8B-B14F-4D97-AF65-F5344CB8AC3E}">
        <p14:creationId xmlns:p14="http://schemas.microsoft.com/office/powerpoint/2010/main" val="1581388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6E6E53-66CC-1FA7-0F79-00DB28E11B41}"/>
              </a:ext>
            </a:extLst>
          </p:cNvPr>
          <p:cNvSpPr>
            <a:spLocks noGrp="1"/>
          </p:cNvSpPr>
          <p:nvPr>
            <p:ph type="title"/>
          </p:nvPr>
        </p:nvSpPr>
        <p:spPr/>
        <p:txBody>
          <a:bodyPr/>
          <a:lstStyle/>
          <a:p>
            <a:r>
              <a:rPr lang="es-MX"/>
              <a:t>Haz clic para modificar el estilo de título del patrón</a:t>
            </a:r>
            <a:endParaRPr lang="es-ES_tradnl"/>
          </a:p>
        </p:txBody>
      </p:sp>
      <p:sp>
        <p:nvSpPr>
          <p:cNvPr id="3" name="Marcador de contenido 2">
            <a:extLst>
              <a:ext uri="{FF2B5EF4-FFF2-40B4-BE49-F238E27FC236}">
                <a16:creationId xmlns:a16="http://schemas.microsoft.com/office/drawing/2014/main" id="{0ED4B41B-C2DE-CCA4-6F94-05A0DBF510BE}"/>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contenido 3">
            <a:extLst>
              <a:ext uri="{FF2B5EF4-FFF2-40B4-BE49-F238E27FC236}">
                <a16:creationId xmlns:a16="http://schemas.microsoft.com/office/drawing/2014/main" id="{DFFEE717-20F6-C88C-3C0D-56277F6D134F}"/>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5" name="Marcador de fecha 4">
            <a:extLst>
              <a:ext uri="{FF2B5EF4-FFF2-40B4-BE49-F238E27FC236}">
                <a16:creationId xmlns:a16="http://schemas.microsoft.com/office/drawing/2014/main" id="{A9C9ABD7-700D-B933-90AF-75A08F678B8B}"/>
              </a:ext>
            </a:extLst>
          </p:cNvPr>
          <p:cNvSpPr>
            <a:spLocks noGrp="1"/>
          </p:cNvSpPr>
          <p:nvPr>
            <p:ph type="dt" sz="half" idx="10"/>
          </p:nvPr>
        </p:nvSpPr>
        <p:spPr/>
        <p:txBody>
          <a:bodyPr/>
          <a:lstStyle/>
          <a:p>
            <a:fld id="{D78E858B-C7C1-0B49-8D56-5A91BD243936}" type="datetime1">
              <a:rPr lang="es-CO" smtClean="0"/>
              <a:t>23/08/2023</a:t>
            </a:fld>
            <a:endParaRPr lang="es-ES_tradnl"/>
          </a:p>
        </p:txBody>
      </p:sp>
      <p:sp>
        <p:nvSpPr>
          <p:cNvPr id="6" name="Marcador de pie de página 5">
            <a:extLst>
              <a:ext uri="{FF2B5EF4-FFF2-40B4-BE49-F238E27FC236}">
                <a16:creationId xmlns:a16="http://schemas.microsoft.com/office/drawing/2014/main" id="{435EC645-2E8D-12EE-1D96-E5024A807B9E}"/>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08189F38-AB0D-0E4F-550B-0E10CF2EFCA1}"/>
              </a:ext>
            </a:extLst>
          </p:cNvPr>
          <p:cNvSpPr>
            <a:spLocks noGrp="1"/>
          </p:cNvSpPr>
          <p:nvPr>
            <p:ph type="sldNum" sz="quarter" idx="12"/>
          </p:nvPr>
        </p:nvSpPr>
        <p:spPr/>
        <p:txBody>
          <a:bodyPr/>
          <a:lstStyle/>
          <a:p>
            <a:fld id="{0E33B32A-81C2-494E-821D-3A31CC9AD4E1}" type="slidenum">
              <a:rPr lang="es-ES_tradnl" smtClean="0"/>
              <a:t>‹Nº›</a:t>
            </a:fld>
            <a:endParaRPr lang="es-ES_tradnl"/>
          </a:p>
        </p:txBody>
      </p:sp>
    </p:spTree>
    <p:extLst>
      <p:ext uri="{BB962C8B-B14F-4D97-AF65-F5344CB8AC3E}">
        <p14:creationId xmlns:p14="http://schemas.microsoft.com/office/powerpoint/2010/main" val="1437617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194FD0-CF8E-A1D1-4D33-89C5F1D4769E}"/>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ES_tradnl"/>
          </a:p>
        </p:txBody>
      </p:sp>
      <p:sp>
        <p:nvSpPr>
          <p:cNvPr id="3" name="Marcador de texto 2">
            <a:extLst>
              <a:ext uri="{FF2B5EF4-FFF2-40B4-BE49-F238E27FC236}">
                <a16:creationId xmlns:a16="http://schemas.microsoft.com/office/drawing/2014/main" id="{6EEFB63C-F45B-DC5F-3F82-C5A9B1421A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E948E18E-5758-C0B8-9D75-8E33E2A9ACB1}"/>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5" name="Marcador de texto 4">
            <a:extLst>
              <a:ext uri="{FF2B5EF4-FFF2-40B4-BE49-F238E27FC236}">
                <a16:creationId xmlns:a16="http://schemas.microsoft.com/office/drawing/2014/main" id="{96566F31-50AF-C725-314E-A9E8D82CF2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5615EEB3-3CAD-080C-98FE-718E2243D7C1}"/>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7" name="Marcador de fecha 6">
            <a:extLst>
              <a:ext uri="{FF2B5EF4-FFF2-40B4-BE49-F238E27FC236}">
                <a16:creationId xmlns:a16="http://schemas.microsoft.com/office/drawing/2014/main" id="{C68B8388-4928-148A-BCF7-07193F6A7BE5}"/>
              </a:ext>
            </a:extLst>
          </p:cNvPr>
          <p:cNvSpPr>
            <a:spLocks noGrp="1"/>
          </p:cNvSpPr>
          <p:nvPr>
            <p:ph type="dt" sz="half" idx="10"/>
          </p:nvPr>
        </p:nvSpPr>
        <p:spPr/>
        <p:txBody>
          <a:bodyPr/>
          <a:lstStyle/>
          <a:p>
            <a:fld id="{7F1CE096-10B8-4E46-BEFD-E89191282AA2}" type="datetime1">
              <a:rPr lang="es-CO" smtClean="0"/>
              <a:t>23/08/2023</a:t>
            </a:fld>
            <a:endParaRPr lang="es-ES_tradnl"/>
          </a:p>
        </p:txBody>
      </p:sp>
      <p:sp>
        <p:nvSpPr>
          <p:cNvPr id="8" name="Marcador de pie de página 7">
            <a:extLst>
              <a:ext uri="{FF2B5EF4-FFF2-40B4-BE49-F238E27FC236}">
                <a16:creationId xmlns:a16="http://schemas.microsoft.com/office/drawing/2014/main" id="{1AF30A1D-9DB5-CECC-09FC-6EAA63FAA07C}"/>
              </a:ext>
            </a:extLst>
          </p:cNvPr>
          <p:cNvSpPr>
            <a:spLocks noGrp="1"/>
          </p:cNvSpPr>
          <p:nvPr>
            <p:ph type="ftr" sz="quarter" idx="11"/>
          </p:nvPr>
        </p:nvSpPr>
        <p:spPr/>
        <p:txBody>
          <a:bodyPr/>
          <a:lstStyle/>
          <a:p>
            <a:endParaRPr lang="es-ES_tradnl"/>
          </a:p>
        </p:txBody>
      </p:sp>
      <p:sp>
        <p:nvSpPr>
          <p:cNvPr id="9" name="Marcador de número de diapositiva 8">
            <a:extLst>
              <a:ext uri="{FF2B5EF4-FFF2-40B4-BE49-F238E27FC236}">
                <a16:creationId xmlns:a16="http://schemas.microsoft.com/office/drawing/2014/main" id="{761C5D04-71C5-E571-D3E1-EEE26C1A149D}"/>
              </a:ext>
            </a:extLst>
          </p:cNvPr>
          <p:cNvSpPr>
            <a:spLocks noGrp="1"/>
          </p:cNvSpPr>
          <p:nvPr>
            <p:ph type="sldNum" sz="quarter" idx="12"/>
          </p:nvPr>
        </p:nvSpPr>
        <p:spPr/>
        <p:txBody>
          <a:bodyPr/>
          <a:lstStyle/>
          <a:p>
            <a:fld id="{0E33B32A-81C2-494E-821D-3A31CC9AD4E1}" type="slidenum">
              <a:rPr lang="es-ES_tradnl" smtClean="0"/>
              <a:t>‹Nº›</a:t>
            </a:fld>
            <a:endParaRPr lang="es-ES_tradnl"/>
          </a:p>
        </p:txBody>
      </p:sp>
    </p:spTree>
    <p:extLst>
      <p:ext uri="{BB962C8B-B14F-4D97-AF65-F5344CB8AC3E}">
        <p14:creationId xmlns:p14="http://schemas.microsoft.com/office/powerpoint/2010/main" val="3588517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76F4E1-3363-2C8A-6530-C15FFE048268}"/>
              </a:ext>
            </a:extLst>
          </p:cNvPr>
          <p:cNvSpPr>
            <a:spLocks noGrp="1"/>
          </p:cNvSpPr>
          <p:nvPr>
            <p:ph type="title"/>
          </p:nvPr>
        </p:nvSpPr>
        <p:spPr/>
        <p:txBody>
          <a:bodyPr/>
          <a:lstStyle/>
          <a:p>
            <a:r>
              <a:rPr lang="es-MX"/>
              <a:t>Haz clic para modificar el estilo de título del patrón</a:t>
            </a:r>
            <a:endParaRPr lang="es-ES_tradnl"/>
          </a:p>
        </p:txBody>
      </p:sp>
      <p:sp>
        <p:nvSpPr>
          <p:cNvPr id="3" name="Marcador de fecha 2">
            <a:extLst>
              <a:ext uri="{FF2B5EF4-FFF2-40B4-BE49-F238E27FC236}">
                <a16:creationId xmlns:a16="http://schemas.microsoft.com/office/drawing/2014/main" id="{0E342D54-F3F4-7FCE-6D6B-A872E666D1C1}"/>
              </a:ext>
            </a:extLst>
          </p:cNvPr>
          <p:cNvSpPr>
            <a:spLocks noGrp="1"/>
          </p:cNvSpPr>
          <p:nvPr>
            <p:ph type="dt" sz="half" idx="10"/>
          </p:nvPr>
        </p:nvSpPr>
        <p:spPr/>
        <p:txBody>
          <a:bodyPr/>
          <a:lstStyle/>
          <a:p>
            <a:fld id="{BB5E8458-01E7-C442-836A-C1FD936701FC}" type="datetime1">
              <a:rPr lang="es-CO" smtClean="0"/>
              <a:t>23/08/2023</a:t>
            </a:fld>
            <a:endParaRPr lang="es-ES_tradnl"/>
          </a:p>
        </p:txBody>
      </p:sp>
      <p:sp>
        <p:nvSpPr>
          <p:cNvPr id="4" name="Marcador de pie de página 3">
            <a:extLst>
              <a:ext uri="{FF2B5EF4-FFF2-40B4-BE49-F238E27FC236}">
                <a16:creationId xmlns:a16="http://schemas.microsoft.com/office/drawing/2014/main" id="{678AFEC0-BF62-2059-762E-822975FE5679}"/>
              </a:ext>
            </a:extLst>
          </p:cNvPr>
          <p:cNvSpPr>
            <a:spLocks noGrp="1"/>
          </p:cNvSpPr>
          <p:nvPr>
            <p:ph type="ftr" sz="quarter" idx="11"/>
          </p:nvPr>
        </p:nvSpPr>
        <p:spPr/>
        <p:txBody>
          <a:bodyPr/>
          <a:lstStyle/>
          <a:p>
            <a:endParaRPr lang="es-ES_tradnl"/>
          </a:p>
        </p:txBody>
      </p:sp>
      <p:sp>
        <p:nvSpPr>
          <p:cNvPr id="5" name="Marcador de número de diapositiva 4">
            <a:extLst>
              <a:ext uri="{FF2B5EF4-FFF2-40B4-BE49-F238E27FC236}">
                <a16:creationId xmlns:a16="http://schemas.microsoft.com/office/drawing/2014/main" id="{F2433BFE-8EBF-FE9B-E301-C34BCBF9A8A5}"/>
              </a:ext>
            </a:extLst>
          </p:cNvPr>
          <p:cNvSpPr>
            <a:spLocks noGrp="1"/>
          </p:cNvSpPr>
          <p:nvPr>
            <p:ph type="sldNum" sz="quarter" idx="12"/>
          </p:nvPr>
        </p:nvSpPr>
        <p:spPr/>
        <p:txBody>
          <a:bodyPr/>
          <a:lstStyle/>
          <a:p>
            <a:fld id="{0E33B32A-81C2-494E-821D-3A31CC9AD4E1}" type="slidenum">
              <a:rPr lang="es-ES_tradnl" smtClean="0"/>
              <a:t>‹Nº›</a:t>
            </a:fld>
            <a:endParaRPr lang="es-ES_tradnl"/>
          </a:p>
        </p:txBody>
      </p:sp>
    </p:spTree>
    <p:extLst>
      <p:ext uri="{BB962C8B-B14F-4D97-AF65-F5344CB8AC3E}">
        <p14:creationId xmlns:p14="http://schemas.microsoft.com/office/powerpoint/2010/main" val="73782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7523932-4BBA-C82B-8DC5-4AF9592A5F42}"/>
              </a:ext>
            </a:extLst>
          </p:cNvPr>
          <p:cNvSpPr>
            <a:spLocks noGrp="1"/>
          </p:cNvSpPr>
          <p:nvPr>
            <p:ph type="dt" sz="half" idx="10"/>
          </p:nvPr>
        </p:nvSpPr>
        <p:spPr/>
        <p:txBody>
          <a:bodyPr/>
          <a:lstStyle/>
          <a:p>
            <a:fld id="{63FA3454-357E-B74D-BB89-0C2DB4797DC3}" type="datetime1">
              <a:rPr lang="es-CO" smtClean="0"/>
              <a:t>23/08/2023</a:t>
            </a:fld>
            <a:endParaRPr lang="es-ES_tradnl"/>
          </a:p>
        </p:txBody>
      </p:sp>
      <p:sp>
        <p:nvSpPr>
          <p:cNvPr id="3" name="Marcador de pie de página 2">
            <a:extLst>
              <a:ext uri="{FF2B5EF4-FFF2-40B4-BE49-F238E27FC236}">
                <a16:creationId xmlns:a16="http://schemas.microsoft.com/office/drawing/2014/main" id="{13FB399D-5518-C9D1-5298-65883D71272D}"/>
              </a:ext>
            </a:extLst>
          </p:cNvPr>
          <p:cNvSpPr>
            <a:spLocks noGrp="1"/>
          </p:cNvSpPr>
          <p:nvPr>
            <p:ph type="ftr" sz="quarter" idx="11"/>
          </p:nvPr>
        </p:nvSpPr>
        <p:spPr/>
        <p:txBody>
          <a:bodyPr/>
          <a:lstStyle/>
          <a:p>
            <a:endParaRPr lang="es-ES_tradnl"/>
          </a:p>
        </p:txBody>
      </p:sp>
      <p:sp>
        <p:nvSpPr>
          <p:cNvPr id="4" name="Marcador de número de diapositiva 3">
            <a:extLst>
              <a:ext uri="{FF2B5EF4-FFF2-40B4-BE49-F238E27FC236}">
                <a16:creationId xmlns:a16="http://schemas.microsoft.com/office/drawing/2014/main" id="{EB447FA7-4B0E-BE53-EB12-B23DCAAA4EC2}"/>
              </a:ext>
            </a:extLst>
          </p:cNvPr>
          <p:cNvSpPr>
            <a:spLocks noGrp="1"/>
          </p:cNvSpPr>
          <p:nvPr>
            <p:ph type="sldNum" sz="quarter" idx="12"/>
          </p:nvPr>
        </p:nvSpPr>
        <p:spPr/>
        <p:txBody>
          <a:bodyPr/>
          <a:lstStyle/>
          <a:p>
            <a:fld id="{0E33B32A-81C2-494E-821D-3A31CC9AD4E1}" type="slidenum">
              <a:rPr lang="es-ES_tradnl" smtClean="0"/>
              <a:t>‹Nº›</a:t>
            </a:fld>
            <a:endParaRPr lang="es-ES_tradnl"/>
          </a:p>
        </p:txBody>
      </p:sp>
    </p:spTree>
    <p:extLst>
      <p:ext uri="{BB962C8B-B14F-4D97-AF65-F5344CB8AC3E}">
        <p14:creationId xmlns:p14="http://schemas.microsoft.com/office/powerpoint/2010/main" val="934855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D92FB1-CEF6-8C29-5A27-2E954CB99C27}"/>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ES_tradnl"/>
          </a:p>
        </p:txBody>
      </p:sp>
      <p:sp>
        <p:nvSpPr>
          <p:cNvPr id="3" name="Marcador de contenido 2">
            <a:extLst>
              <a:ext uri="{FF2B5EF4-FFF2-40B4-BE49-F238E27FC236}">
                <a16:creationId xmlns:a16="http://schemas.microsoft.com/office/drawing/2014/main" id="{F67A32F8-303F-D659-6F96-06D429A3E4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texto 3">
            <a:extLst>
              <a:ext uri="{FF2B5EF4-FFF2-40B4-BE49-F238E27FC236}">
                <a16:creationId xmlns:a16="http://schemas.microsoft.com/office/drawing/2014/main" id="{26437103-928C-CEF6-B3D3-64C949C5AE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69DF273B-2B80-201D-BB20-68D31356FA25}"/>
              </a:ext>
            </a:extLst>
          </p:cNvPr>
          <p:cNvSpPr>
            <a:spLocks noGrp="1"/>
          </p:cNvSpPr>
          <p:nvPr>
            <p:ph type="dt" sz="half" idx="10"/>
          </p:nvPr>
        </p:nvSpPr>
        <p:spPr/>
        <p:txBody>
          <a:bodyPr/>
          <a:lstStyle/>
          <a:p>
            <a:fld id="{07396785-1614-1F41-8A81-3FC74CF5868C}" type="datetime1">
              <a:rPr lang="es-CO" smtClean="0"/>
              <a:t>23/08/2023</a:t>
            </a:fld>
            <a:endParaRPr lang="es-ES_tradnl"/>
          </a:p>
        </p:txBody>
      </p:sp>
      <p:sp>
        <p:nvSpPr>
          <p:cNvPr id="6" name="Marcador de pie de página 5">
            <a:extLst>
              <a:ext uri="{FF2B5EF4-FFF2-40B4-BE49-F238E27FC236}">
                <a16:creationId xmlns:a16="http://schemas.microsoft.com/office/drawing/2014/main" id="{85BDD2FE-795F-DD76-7C7D-F2FEC7A88EC6}"/>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46166337-2D7C-8589-14A2-1878DEBE040E}"/>
              </a:ext>
            </a:extLst>
          </p:cNvPr>
          <p:cNvSpPr>
            <a:spLocks noGrp="1"/>
          </p:cNvSpPr>
          <p:nvPr>
            <p:ph type="sldNum" sz="quarter" idx="12"/>
          </p:nvPr>
        </p:nvSpPr>
        <p:spPr/>
        <p:txBody>
          <a:bodyPr/>
          <a:lstStyle/>
          <a:p>
            <a:fld id="{0E33B32A-81C2-494E-821D-3A31CC9AD4E1}" type="slidenum">
              <a:rPr lang="es-ES_tradnl" smtClean="0"/>
              <a:t>‹Nº›</a:t>
            </a:fld>
            <a:endParaRPr lang="es-ES_tradnl"/>
          </a:p>
        </p:txBody>
      </p:sp>
    </p:spTree>
    <p:extLst>
      <p:ext uri="{BB962C8B-B14F-4D97-AF65-F5344CB8AC3E}">
        <p14:creationId xmlns:p14="http://schemas.microsoft.com/office/powerpoint/2010/main" val="2313047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31F129-4843-B323-E83F-EA359C4ABBD2}"/>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ES_tradnl"/>
          </a:p>
        </p:txBody>
      </p:sp>
      <p:sp>
        <p:nvSpPr>
          <p:cNvPr id="3" name="Marcador de posición de imagen 2">
            <a:extLst>
              <a:ext uri="{FF2B5EF4-FFF2-40B4-BE49-F238E27FC236}">
                <a16:creationId xmlns:a16="http://schemas.microsoft.com/office/drawing/2014/main" id="{460F04DD-D773-FC7C-B439-31C11C45DF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Marcador de texto 3">
            <a:extLst>
              <a:ext uri="{FF2B5EF4-FFF2-40B4-BE49-F238E27FC236}">
                <a16:creationId xmlns:a16="http://schemas.microsoft.com/office/drawing/2014/main" id="{ED962C65-8243-D583-C68F-DF2CF32FBF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3BD395FA-D53C-1982-062D-99133DCCA5B1}"/>
              </a:ext>
            </a:extLst>
          </p:cNvPr>
          <p:cNvSpPr>
            <a:spLocks noGrp="1"/>
          </p:cNvSpPr>
          <p:nvPr>
            <p:ph type="dt" sz="half" idx="10"/>
          </p:nvPr>
        </p:nvSpPr>
        <p:spPr/>
        <p:txBody>
          <a:bodyPr/>
          <a:lstStyle/>
          <a:p>
            <a:fld id="{E90608A5-4BFA-A841-9711-63F6E7FA4AD4}" type="datetime1">
              <a:rPr lang="es-CO" smtClean="0"/>
              <a:t>23/08/2023</a:t>
            </a:fld>
            <a:endParaRPr lang="es-ES_tradnl"/>
          </a:p>
        </p:txBody>
      </p:sp>
      <p:sp>
        <p:nvSpPr>
          <p:cNvPr id="6" name="Marcador de pie de página 5">
            <a:extLst>
              <a:ext uri="{FF2B5EF4-FFF2-40B4-BE49-F238E27FC236}">
                <a16:creationId xmlns:a16="http://schemas.microsoft.com/office/drawing/2014/main" id="{3163BE19-D930-9F90-E943-C473F71B0F94}"/>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BC7CB644-B3E1-1BEE-E6D1-65388A66ECDF}"/>
              </a:ext>
            </a:extLst>
          </p:cNvPr>
          <p:cNvSpPr>
            <a:spLocks noGrp="1"/>
          </p:cNvSpPr>
          <p:nvPr>
            <p:ph type="sldNum" sz="quarter" idx="12"/>
          </p:nvPr>
        </p:nvSpPr>
        <p:spPr/>
        <p:txBody>
          <a:bodyPr/>
          <a:lstStyle/>
          <a:p>
            <a:fld id="{0E33B32A-81C2-494E-821D-3A31CC9AD4E1}" type="slidenum">
              <a:rPr lang="es-ES_tradnl" smtClean="0"/>
              <a:t>‹Nº›</a:t>
            </a:fld>
            <a:endParaRPr lang="es-ES_tradnl"/>
          </a:p>
        </p:txBody>
      </p:sp>
    </p:spTree>
    <p:extLst>
      <p:ext uri="{BB962C8B-B14F-4D97-AF65-F5344CB8AC3E}">
        <p14:creationId xmlns:p14="http://schemas.microsoft.com/office/powerpoint/2010/main" val="1511947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E5CEE05-96D7-2EC3-9D0F-18C8C99406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ES_tradnl"/>
          </a:p>
        </p:txBody>
      </p:sp>
      <p:sp>
        <p:nvSpPr>
          <p:cNvPr id="3" name="Marcador de texto 2">
            <a:extLst>
              <a:ext uri="{FF2B5EF4-FFF2-40B4-BE49-F238E27FC236}">
                <a16:creationId xmlns:a16="http://schemas.microsoft.com/office/drawing/2014/main" id="{2D8C7FC2-5E79-54C4-7645-6B73F4ED21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fecha 3">
            <a:extLst>
              <a:ext uri="{FF2B5EF4-FFF2-40B4-BE49-F238E27FC236}">
                <a16:creationId xmlns:a16="http://schemas.microsoft.com/office/drawing/2014/main" id="{EB5D6BCF-E5F8-8CB5-27A7-4B8CE4BFF8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641560-CBAD-D246-A524-1CDD8298CC48}" type="datetime1">
              <a:rPr lang="es-CO" smtClean="0"/>
              <a:t>23/08/2023</a:t>
            </a:fld>
            <a:endParaRPr lang="es-ES_tradnl"/>
          </a:p>
        </p:txBody>
      </p:sp>
      <p:sp>
        <p:nvSpPr>
          <p:cNvPr id="5" name="Marcador de pie de página 4">
            <a:extLst>
              <a:ext uri="{FF2B5EF4-FFF2-40B4-BE49-F238E27FC236}">
                <a16:creationId xmlns:a16="http://schemas.microsoft.com/office/drawing/2014/main" id="{8DB47D6F-8A21-F675-93D3-1863CA54B8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Marcador de número de diapositiva 5">
            <a:extLst>
              <a:ext uri="{FF2B5EF4-FFF2-40B4-BE49-F238E27FC236}">
                <a16:creationId xmlns:a16="http://schemas.microsoft.com/office/drawing/2014/main" id="{97B2B6C1-5262-9639-993A-4C74DF058F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33B32A-81C2-494E-821D-3A31CC9AD4E1}" type="slidenum">
              <a:rPr lang="es-ES_tradnl" smtClean="0"/>
              <a:t>‹Nº›</a:t>
            </a:fld>
            <a:endParaRPr lang="es-ES_tradnl"/>
          </a:p>
        </p:txBody>
      </p:sp>
    </p:spTree>
    <p:extLst>
      <p:ext uri="{BB962C8B-B14F-4D97-AF65-F5344CB8AC3E}">
        <p14:creationId xmlns:p14="http://schemas.microsoft.com/office/powerpoint/2010/main" val="2777608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hyperlink" Target="https://codepen.io/"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editor.codecogs.com/" TargetMode="External"/><Relationship Id="rId5" Type="http://schemas.openxmlformats.org/officeDocument/2006/relationships/hyperlink" Target="https://www.periodni.com/es/ecuaciones_matematicas_y_quimicas_en_la_web.html"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áfico 3" descr="Presentation with media con relleno sólido">
            <a:extLst>
              <a:ext uri="{FF2B5EF4-FFF2-40B4-BE49-F238E27FC236}">
                <a16:creationId xmlns:a16="http://schemas.microsoft.com/office/drawing/2014/main" id="{CAE5B5B7-25EF-E1A7-9294-03506D8E4B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7817" y="134547"/>
            <a:ext cx="636854" cy="636854"/>
          </a:xfrm>
          <a:prstGeom prst="rect">
            <a:avLst/>
          </a:prstGeom>
        </p:spPr>
      </p:pic>
      <p:pic>
        <p:nvPicPr>
          <p:cNvPr id="6" name="Imagen 5">
            <a:extLst>
              <a:ext uri="{FF2B5EF4-FFF2-40B4-BE49-F238E27FC236}">
                <a16:creationId xmlns:a16="http://schemas.microsoft.com/office/drawing/2014/main" id="{82D039DA-9F96-945B-0FA4-E03B78CE86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41283" y="275401"/>
            <a:ext cx="1612900" cy="502285"/>
          </a:xfrm>
          <a:prstGeom prst="rect">
            <a:avLst/>
          </a:prstGeom>
        </p:spPr>
      </p:pic>
      <p:sp>
        <p:nvSpPr>
          <p:cNvPr id="9" name="Cuadro de texto 4">
            <a:extLst>
              <a:ext uri="{FF2B5EF4-FFF2-40B4-BE49-F238E27FC236}">
                <a16:creationId xmlns:a16="http://schemas.microsoft.com/office/drawing/2014/main" id="{A3AFF689-F772-F355-2483-BD05D8576DE3}"/>
              </a:ext>
            </a:extLst>
          </p:cNvPr>
          <p:cNvSpPr txBox="1"/>
          <p:nvPr/>
        </p:nvSpPr>
        <p:spPr>
          <a:xfrm>
            <a:off x="974671" y="283458"/>
            <a:ext cx="6156325" cy="422868"/>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spcAft>
                <a:spcPts val="800"/>
              </a:spcAft>
            </a:pPr>
            <a:r>
              <a:rPr lang="es-ES_tradnl" sz="1800" dirty="0">
                <a:solidFill>
                  <a:srgbClr val="7F7F7F"/>
                </a:solidFill>
                <a:effectLst/>
                <a:latin typeface="Century Gothic" panose="020B0502020202020204" pitchFamily="34" charset="0"/>
                <a:ea typeface="Calibri" panose="020F0502020204030204" pitchFamily="34" charset="0"/>
              </a:rPr>
              <a:t>Formato</a:t>
            </a:r>
            <a:r>
              <a:rPr lang="es-CO" sz="1100" dirty="0">
                <a:latin typeface="Calibri" panose="020F0502020204030204" pitchFamily="34" charset="0"/>
                <a:ea typeface="Calibri" panose="020F0502020204030204" pitchFamily="34" charset="0"/>
              </a:rPr>
              <a:t> </a:t>
            </a:r>
            <a:r>
              <a:rPr lang="es-ES_tradnl" sz="1800" b="1" dirty="0">
                <a:solidFill>
                  <a:srgbClr val="7F7F7F"/>
                </a:solidFill>
                <a:effectLst/>
                <a:latin typeface="Century Gothic" panose="020B0502020202020204" pitchFamily="34" charset="0"/>
                <a:ea typeface="Calibri" panose="020F0502020204030204" pitchFamily="34" charset="0"/>
              </a:rPr>
              <a:t>Guion multimedia</a:t>
            </a:r>
            <a:endParaRPr lang="es-CO" sz="1100" dirty="0">
              <a:effectLst/>
              <a:latin typeface="Calibri" panose="020F0502020204030204" pitchFamily="34" charset="0"/>
              <a:ea typeface="Calibri" panose="020F0502020204030204" pitchFamily="34" charset="0"/>
            </a:endParaRPr>
          </a:p>
        </p:txBody>
      </p:sp>
      <p:cxnSp>
        <p:nvCxnSpPr>
          <p:cNvPr id="11" name="Conector recto 10">
            <a:extLst>
              <a:ext uri="{FF2B5EF4-FFF2-40B4-BE49-F238E27FC236}">
                <a16:creationId xmlns:a16="http://schemas.microsoft.com/office/drawing/2014/main" id="{5896B66B-6B35-8756-7DCD-413AD4FA12F4}"/>
              </a:ext>
            </a:extLst>
          </p:cNvPr>
          <p:cNvCxnSpPr/>
          <p:nvPr/>
        </p:nvCxnSpPr>
        <p:spPr>
          <a:xfrm>
            <a:off x="337817" y="850166"/>
            <a:ext cx="11516366" cy="0"/>
          </a:xfrm>
          <a:prstGeom prst="line">
            <a:avLst/>
          </a:prstGeom>
          <a:ln w="12700">
            <a:solidFill>
              <a:srgbClr val="ED7D31"/>
            </a:solidFill>
          </a:ln>
        </p:spPr>
        <p:style>
          <a:lnRef idx="1">
            <a:schemeClr val="accent1"/>
          </a:lnRef>
          <a:fillRef idx="0">
            <a:schemeClr val="accent1"/>
          </a:fillRef>
          <a:effectRef idx="0">
            <a:schemeClr val="accent1"/>
          </a:effectRef>
          <a:fontRef idx="minor">
            <a:schemeClr val="tx1"/>
          </a:fontRef>
        </p:style>
      </p:cxnSp>
      <p:sp>
        <p:nvSpPr>
          <p:cNvPr id="15" name="Rectangle 1">
            <a:extLst>
              <a:ext uri="{FF2B5EF4-FFF2-40B4-BE49-F238E27FC236}">
                <a16:creationId xmlns:a16="http://schemas.microsoft.com/office/drawing/2014/main" id="{8A01E4E6-9412-28B6-B790-ECA63B30E2E0}"/>
              </a:ext>
            </a:extLst>
          </p:cNvPr>
          <p:cNvSpPr>
            <a:spLocks noChangeArrowheads="1"/>
          </p:cNvSpPr>
          <p:nvPr/>
        </p:nvSpPr>
        <p:spPr bwMode="auto">
          <a:xfrm>
            <a:off x="1776413" y="37750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CO" altLang="es-CO" sz="1800" b="0" i="0" u="none" strike="noStrike" cap="none" normalizeH="0" baseline="0">
                <a:ln>
                  <a:noFill/>
                </a:ln>
                <a:solidFill>
                  <a:schemeClr val="tx1"/>
                </a:solidFill>
                <a:effectLst/>
                <a:latin typeface="Arial" panose="020B0604020202020204" pitchFamily="34" charset="0"/>
              </a:rPr>
            </a:br>
            <a:endParaRPr kumimoji="0" lang="es-CO" altLang="es-CO" sz="1800" b="0" i="0" u="none" strike="noStrike" cap="none" normalizeH="0" baseline="0">
              <a:ln>
                <a:noFill/>
              </a:ln>
              <a:solidFill>
                <a:schemeClr val="tx1"/>
              </a:solidFill>
              <a:effectLst/>
              <a:latin typeface="Arial" panose="020B0604020202020204" pitchFamily="34" charset="0"/>
            </a:endParaRPr>
          </a:p>
        </p:txBody>
      </p:sp>
      <p:sp>
        <p:nvSpPr>
          <p:cNvPr id="17" name="Rectangle 3">
            <a:extLst>
              <a:ext uri="{FF2B5EF4-FFF2-40B4-BE49-F238E27FC236}">
                <a16:creationId xmlns:a16="http://schemas.microsoft.com/office/drawing/2014/main" id="{BC5F55AA-D9FB-A05A-C657-92CC0F783300}"/>
              </a:ext>
            </a:extLst>
          </p:cNvPr>
          <p:cNvSpPr>
            <a:spLocks noChangeArrowheads="1"/>
          </p:cNvSpPr>
          <p:nvPr/>
        </p:nvSpPr>
        <p:spPr bwMode="auto">
          <a:xfrm>
            <a:off x="295773" y="6483595"/>
            <a:ext cx="1151636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800" b="0" i="0" u="none" strike="noStrike" cap="none" normalizeH="0" baseline="0" dirty="0">
                <a:ln>
                  <a:noFill/>
                </a:ln>
                <a:solidFill>
                  <a:schemeClr val="tx1"/>
                </a:solidFill>
                <a:effectLst/>
                <a:latin typeface="Gill Sans MT" panose="020B0502020104020203" pitchFamily="34" charset="77"/>
                <a:ea typeface="Calibri" panose="020F0502020204030204" pitchFamily="34" charset="0"/>
                <a:cs typeface="Arial" panose="020B0604020202020204" pitchFamily="34" charset="0"/>
              </a:rPr>
              <a:t>Este formato hace parte de los procesos de diseño y desarrollo de contenidos de la UNIDAD VIRTUAL de la UNIVERSIDAD JORGE TADEO LOZANO, se prohíbe su reproducción y modificación total o parcial”</a:t>
            </a:r>
            <a:endParaRPr kumimoji="0" lang="es-CO" altLang="es-CO" sz="800" b="0" i="0" u="none" strike="noStrike" cap="none" normalizeH="0" baseline="0" dirty="0">
              <a:ln>
                <a:noFill/>
              </a:ln>
              <a:solidFill>
                <a:schemeClr val="tx1"/>
              </a:solidFill>
              <a:effectLst/>
              <a:latin typeface="Arial" panose="020B0604020202020204" pitchFamily="34" charset="0"/>
            </a:endParaRPr>
          </a:p>
        </p:txBody>
      </p:sp>
      <p:graphicFrame>
        <p:nvGraphicFramePr>
          <p:cNvPr id="18" name="Tabla 17">
            <a:extLst>
              <a:ext uri="{FF2B5EF4-FFF2-40B4-BE49-F238E27FC236}">
                <a16:creationId xmlns:a16="http://schemas.microsoft.com/office/drawing/2014/main" id="{BF425FCB-7192-696E-67F4-9E14B7016F06}"/>
              </a:ext>
            </a:extLst>
          </p:cNvPr>
          <p:cNvGraphicFramePr>
            <a:graphicFrameLocks noGrp="1"/>
          </p:cNvGraphicFramePr>
          <p:nvPr>
            <p:extLst>
              <p:ext uri="{D42A27DB-BD31-4B8C-83A1-F6EECF244321}">
                <p14:modId xmlns:p14="http://schemas.microsoft.com/office/powerpoint/2010/main" val="34514436"/>
              </p:ext>
            </p:extLst>
          </p:nvPr>
        </p:nvGraphicFramePr>
        <p:xfrm>
          <a:off x="379855" y="1040705"/>
          <a:ext cx="11432286" cy="1571696"/>
        </p:xfrm>
        <a:graphic>
          <a:graphicData uri="http://schemas.openxmlformats.org/drawingml/2006/table">
            <a:tbl>
              <a:tblPr bandRow="1">
                <a:tableStyleId>{F5AB1C69-6EDB-4FF4-983F-18BD219EF322}</a:tableStyleId>
              </a:tblPr>
              <a:tblGrid>
                <a:gridCol w="1665475">
                  <a:extLst>
                    <a:ext uri="{9D8B030D-6E8A-4147-A177-3AD203B41FA5}">
                      <a16:colId xmlns:a16="http://schemas.microsoft.com/office/drawing/2014/main" val="1946054651"/>
                    </a:ext>
                  </a:extLst>
                </a:gridCol>
                <a:gridCol w="714255">
                  <a:extLst>
                    <a:ext uri="{9D8B030D-6E8A-4147-A177-3AD203B41FA5}">
                      <a16:colId xmlns:a16="http://schemas.microsoft.com/office/drawing/2014/main" val="3983976858"/>
                    </a:ext>
                  </a:extLst>
                </a:gridCol>
                <a:gridCol w="357968">
                  <a:extLst>
                    <a:ext uri="{9D8B030D-6E8A-4147-A177-3AD203B41FA5}">
                      <a16:colId xmlns:a16="http://schemas.microsoft.com/office/drawing/2014/main" val="3970009716"/>
                    </a:ext>
                  </a:extLst>
                </a:gridCol>
                <a:gridCol w="1786478">
                  <a:extLst>
                    <a:ext uri="{9D8B030D-6E8A-4147-A177-3AD203B41FA5}">
                      <a16:colId xmlns:a16="http://schemas.microsoft.com/office/drawing/2014/main" val="49668083"/>
                    </a:ext>
                  </a:extLst>
                </a:gridCol>
                <a:gridCol w="357128">
                  <a:extLst>
                    <a:ext uri="{9D8B030D-6E8A-4147-A177-3AD203B41FA5}">
                      <a16:colId xmlns:a16="http://schemas.microsoft.com/office/drawing/2014/main" val="2089926329"/>
                    </a:ext>
                  </a:extLst>
                </a:gridCol>
                <a:gridCol w="1310028">
                  <a:extLst>
                    <a:ext uri="{9D8B030D-6E8A-4147-A177-3AD203B41FA5}">
                      <a16:colId xmlns:a16="http://schemas.microsoft.com/office/drawing/2014/main" val="3596730720"/>
                    </a:ext>
                  </a:extLst>
                </a:gridCol>
                <a:gridCol w="357968">
                  <a:extLst>
                    <a:ext uri="{9D8B030D-6E8A-4147-A177-3AD203B41FA5}">
                      <a16:colId xmlns:a16="http://schemas.microsoft.com/office/drawing/2014/main" val="3109598777"/>
                    </a:ext>
                  </a:extLst>
                </a:gridCol>
                <a:gridCol w="1071383">
                  <a:extLst>
                    <a:ext uri="{9D8B030D-6E8A-4147-A177-3AD203B41FA5}">
                      <a16:colId xmlns:a16="http://schemas.microsoft.com/office/drawing/2014/main" val="3265555218"/>
                    </a:ext>
                  </a:extLst>
                </a:gridCol>
                <a:gridCol w="357968">
                  <a:extLst>
                    <a:ext uri="{9D8B030D-6E8A-4147-A177-3AD203B41FA5}">
                      <a16:colId xmlns:a16="http://schemas.microsoft.com/office/drawing/2014/main" val="2075978940"/>
                    </a:ext>
                  </a:extLst>
                </a:gridCol>
                <a:gridCol w="714255">
                  <a:extLst>
                    <a:ext uri="{9D8B030D-6E8A-4147-A177-3AD203B41FA5}">
                      <a16:colId xmlns:a16="http://schemas.microsoft.com/office/drawing/2014/main" val="1201504890"/>
                    </a:ext>
                  </a:extLst>
                </a:gridCol>
                <a:gridCol w="357128">
                  <a:extLst>
                    <a:ext uri="{9D8B030D-6E8A-4147-A177-3AD203B41FA5}">
                      <a16:colId xmlns:a16="http://schemas.microsoft.com/office/drawing/2014/main" val="1789498763"/>
                    </a:ext>
                  </a:extLst>
                </a:gridCol>
                <a:gridCol w="834418">
                  <a:extLst>
                    <a:ext uri="{9D8B030D-6E8A-4147-A177-3AD203B41FA5}">
                      <a16:colId xmlns:a16="http://schemas.microsoft.com/office/drawing/2014/main" val="1418844291"/>
                    </a:ext>
                  </a:extLst>
                </a:gridCol>
                <a:gridCol w="357128">
                  <a:extLst>
                    <a:ext uri="{9D8B030D-6E8A-4147-A177-3AD203B41FA5}">
                      <a16:colId xmlns:a16="http://schemas.microsoft.com/office/drawing/2014/main" val="3357959743"/>
                    </a:ext>
                  </a:extLst>
                </a:gridCol>
                <a:gridCol w="595773">
                  <a:extLst>
                    <a:ext uri="{9D8B030D-6E8A-4147-A177-3AD203B41FA5}">
                      <a16:colId xmlns:a16="http://schemas.microsoft.com/office/drawing/2014/main" val="1407528998"/>
                    </a:ext>
                  </a:extLst>
                </a:gridCol>
                <a:gridCol w="432373">
                  <a:extLst>
                    <a:ext uri="{9D8B030D-6E8A-4147-A177-3AD203B41FA5}">
                      <a16:colId xmlns:a16="http://schemas.microsoft.com/office/drawing/2014/main" val="2663442969"/>
                    </a:ext>
                  </a:extLst>
                </a:gridCol>
                <a:gridCol w="162560">
                  <a:extLst>
                    <a:ext uri="{9D8B030D-6E8A-4147-A177-3AD203B41FA5}">
                      <a16:colId xmlns:a16="http://schemas.microsoft.com/office/drawing/2014/main" val="46065158"/>
                    </a:ext>
                  </a:extLst>
                </a:gridCol>
              </a:tblGrid>
              <a:tr h="225496">
                <a:tc>
                  <a:txBody>
                    <a:bodyPr/>
                    <a:lstStyle/>
                    <a:p>
                      <a:pPr>
                        <a:lnSpc>
                          <a:spcPct val="107000"/>
                        </a:lnSpc>
                        <a:spcAft>
                          <a:spcPts val="800"/>
                        </a:spcAft>
                      </a:pPr>
                      <a:r>
                        <a:rPr lang="es-CO" sz="1000" b="1" dirty="0">
                          <a:effectLst/>
                        </a:rPr>
                        <a:t>Programa</a:t>
                      </a:r>
                      <a:endParaRPr lang="es-CO"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15">
                  <a:txBody>
                    <a:bodyPr/>
                    <a:lstStyle/>
                    <a:p>
                      <a:pPr>
                        <a:lnSpc>
                          <a:spcPct val="107000"/>
                        </a:lnSpc>
                        <a:spcAft>
                          <a:spcPts val="800"/>
                        </a:spcAft>
                      </a:pPr>
                      <a:r>
                        <a:rPr lang="es-CO" sz="1000" dirty="0">
                          <a:effectLst/>
                        </a:rPr>
                        <a:t> Especialización en Finanzas Computacionales </a:t>
                      </a:r>
                      <a:endParaRPr lang="es-CO"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extLst>
                  <a:ext uri="{0D108BD9-81ED-4DB2-BD59-A6C34878D82A}">
                    <a16:rowId xmlns:a16="http://schemas.microsoft.com/office/drawing/2014/main" val="3914293471"/>
                  </a:ext>
                </a:extLst>
              </a:tr>
              <a:tr h="194734">
                <a:tc>
                  <a:txBody>
                    <a:bodyPr/>
                    <a:lstStyle/>
                    <a:p>
                      <a:pPr>
                        <a:lnSpc>
                          <a:spcPct val="107000"/>
                        </a:lnSpc>
                        <a:spcAft>
                          <a:spcPts val="800"/>
                        </a:spcAft>
                      </a:pPr>
                      <a:r>
                        <a:rPr lang="es-CO" sz="1000" b="1" dirty="0">
                          <a:effectLst/>
                        </a:rPr>
                        <a:t>Asignatura</a:t>
                      </a:r>
                      <a:endParaRPr lang="es-CO"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15">
                  <a:txBody>
                    <a:bodyPr/>
                    <a:lstStyle/>
                    <a:p>
                      <a:pPr>
                        <a:lnSpc>
                          <a:spcPct val="107000"/>
                        </a:lnSpc>
                        <a:spcAft>
                          <a:spcPts val="800"/>
                        </a:spcAft>
                      </a:pPr>
                      <a:r>
                        <a:rPr lang="es-CO" sz="1000" dirty="0">
                          <a:effectLst/>
                        </a:rPr>
                        <a:t> </a:t>
                      </a:r>
                      <a:r>
                        <a:rPr lang="es-ES" sz="1000" dirty="0">
                          <a:effectLst/>
                        </a:rPr>
                        <a:t>Introducción a la ciencia de datos</a:t>
                      </a:r>
                      <a:endParaRPr lang="es-CO"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extLst>
                  <a:ext uri="{0D108BD9-81ED-4DB2-BD59-A6C34878D82A}">
                    <a16:rowId xmlns:a16="http://schemas.microsoft.com/office/drawing/2014/main" val="678697052"/>
                  </a:ext>
                </a:extLst>
              </a:tr>
              <a:tr h="237066">
                <a:tc>
                  <a:txBody>
                    <a:bodyPr/>
                    <a:lstStyle/>
                    <a:p>
                      <a:pPr>
                        <a:lnSpc>
                          <a:spcPct val="107000"/>
                        </a:lnSpc>
                        <a:spcAft>
                          <a:spcPts val="800"/>
                        </a:spcAft>
                      </a:pPr>
                      <a:r>
                        <a:rPr lang="es-CO" sz="1000" b="1" dirty="0">
                          <a:effectLst/>
                        </a:rPr>
                        <a:t>Título del recurso</a:t>
                      </a:r>
                      <a:endParaRPr lang="es-CO"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15">
                  <a:txBody>
                    <a:bodyPr/>
                    <a:lstStyle/>
                    <a:p>
                      <a:pPr>
                        <a:lnSpc>
                          <a:spcPct val="107000"/>
                        </a:lnSpc>
                        <a:spcAft>
                          <a:spcPts val="800"/>
                        </a:spcAft>
                      </a:pPr>
                      <a:r>
                        <a:rPr lang="es-CO" sz="1000" dirty="0">
                          <a:effectLst/>
                        </a:rPr>
                        <a:t> </a:t>
                      </a:r>
                      <a:r>
                        <a:rPr lang="es-ES" sz="1000" dirty="0">
                          <a:effectLst/>
                        </a:rPr>
                        <a:t>Introducción al Análisis Exploratorio de Datos (EDA)</a:t>
                      </a:r>
                      <a:endParaRPr lang="es-CO"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extLst>
                  <a:ext uri="{0D108BD9-81ED-4DB2-BD59-A6C34878D82A}">
                    <a16:rowId xmlns:a16="http://schemas.microsoft.com/office/drawing/2014/main" val="2815551926"/>
                  </a:ext>
                </a:extLst>
              </a:tr>
              <a:tr h="220134">
                <a:tc>
                  <a:txBody>
                    <a:bodyPr/>
                    <a:lstStyle/>
                    <a:p>
                      <a:pPr>
                        <a:lnSpc>
                          <a:spcPct val="107000"/>
                        </a:lnSpc>
                        <a:spcAft>
                          <a:spcPts val="800"/>
                        </a:spcAft>
                      </a:pPr>
                      <a:r>
                        <a:rPr lang="es-CO" sz="1000" b="1" dirty="0">
                          <a:effectLst/>
                        </a:rPr>
                        <a:t>Unidad temática</a:t>
                      </a:r>
                      <a:endParaRPr lang="es-CO"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15">
                  <a:txBody>
                    <a:bodyPr/>
                    <a:lstStyle/>
                    <a:p>
                      <a:pPr>
                        <a:lnSpc>
                          <a:spcPct val="107000"/>
                        </a:lnSpc>
                        <a:spcAft>
                          <a:spcPts val="800"/>
                        </a:spcAft>
                      </a:pPr>
                      <a:r>
                        <a:rPr lang="es-CO" sz="1000" dirty="0">
                          <a:effectLst/>
                        </a:rPr>
                        <a:t> Unidad Temática 1: Análisis exploratorio de datos</a:t>
                      </a:r>
                      <a:endParaRPr lang="es-CO"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dirty="0"/>
                    </a:p>
                  </a:txBody>
                  <a:tcPr/>
                </a:tc>
                <a:extLst>
                  <a:ext uri="{0D108BD9-81ED-4DB2-BD59-A6C34878D82A}">
                    <a16:rowId xmlns:a16="http://schemas.microsoft.com/office/drawing/2014/main" val="451604595"/>
                  </a:ext>
                </a:extLst>
              </a:tr>
              <a:tr h="254000">
                <a:tc>
                  <a:txBody>
                    <a:bodyPr/>
                    <a:lstStyle/>
                    <a:p>
                      <a:pPr>
                        <a:lnSpc>
                          <a:spcPct val="107000"/>
                        </a:lnSpc>
                        <a:spcAft>
                          <a:spcPts val="800"/>
                        </a:spcAft>
                      </a:pPr>
                      <a:r>
                        <a:rPr lang="es-CO" sz="1000" b="1" dirty="0">
                          <a:effectLst/>
                        </a:rPr>
                        <a:t>Tipo de recurso</a:t>
                      </a:r>
                      <a:endParaRPr lang="es-CO"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s-CO" sz="1000" b="1" dirty="0">
                          <a:effectLst/>
                        </a:rPr>
                        <a:t>OVA &gt;</a:t>
                      </a:r>
                      <a:endParaRPr lang="es-CO"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s-CO" sz="1000" b="1" dirty="0">
                          <a:effectLst/>
                        </a:rPr>
                        <a:t> X</a:t>
                      </a:r>
                      <a:endParaRPr lang="es-CO"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s-CO" sz="1000" b="1" dirty="0">
                          <a:effectLst/>
                        </a:rPr>
                        <a:t>Recurso interactivo &gt;</a:t>
                      </a:r>
                      <a:endParaRPr lang="es-CO"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s-CO" sz="1000" b="1" dirty="0">
                          <a:effectLst/>
                        </a:rPr>
                        <a:t> </a:t>
                      </a:r>
                      <a:endParaRPr lang="es-CO"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s-CO" sz="1000" b="1" dirty="0">
                          <a:effectLst/>
                        </a:rPr>
                        <a:t>Presentación &gt;</a:t>
                      </a:r>
                      <a:endParaRPr lang="es-CO"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s-CO" sz="1000" b="1" dirty="0">
                          <a:effectLst/>
                        </a:rPr>
                        <a:t> </a:t>
                      </a:r>
                      <a:endParaRPr lang="es-CO"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s-CO" sz="1000" b="1" dirty="0">
                          <a:effectLst/>
                        </a:rPr>
                        <a:t>Infografía &gt;</a:t>
                      </a:r>
                      <a:endParaRPr lang="es-CO"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s-CO" sz="1000" b="1" dirty="0">
                          <a:effectLst/>
                        </a:rPr>
                        <a:t> </a:t>
                      </a:r>
                      <a:endParaRPr lang="es-CO"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s-CO" sz="1000" b="1" dirty="0">
                          <a:effectLst/>
                        </a:rPr>
                        <a:t>Libro &gt;</a:t>
                      </a:r>
                      <a:endParaRPr lang="es-CO"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s-CO" sz="1000" b="1" dirty="0">
                          <a:effectLst/>
                        </a:rPr>
                        <a:t> </a:t>
                      </a:r>
                      <a:endParaRPr lang="es-CO"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s-CO" sz="1000" b="1" dirty="0">
                          <a:effectLst/>
                        </a:rPr>
                        <a:t>Juego &gt;</a:t>
                      </a:r>
                      <a:endParaRPr lang="es-CO"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s-CO" sz="1000" b="1" dirty="0">
                          <a:effectLst/>
                        </a:rPr>
                        <a:t> </a:t>
                      </a:r>
                      <a:endParaRPr lang="es-CO"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s-CO" sz="1000" b="1" dirty="0">
                          <a:effectLst/>
                        </a:rPr>
                        <a:t>OVI &gt;</a:t>
                      </a:r>
                      <a:endParaRPr lang="es-CO"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s-CO" sz="1000">
                          <a:effectLst/>
                        </a:rPr>
                        <a:t> </a:t>
                      </a:r>
                      <a:endParaRPr lang="es-CO"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800"/>
                        </a:spcAft>
                      </a:pPr>
                      <a:r>
                        <a:rPr lang="es-CO" sz="1000">
                          <a:effectLst/>
                        </a:rPr>
                        <a:t> </a:t>
                      </a:r>
                      <a:endParaRPr lang="es-CO" sz="1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26101069"/>
                  </a:ext>
                </a:extLst>
              </a:tr>
              <a:tr h="220133">
                <a:tc>
                  <a:txBody>
                    <a:bodyPr/>
                    <a:lstStyle/>
                    <a:p>
                      <a:pPr>
                        <a:lnSpc>
                          <a:spcPct val="107000"/>
                        </a:lnSpc>
                        <a:spcAft>
                          <a:spcPts val="800"/>
                        </a:spcAft>
                      </a:pPr>
                      <a:r>
                        <a:rPr lang="es-CO" sz="1000" b="1" dirty="0">
                          <a:effectLst/>
                        </a:rPr>
                        <a:t>Experto temático</a:t>
                      </a:r>
                      <a:endParaRPr lang="es-CO"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15">
                  <a:txBody>
                    <a:bodyPr/>
                    <a:lstStyle/>
                    <a:p>
                      <a:pPr>
                        <a:lnSpc>
                          <a:spcPct val="107000"/>
                        </a:lnSpc>
                        <a:spcAft>
                          <a:spcPts val="800"/>
                        </a:spcAft>
                      </a:pPr>
                      <a:r>
                        <a:rPr lang="es-CO" sz="1000" dirty="0">
                          <a:effectLst/>
                        </a:rPr>
                        <a:t> Jorge Ivan Romero Gelvez</a:t>
                      </a:r>
                      <a:endParaRPr lang="es-CO"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extLst>
                  <a:ext uri="{0D108BD9-81ED-4DB2-BD59-A6C34878D82A}">
                    <a16:rowId xmlns:a16="http://schemas.microsoft.com/office/drawing/2014/main" val="3977785989"/>
                  </a:ext>
                </a:extLst>
              </a:tr>
              <a:tr h="220133">
                <a:tc>
                  <a:txBody>
                    <a:bodyPr/>
                    <a:lstStyle/>
                    <a:p>
                      <a:pPr>
                        <a:lnSpc>
                          <a:spcPct val="107000"/>
                        </a:lnSpc>
                        <a:spcAft>
                          <a:spcPts val="800"/>
                        </a:spcAft>
                      </a:pPr>
                      <a:r>
                        <a:rPr lang="es-CO" sz="1000" b="1" dirty="0">
                          <a:effectLst/>
                        </a:rPr>
                        <a:t>Asesor pedagógico</a:t>
                      </a:r>
                      <a:endParaRPr lang="es-CO"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gridSpan="15">
                  <a:txBody>
                    <a:bodyPr/>
                    <a:lstStyle/>
                    <a:p>
                      <a:pPr>
                        <a:lnSpc>
                          <a:spcPct val="107000"/>
                        </a:lnSpc>
                        <a:spcAft>
                          <a:spcPts val="800"/>
                        </a:spcAft>
                      </a:pPr>
                      <a:r>
                        <a:rPr lang="es-CO" sz="1000" dirty="0">
                          <a:effectLst/>
                        </a:rPr>
                        <a:t> Diana </a:t>
                      </a:r>
                      <a:r>
                        <a:rPr lang="es-CO" sz="1000" dirty="0" err="1">
                          <a:effectLst/>
                        </a:rPr>
                        <a:t>Gamar</a:t>
                      </a:r>
                      <a:endParaRPr lang="es-CO"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tc hMerge="1">
                  <a:txBody>
                    <a:bodyPr/>
                    <a:lstStyle/>
                    <a:p>
                      <a:endParaRPr lang="es-ES_tradnl"/>
                    </a:p>
                  </a:txBody>
                  <a:tcPr/>
                </a:tc>
                <a:extLst>
                  <a:ext uri="{0D108BD9-81ED-4DB2-BD59-A6C34878D82A}">
                    <a16:rowId xmlns:a16="http://schemas.microsoft.com/office/drawing/2014/main" val="3538544347"/>
                  </a:ext>
                </a:extLst>
              </a:tr>
            </a:tbl>
          </a:graphicData>
        </a:graphic>
      </p:graphicFrame>
      <p:sp>
        <p:nvSpPr>
          <p:cNvPr id="19" name="CuadroTexto 18">
            <a:extLst>
              <a:ext uri="{FF2B5EF4-FFF2-40B4-BE49-F238E27FC236}">
                <a16:creationId xmlns:a16="http://schemas.microsoft.com/office/drawing/2014/main" id="{64C5067D-05F2-A000-2417-BA13E6447C2E}"/>
              </a:ext>
            </a:extLst>
          </p:cNvPr>
          <p:cNvSpPr txBox="1"/>
          <p:nvPr/>
        </p:nvSpPr>
        <p:spPr>
          <a:xfrm>
            <a:off x="379858" y="2752131"/>
            <a:ext cx="11432283" cy="1225657"/>
          </a:xfrm>
          <a:prstGeom prst="rect">
            <a:avLst/>
          </a:prstGeom>
          <a:noFill/>
        </p:spPr>
        <p:txBody>
          <a:bodyPr wrap="square" rtlCol="0">
            <a:spAutoFit/>
          </a:bodyPr>
          <a:lstStyle/>
          <a:p>
            <a:pPr>
              <a:lnSpc>
                <a:spcPct val="107000"/>
              </a:lnSpc>
              <a:spcAft>
                <a:spcPts val="800"/>
              </a:spcAft>
            </a:pPr>
            <a:r>
              <a:rPr lang="es-CO" sz="900" b="1" dirty="0">
                <a:effectLst/>
                <a:latin typeface="Calibri" panose="020F0502020204030204" pitchFamily="34" charset="0"/>
                <a:ea typeface="Calibri" panose="020F0502020204030204" pitchFamily="34" charset="0"/>
              </a:rPr>
              <a:t>Por favor tener en cuenta las siguientes indicaciones:</a:t>
            </a:r>
            <a:endParaRPr lang="es-CO" sz="900" dirty="0">
              <a:effectLst/>
              <a:latin typeface="Calibri" panose="020F0502020204030204" pitchFamily="34" charset="0"/>
              <a:ea typeface="Calibri" panose="020F0502020204030204" pitchFamily="34" charset="0"/>
            </a:endParaRPr>
          </a:p>
          <a:p>
            <a:pPr marL="171450" lvl="0" indent="-171450">
              <a:lnSpc>
                <a:spcPct val="107000"/>
              </a:lnSpc>
              <a:buFont typeface="Arial" panose="020B0604020202020204" pitchFamily="34" charset="0"/>
              <a:buChar char="•"/>
            </a:pPr>
            <a:r>
              <a:rPr lang="es-CO" sz="900" dirty="0">
                <a:effectLst/>
                <a:latin typeface="Calibri" panose="020F0502020204030204" pitchFamily="34" charset="0"/>
                <a:ea typeface="Calibri" panose="020F0502020204030204" pitchFamily="34" charset="0"/>
              </a:rPr>
              <a:t>Este formato se diligencia para recursos como: OVA, recurso interactivo, presentación, infografía, libro, juego, OVI.</a:t>
            </a:r>
          </a:p>
          <a:p>
            <a:pPr marL="171450" lvl="0" indent="-171450">
              <a:lnSpc>
                <a:spcPct val="107000"/>
              </a:lnSpc>
              <a:buFont typeface="Arial" panose="020B0604020202020204" pitchFamily="34" charset="0"/>
              <a:buChar char="•"/>
            </a:pPr>
            <a:r>
              <a:rPr lang="es-CO" sz="900" dirty="0">
                <a:effectLst/>
                <a:latin typeface="Calibri" panose="020F0502020204030204" pitchFamily="34" charset="0"/>
                <a:ea typeface="Calibri" panose="020F0502020204030204" pitchFamily="34" charset="0"/>
              </a:rPr>
              <a:t>En el caso de imágenes que contengan, fórmulas matemáticas o similares, así como lenguajes de programación, estas deben ser generadas y suministradas por el autor en una carpeta con el nombre imágenes, el nombre de la imagen debe contener el nombre del recurso a que pertenece y la página o pantalla en donde se debe insertar. Existen herramientas en línea a través de las cuales se pueden generar este clase de imágenes, como por ejemplo:</a:t>
            </a:r>
          </a:p>
          <a:p>
            <a:pPr marL="742950" lvl="1" indent="-285750">
              <a:lnSpc>
                <a:spcPct val="107000"/>
              </a:lnSpc>
              <a:buFont typeface="Courier New" panose="02070309020205020404" pitchFamily="49" charset="0"/>
              <a:buChar char="o"/>
            </a:pPr>
            <a:r>
              <a:rPr lang="es-CO" sz="900" u="sng" dirty="0">
                <a:solidFill>
                  <a:srgbClr val="0563C1"/>
                </a:solidFill>
                <a:effectLst/>
                <a:latin typeface="Calibri" panose="020F0502020204030204" pitchFamily="34" charset="0"/>
                <a:ea typeface="Calibri" panose="020F0502020204030204" pitchFamily="34" charset="0"/>
                <a:hlinkClick r:id="rId5"/>
              </a:rPr>
              <a:t>https://www.periodni.com/es/ecuaciones_matematicas_y_quimicas_en_la_web.html</a:t>
            </a:r>
            <a:endParaRPr lang="es-CO" sz="900" dirty="0">
              <a:effectLst/>
              <a:latin typeface="Calibri" panose="020F0502020204030204" pitchFamily="34" charset="0"/>
              <a:ea typeface="Calibri" panose="020F0502020204030204" pitchFamily="34" charset="0"/>
            </a:endParaRPr>
          </a:p>
          <a:p>
            <a:pPr marL="742950" lvl="1" indent="-285750">
              <a:lnSpc>
                <a:spcPct val="107000"/>
              </a:lnSpc>
              <a:buFont typeface="Courier New" panose="02070309020205020404" pitchFamily="49" charset="0"/>
              <a:buChar char="o"/>
            </a:pPr>
            <a:r>
              <a:rPr lang="es-CO" sz="900" u="sng" dirty="0">
                <a:solidFill>
                  <a:srgbClr val="0563C1"/>
                </a:solidFill>
                <a:effectLst/>
                <a:latin typeface="Calibri" panose="020F0502020204030204" pitchFamily="34" charset="0"/>
                <a:ea typeface="Calibri" panose="020F0502020204030204" pitchFamily="34" charset="0"/>
                <a:hlinkClick r:id="rId6"/>
              </a:rPr>
              <a:t>https://editor.codecogs.com/</a:t>
            </a:r>
            <a:endParaRPr lang="es-CO" sz="900" dirty="0">
              <a:effectLst/>
              <a:latin typeface="Calibri" panose="020F0502020204030204" pitchFamily="34" charset="0"/>
              <a:ea typeface="Calibri" panose="020F0502020204030204" pitchFamily="34" charset="0"/>
            </a:endParaRPr>
          </a:p>
          <a:p>
            <a:pPr marL="742950" lvl="1" indent="-285750">
              <a:lnSpc>
                <a:spcPct val="107000"/>
              </a:lnSpc>
              <a:spcAft>
                <a:spcPts val="800"/>
              </a:spcAft>
              <a:buFont typeface="Courier New" panose="02070309020205020404" pitchFamily="49" charset="0"/>
              <a:buChar char="o"/>
            </a:pPr>
            <a:r>
              <a:rPr lang="es-CO" sz="900" u="sng" dirty="0">
                <a:solidFill>
                  <a:srgbClr val="0563C1"/>
                </a:solidFill>
                <a:effectLst/>
                <a:latin typeface="Calibri" panose="020F0502020204030204" pitchFamily="34" charset="0"/>
                <a:ea typeface="Calibri" panose="020F0502020204030204" pitchFamily="34" charset="0"/>
                <a:hlinkClick r:id="rId7"/>
              </a:rPr>
              <a:t>https://codepen.io/</a:t>
            </a:r>
            <a:endParaRPr lang="es-CO" sz="900" dirty="0">
              <a:effectLst/>
              <a:latin typeface="Calibri" panose="020F0502020204030204" pitchFamily="34" charset="0"/>
              <a:ea typeface="Calibri" panose="020F0502020204030204" pitchFamily="34" charset="0"/>
            </a:endParaRPr>
          </a:p>
        </p:txBody>
      </p:sp>
      <p:graphicFrame>
        <p:nvGraphicFramePr>
          <p:cNvPr id="21" name="Tabla 21">
            <a:extLst>
              <a:ext uri="{FF2B5EF4-FFF2-40B4-BE49-F238E27FC236}">
                <a16:creationId xmlns:a16="http://schemas.microsoft.com/office/drawing/2014/main" id="{3D9A4B20-3C06-2669-2B78-1FBF94787D06}"/>
              </a:ext>
            </a:extLst>
          </p:cNvPr>
          <p:cNvGraphicFramePr>
            <a:graphicFrameLocks noGrp="1"/>
          </p:cNvGraphicFramePr>
          <p:nvPr>
            <p:extLst>
              <p:ext uri="{D42A27DB-BD31-4B8C-83A1-F6EECF244321}">
                <p14:modId xmlns:p14="http://schemas.microsoft.com/office/powerpoint/2010/main" val="3626493961"/>
              </p:ext>
            </p:extLst>
          </p:nvPr>
        </p:nvGraphicFramePr>
        <p:xfrm>
          <a:off x="363218" y="4096785"/>
          <a:ext cx="11474324" cy="2372655"/>
        </p:xfrm>
        <a:graphic>
          <a:graphicData uri="http://schemas.openxmlformats.org/drawingml/2006/table">
            <a:tbl>
              <a:tblPr firstRow="1" bandRow="1">
                <a:tableStyleId>{F5AB1C69-6EDB-4FF4-983F-18BD219EF322}</a:tableStyleId>
              </a:tblPr>
              <a:tblGrid>
                <a:gridCol w="11474324">
                  <a:extLst>
                    <a:ext uri="{9D8B030D-6E8A-4147-A177-3AD203B41FA5}">
                      <a16:colId xmlns:a16="http://schemas.microsoft.com/office/drawing/2014/main" val="2037536896"/>
                    </a:ext>
                  </a:extLst>
                </a:gridCol>
              </a:tblGrid>
              <a:tr h="270817">
                <a:tc>
                  <a:txBody>
                    <a:bodyPr/>
                    <a:lstStyle/>
                    <a:p>
                      <a:r>
                        <a:rPr lang="es-ES_tradnl" sz="1000" dirty="0"/>
                        <a:t>Instrucciones generales</a:t>
                      </a:r>
                    </a:p>
                  </a:txBody>
                  <a:tcPr anchor="ctr"/>
                </a:tc>
                <a:extLst>
                  <a:ext uri="{0D108BD9-81ED-4DB2-BD59-A6C34878D82A}">
                    <a16:rowId xmlns:a16="http://schemas.microsoft.com/office/drawing/2014/main" val="2168197539"/>
                  </a:ext>
                </a:extLst>
              </a:tr>
              <a:tr h="2101838">
                <a:tc>
                  <a:txBody>
                    <a:bodyPr/>
                    <a:lstStyle/>
                    <a:p>
                      <a:r>
                        <a:rPr lang="es-ES" sz="900" b="1" dirty="0"/>
                        <a:t>Metáfora o Propuesta Temática: </a:t>
                      </a:r>
                      <a:r>
                        <a:rPr lang="es-ES" sz="900" dirty="0"/>
                        <a:t>La OVA para la Unidad de "Análisis Exploratorio de Datos" (EDA) representa un viaje científico a través del paisaje de los datos. Como una expedición de exploración, el estudiante viaja a través de diferentes etapas, descubriendo, transformando, modelando y validando datos. Cada etapa es una parada en este viaje, ofreciendo una oportunidad para aprender y aplicar habilidades específicas en ciencia de datos.</a:t>
                      </a:r>
                    </a:p>
                    <a:p>
                      <a:endParaRPr lang="es-ES" sz="900" dirty="0"/>
                    </a:p>
                    <a:p>
                      <a:r>
                        <a:rPr lang="es-ES" sz="900" b="1" dirty="0"/>
                        <a:t>Representación Gráfica</a:t>
                      </a:r>
                      <a:r>
                        <a:rPr lang="es-ES" sz="900" dirty="0"/>
                        <a:t>: La representación gráfica debe ser clara, coherente y atractiva, reflejando el mundo de la ciencia de datos. Debe incluir:</a:t>
                      </a:r>
                    </a:p>
                    <a:p>
                      <a:pPr marL="171450" indent="-171450">
                        <a:buFont typeface="Arial" panose="020B0604020202020204" pitchFamily="34" charset="0"/>
                        <a:buChar char="•"/>
                      </a:pPr>
                      <a:r>
                        <a:rPr lang="es-ES" sz="900" dirty="0"/>
                        <a:t>Imágenes y símbolos representativos de cada etapa del EDA.</a:t>
                      </a:r>
                    </a:p>
                    <a:p>
                      <a:pPr marL="171450" indent="-171450">
                        <a:buFont typeface="Arial" panose="020B0604020202020204" pitchFamily="34" charset="0"/>
                        <a:buChar char="•"/>
                      </a:pPr>
                      <a:r>
                        <a:rPr lang="es-ES" sz="900" dirty="0"/>
                        <a:t>Animaciones educativas que expliquen procesos complejos de manera simple e intuitiva.</a:t>
                      </a:r>
                    </a:p>
                    <a:p>
                      <a:pPr marL="171450" indent="-171450">
                        <a:buFont typeface="Arial" panose="020B0604020202020204" pitchFamily="34" charset="0"/>
                        <a:buChar char="•"/>
                      </a:pPr>
                      <a:r>
                        <a:rPr lang="es-ES" sz="900" dirty="0"/>
                        <a:t>Tablas y gráficos legibles que muestren procesos y relaciones.</a:t>
                      </a:r>
                    </a:p>
                    <a:p>
                      <a:pPr marL="171450" indent="-171450">
                        <a:buFont typeface="Arial" panose="020B0604020202020204" pitchFamily="34" charset="0"/>
                        <a:buChar char="•"/>
                      </a:pPr>
                      <a:endParaRPr lang="es-ES" sz="900" b="1" dirty="0"/>
                    </a:p>
                    <a:p>
                      <a:r>
                        <a:rPr lang="es-ES" sz="900" b="1" dirty="0"/>
                        <a:t>Particularidades y Especificaciones para el Diseñador Gráfico:</a:t>
                      </a:r>
                      <a:endParaRPr lang="es-ES" sz="900" dirty="0"/>
                    </a:p>
                    <a:p>
                      <a:pPr marL="171450" indent="-171450">
                        <a:buFont typeface="Arial" panose="020B0604020202020204" pitchFamily="34" charset="0"/>
                        <a:buChar char="•"/>
                      </a:pPr>
                      <a:r>
                        <a:rPr lang="es-ES" sz="900" b="1" dirty="0"/>
                        <a:t>Estilo</a:t>
                      </a:r>
                      <a:r>
                        <a:rPr lang="es-ES" sz="900" dirty="0"/>
                        <a:t>: Utilizar un estilo gráfico moderno y profesional que sea coherente a lo largo de la OVA.</a:t>
                      </a:r>
                    </a:p>
                    <a:p>
                      <a:pPr marL="171450" indent="-171450">
                        <a:buFont typeface="Arial" panose="020B0604020202020204" pitchFamily="34" charset="0"/>
                        <a:buChar char="•"/>
                      </a:pPr>
                      <a:r>
                        <a:rPr lang="es-ES" sz="900" b="1" dirty="0"/>
                        <a:t>Colores: </a:t>
                      </a:r>
                      <a:r>
                        <a:rPr lang="es-ES" sz="900" dirty="0"/>
                        <a:t>Utilizar una paleta de colores que refleje la ciencia y tecnología, como azules, grises y verdes.</a:t>
                      </a:r>
                    </a:p>
                    <a:p>
                      <a:pPr marL="171450" indent="-171450">
                        <a:buFont typeface="Arial" panose="020B0604020202020204" pitchFamily="34" charset="0"/>
                        <a:buChar char="•"/>
                      </a:pPr>
                      <a:r>
                        <a:rPr lang="es-ES" sz="900" b="1" dirty="0"/>
                        <a:t>Tipografía</a:t>
                      </a:r>
                      <a:r>
                        <a:rPr lang="es-ES" sz="900" dirty="0"/>
                        <a:t>: Elegir fuentes legibles y atractivas que complementen la estética general.</a:t>
                      </a:r>
                    </a:p>
                    <a:p>
                      <a:pPr marL="171450" indent="-171450">
                        <a:buFont typeface="Arial" panose="020B0604020202020204" pitchFamily="34" charset="0"/>
                        <a:buChar char="•"/>
                      </a:pPr>
                      <a:r>
                        <a:rPr lang="es-ES" sz="900" b="1" dirty="0"/>
                        <a:t>Animaciones</a:t>
                      </a:r>
                      <a:r>
                        <a:rPr lang="es-ES" sz="900" dirty="0"/>
                        <a:t>: Crear animaciones que sean informativas y atractivas, mostrando el flujo y las conexiones entre las etapas.</a:t>
                      </a:r>
                    </a:p>
                    <a:p>
                      <a:pPr marL="171450" indent="-171450">
                        <a:buFont typeface="Arial" panose="020B0604020202020204" pitchFamily="34" charset="0"/>
                        <a:buChar char="•"/>
                      </a:pPr>
                      <a:r>
                        <a:rPr lang="es-ES" sz="900" b="1" dirty="0"/>
                        <a:t>Imágenes: </a:t>
                      </a:r>
                      <a:r>
                        <a:rPr lang="es-ES" sz="900" dirty="0"/>
                        <a:t>Utilizar imágenes de alta calidad y relevantes para el tema, como gráficos, diagramas y logotipos de herramientas (se agregan aquí imágenes creadas por </a:t>
                      </a:r>
                      <a:r>
                        <a:rPr lang="es-ES" sz="900" dirty="0" err="1"/>
                        <a:t>midjourney</a:t>
                      </a:r>
                      <a:r>
                        <a:rPr lang="es-ES" sz="900" dirty="0"/>
                        <a:t> y animaciones e imágenes creadas en Python).</a:t>
                      </a:r>
                      <a:endParaRPr lang="es-ES_tradnl" sz="900" dirty="0"/>
                    </a:p>
                  </a:txBody>
                  <a:tcPr>
                    <a:solidFill>
                      <a:schemeClr val="bg1">
                        <a:lumMod val="95000"/>
                      </a:schemeClr>
                    </a:solidFill>
                  </a:tcPr>
                </a:tc>
                <a:extLst>
                  <a:ext uri="{0D108BD9-81ED-4DB2-BD59-A6C34878D82A}">
                    <a16:rowId xmlns:a16="http://schemas.microsoft.com/office/drawing/2014/main" val="2711573884"/>
                  </a:ext>
                </a:extLst>
              </a:tr>
            </a:tbl>
          </a:graphicData>
        </a:graphic>
      </p:graphicFrame>
      <p:sp>
        <p:nvSpPr>
          <p:cNvPr id="23" name="Marcador de número de diapositiva 22">
            <a:extLst>
              <a:ext uri="{FF2B5EF4-FFF2-40B4-BE49-F238E27FC236}">
                <a16:creationId xmlns:a16="http://schemas.microsoft.com/office/drawing/2014/main" id="{0B20184C-CD3C-32CC-F3FB-3A2B831F5125}"/>
              </a:ext>
            </a:extLst>
          </p:cNvPr>
          <p:cNvSpPr>
            <a:spLocks noGrp="1"/>
          </p:cNvSpPr>
          <p:nvPr>
            <p:ph type="sldNum" sz="quarter" idx="12"/>
          </p:nvPr>
        </p:nvSpPr>
        <p:spPr>
          <a:xfrm>
            <a:off x="9068941" y="6333914"/>
            <a:ext cx="2743200" cy="365125"/>
          </a:xfrm>
        </p:spPr>
        <p:txBody>
          <a:bodyPr/>
          <a:lstStyle/>
          <a:p>
            <a:fld id="{0E33B32A-81C2-494E-821D-3A31CC9AD4E1}" type="slidenum">
              <a:rPr lang="es-ES_tradnl" smtClean="0">
                <a:solidFill>
                  <a:schemeClr val="bg1"/>
                </a:solidFill>
              </a:rPr>
              <a:t>0</a:t>
            </a:fld>
            <a:endParaRPr lang="es-ES_tradnl" dirty="0">
              <a:solidFill>
                <a:schemeClr val="bg1"/>
              </a:solidFill>
            </a:endParaRPr>
          </a:p>
        </p:txBody>
      </p:sp>
    </p:spTree>
    <p:extLst>
      <p:ext uri="{BB962C8B-B14F-4D97-AF65-F5344CB8AC3E}">
        <p14:creationId xmlns:p14="http://schemas.microsoft.com/office/powerpoint/2010/main" val="3525448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ítulo 14">
            <a:extLst>
              <a:ext uri="{FF2B5EF4-FFF2-40B4-BE49-F238E27FC236}">
                <a16:creationId xmlns:a16="http://schemas.microsoft.com/office/drawing/2014/main" id="{45218EA3-EA37-46E3-ACD9-E46DF511C1DE}"/>
              </a:ext>
            </a:extLst>
          </p:cNvPr>
          <p:cNvSpPr>
            <a:spLocks noGrp="1"/>
          </p:cNvSpPr>
          <p:nvPr>
            <p:ph type="title"/>
          </p:nvPr>
        </p:nvSpPr>
        <p:spPr/>
        <p:txBody>
          <a:bodyPr/>
          <a:lstStyle/>
          <a:p>
            <a:endParaRPr lang="es-CO"/>
          </a:p>
        </p:txBody>
      </p:sp>
      <p:sp>
        <p:nvSpPr>
          <p:cNvPr id="16" name="Marcador de texto 15">
            <a:extLst>
              <a:ext uri="{FF2B5EF4-FFF2-40B4-BE49-F238E27FC236}">
                <a16:creationId xmlns:a16="http://schemas.microsoft.com/office/drawing/2014/main" id="{DB865BA4-55A5-4FC6-BEF3-3FFFFE4B0F04}"/>
              </a:ext>
            </a:extLst>
          </p:cNvPr>
          <p:cNvSpPr>
            <a:spLocks noGrp="1"/>
          </p:cNvSpPr>
          <p:nvPr>
            <p:ph type="body" idx="1"/>
          </p:nvPr>
        </p:nvSpPr>
        <p:spPr/>
        <p:txBody>
          <a:bodyPr/>
          <a:lstStyle/>
          <a:p>
            <a:endParaRPr lang="es-CO"/>
          </a:p>
        </p:txBody>
      </p:sp>
      <p:pic>
        <p:nvPicPr>
          <p:cNvPr id="7" name="Marcador de contenido 6">
            <a:extLst>
              <a:ext uri="{FF2B5EF4-FFF2-40B4-BE49-F238E27FC236}">
                <a16:creationId xmlns:a16="http://schemas.microsoft.com/office/drawing/2014/main" id="{0029FD4A-7E70-4DA5-8C59-CF0F69AFE974}"/>
              </a:ext>
            </a:extLst>
          </p:cNvPr>
          <p:cNvPicPr>
            <a:picLocks noGrp="1" noChangeAspect="1"/>
          </p:cNvPicPr>
          <p:nvPr>
            <p:ph sz="half" idx="2"/>
          </p:nvPr>
        </p:nvPicPr>
        <p:blipFill>
          <a:blip r:embed="rId2"/>
          <a:stretch>
            <a:fillRect/>
          </a:stretch>
        </p:blipFill>
        <p:spPr>
          <a:xfrm>
            <a:off x="839788" y="2832445"/>
            <a:ext cx="5157787" cy="3029847"/>
          </a:xfrm>
        </p:spPr>
      </p:pic>
      <p:sp>
        <p:nvSpPr>
          <p:cNvPr id="17" name="Marcador de texto 16">
            <a:extLst>
              <a:ext uri="{FF2B5EF4-FFF2-40B4-BE49-F238E27FC236}">
                <a16:creationId xmlns:a16="http://schemas.microsoft.com/office/drawing/2014/main" id="{70E4D1D5-81C5-4876-ACC0-8E20FB21F8F5}"/>
              </a:ext>
            </a:extLst>
          </p:cNvPr>
          <p:cNvSpPr>
            <a:spLocks noGrp="1"/>
          </p:cNvSpPr>
          <p:nvPr>
            <p:ph type="body" sz="quarter" idx="3"/>
          </p:nvPr>
        </p:nvSpPr>
        <p:spPr/>
        <p:txBody>
          <a:bodyPr/>
          <a:lstStyle/>
          <a:p>
            <a:endParaRPr lang="es-CO"/>
          </a:p>
        </p:txBody>
      </p:sp>
      <p:pic>
        <p:nvPicPr>
          <p:cNvPr id="14" name="Marcador de contenido 13">
            <a:extLst>
              <a:ext uri="{FF2B5EF4-FFF2-40B4-BE49-F238E27FC236}">
                <a16:creationId xmlns:a16="http://schemas.microsoft.com/office/drawing/2014/main" id="{2D659F00-B8BD-47A8-957E-CD1B84CFDB41}"/>
              </a:ext>
            </a:extLst>
          </p:cNvPr>
          <p:cNvPicPr>
            <a:picLocks noGrp="1" noChangeAspect="1"/>
          </p:cNvPicPr>
          <p:nvPr>
            <p:ph sz="quarter" idx="4"/>
          </p:nvPr>
        </p:nvPicPr>
        <p:blipFill>
          <a:blip r:embed="rId3"/>
          <a:stretch>
            <a:fillRect/>
          </a:stretch>
        </p:blipFill>
        <p:spPr>
          <a:xfrm>
            <a:off x="6362738" y="2505075"/>
            <a:ext cx="4802111" cy="3684588"/>
          </a:xfrm>
        </p:spPr>
      </p:pic>
      <p:sp>
        <p:nvSpPr>
          <p:cNvPr id="5" name="Marcador de número de diapositiva 4">
            <a:extLst>
              <a:ext uri="{FF2B5EF4-FFF2-40B4-BE49-F238E27FC236}">
                <a16:creationId xmlns:a16="http://schemas.microsoft.com/office/drawing/2014/main" id="{982B11AB-0A1B-4CDE-BA47-008BC2B39215}"/>
              </a:ext>
            </a:extLst>
          </p:cNvPr>
          <p:cNvSpPr>
            <a:spLocks noGrp="1"/>
          </p:cNvSpPr>
          <p:nvPr>
            <p:ph type="sldNum" sz="quarter" idx="12"/>
          </p:nvPr>
        </p:nvSpPr>
        <p:spPr/>
        <p:txBody>
          <a:bodyPr/>
          <a:lstStyle/>
          <a:p>
            <a:fld id="{0E33B32A-81C2-494E-821D-3A31CC9AD4E1}" type="slidenum">
              <a:rPr lang="es-ES_tradnl" smtClean="0"/>
              <a:t>9</a:t>
            </a:fld>
            <a:endParaRPr lang="es-ES_tradnl"/>
          </a:p>
        </p:txBody>
      </p:sp>
    </p:spTree>
    <p:extLst>
      <p:ext uri="{BB962C8B-B14F-4D97-AF65-F5344CB8AC3E}">
        <p14:creationId xmlns:p14="http://schemas.microsoft.com/office/powerpoint/2010/main" val="3532878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09C534-EB54-7956-1023-D12B10E3AA96}"/>
              </a:ext>
            </a:extLst>
          </p:cNvPr>
          <p:cNvSpPr>
            <a:spLocks noGrp="1"/>
          </p:cNvSpPr>
          <p:nvPr>
            <p:ph type="title"/>
          </p:nvPr>
        </p:nvSpPr>
        <p:spPr/>
        <p:txBody>
          <a:bodyPr/>
          <a:lstStyle/>
          <a:p>
            <a:r>
              <a:rPr lang="es-ES_tradnl" dirty="0"/>
              <a:t>Introducción al Análisis Exploratorio de Datos (EDA)</a:t>
            </a:r>
          </a:p>
        </p:txBody>
      </p:sp>
      <p:sp>
        <p:nvSpPr>
          <p:cNvPr id="3" name="Marcador de contenido 2">
            <a:extLst>
              <a:ext uri="{FF2B5EF4-FFF2-40B4-BE49-F238E27FC236}">
                <a16:creationId xmlns:a16="http://schemas.microsoft.com/office/drawing/2014/main" id="{AB67F891-14A0-7663-6B05-4AC5A158D987}"/>
              </a:ext>
            </a:extLst>
          </p:cNvPr>
          <p:cNvSpPr>
            <a:spLocks noGrp="1"/>
          </p:cNvSpPr>
          <p:nvPr>
            <p:ph idx="1"/>
          </p:nvPr>
        </p:nvSpPr>
        <p:spPr/>
        <p:txBody>
          <a:bodyPr/>
          <a:lstStyle/>
          <a:p>
            <a:pPr marL="0" indent="0">
              <a:buNone/>
            </a:pPr>
            <a:r>
              <a:rPr lang="es-ES_tradnl" dirty="0"/>
              <a:t>Bienvenidos a la introducción al Análisis Exploratorio de Datos (EDA), una técnica fundamental en la ciencia de datos que permite comprender y sintetizar conjuntos de datos complejos.</a:t>
            </a:r>
          </a:p>
        </p:txBody>
      </p:sp>
      <p:sp>
        <p:nvSpPr>
          <p:cNvPr id="4" name="Marcador de número de diapositiva 3">
            <a:extLst>
              <a:ext uri="{FF2B5EF4-FFF2-40B4-BE49-F238E27FC236}">
                <a16:creationId xmlns:a16="http://schemas.microsoft.com/office/drawing/2014/main" id="{F10E53B4-7CF3-551D-D044-3BB0B05EDCCD}"/>
              </a:ext>
            </a:extLst>
          </p:cNvPr>
          <p:cNvSpPr>
            <a:spLocks noGrp="1"/>
          </p:cNvSpPr>
          <p:nvPr>
            <p:ph type="sldNum" sz="quarter" idx="12"/>
          </p:nvPr>
        </p:nvSpPr>
        <p:spPr/>
        <p:txBody>
          <a:bodyPr/>
          <a:lstStyle/>
          <a:p>
            <a:fld id="{0E33B32A-81C2-494E-821D-3A31CC9AD4E1}" type="slidenum">
              <a:rPr lang="es-ES_tradnl" smtClean="0"/>
              <a:t>1</a:t>
            </a:fld>
            <a:endParaRPr lang="es-ES_tradnl"/>
          </a:p>
        </p:txBody>
      </p:sp>
    </p:spTree>
    <p:extLst>
      <p:ext uri="{BB962C8B-B14F-4D97-AF65-F5344CB8AC3E}">
        <p14:creationId xmlns:p14="http://schemas.microsoft.com/office/powerpoint/2010/main" val="345808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09C534-EB54-7956-1023-D12B10E3AA96}"/>
              </a:ext>
            </a:extLst>
          </p:cNvPr>
          <p:cNvSpPr>
            <a:spLocks noGrp="1"/>
          </p:cNvSpPr>
          <p:nvPr>
            <p:ph type="title"/>
          </p:nvPr>
        </p:nvSpPr>
        <p:spPr/>
        <p:txBody>
          <a:bodyPr/>
          <a:lstStyle/>
          <a:p>
            <a:r>
              <a:rPr lang="es-ES_tradnl" dirty="0"/>
              <a:t>¿Qué es EDA?</a:t>
            </a:r>
          </a:p>
        </p:txBody>
      </p:sp>
      <p:sp>
        <p:nvSpPr>
          <p:cNvPr id="3" name="Marcador de contenido 2">
            <a:extLst>
              <a:ext uri="{FF2B5EF4-FFF2-40B4-BE49-F238E27FC236}">
                <a16:creationId xmlns:a16="http://schemas.microsoft.com/office/drawing/2014/main" id="{AB67F891-14A0-7663-6B05-4AC5A158D987}"/>
              </a:ext>
            </a:extLst>
          </p:cNvPr>
          <p:cNvSpPr>
            <a:spLocks noGrp="1"/>
          </p:cNvSpPr>
          <p:nvPr>
            <p:ph idx="1"/>
          </p:nvPr>
        </p:nvSpPr>
        <p:spPr/>
        <p:txBody>
          <a:bodyPr/>
          <a:lstStyle/>
          <a:p>
            <a:pPr marL="0" indent="0">
              <a:buNone/>
            </a:pPr>
            <a:r>
              <a:rPr lang="es-ES_tradnl" dirty="0"/>
              <a:t>El Análisis Exploratorio de Datos (EDA) es un enfoque que se utiliza para entender y resumir un conjunto de datos, principalmente utilizando técnicas visuales. Fue introducido por John Tukey en los años 70 (Tukey, J.W., 1977, "</a:t>
            </a:r>
            <a:r>
              <a:rPr lang="es-ES_tradnl" dirty="0" err="1"/>
              <a:t>Exploratory</a:t>
            </a:r>
            <a:r>
              <a:rPr lang="es-ES_tradnl" dirty="0"/>
              <a:t> Data </a:t>
            </a:r>
            <a:r>
              <a:rPr lang="es-ES_tradnl" dirty="0" err="1"/>
              <a:t>Analysis</a:t>
            </a:r>
            <a:r>
              <a:rPr lang="es-ES_tradnl" dirty="0"/>
              <a:t>").</a:t>
            </a:r>
          </a:p>
        </p:txBody>
      </p:sp>
      <p:sp>
        <p:nvSpPr>
          <p:cNvPr id="4" name="Marcador de número de diapositiva 3">
            <a:extLst>
              <a:ext uri="{FF2B5EF4-FFF2-40B4-BE49-F238E27FC236}">
                <a16:creationId xmlns:a16="http://schemas.microsoft.com/office/drawing/2014/main" id="{F10E53B4-7CF3-551D-D044-3BB0B05EDCCD}"/>
              </a:ext>
            </a:extLst>
          </p:cNvPr>
          <p:cNvSpPr>
            <a:spLocks noGrp="1"/>
          </p:cNvSpPr>
          <p:nvPr>
            <p:ph type="sldNum" sz="quarter" idx="12"/>
          </p:nvPr>
        </p:nvSpPr>
        <p:spPr/>
        <p:txBody>
          <a:bodyPr/>
          <a:lstStyle/>
          <a:p>
            <a:fld id="{0E33B32A-81C2-494E-821D-3A31CC9AD4E1}" type="slidenum">
              <a:rPr lang="es-ES_tradnl" smtClean="0"/>
              <a:t>2</a:t>
            </a:fld>
            <a:endParaRPr lang="es-ES_tradnl"/>
          </a:p>
        </p:txBody>
      </p:sp>
    </p:spTree>
    <p:extLst>
      <p:ext uri="{BB962C8B-B14F-4D97-AF65-F5344CB8AC3E}">
        <p14:creationId xmlns:p14="http://schemas.microsoft.com/office/powerpoint/2010/main" val="3624096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830502-0CCC-4408-80F5-5DE813D44FCE}"/>
              </a:ext>
            </a:extLst>
          </p:cNvPr>
          <p:cNvSpPr>
            <a:spLocks noGrp="1"/>
          </p:cNvSpPr>
          <p:nvPr>
            <p:ph type="title"/>
          </p:nvPr>
        </p:nvSpPr>
        <p:spPr/>
        <p:txBody>
          <a:bodyPr/>
          <a:lstStyle/>
          <a:p>
            <a:r>
              <a:rPr lang="es-ES" dirty="0"/>
              <a:t>Historia y Desarrollo de EDA - Parte 1</a:t>
            </a:r>
            <a:endParaRPr lang="es-CO" dirty="0"/>
          </a:p>
        </p:txBody>
      </p:sp>
      <p:sp>
        <p:nvSpPr>
          <p:cNvPr id="3" name="Marcador de contenido 2">
            <a:extLst>
              <a:ext uri="{FF2B5EF4-FFF2-40B4-BE49-F238E27FC236}">
                <a16:creationId xmlns:a16="http://schemas.microsoft.com/office/drawing/2014/main" id="{A7AB9F75-80A2-4AE3-A7B5-597767E46048}"/>
              </a:ext>
            </a:extLst>
          </p:cNvPr>
          <p:cNvSpPr>
            <a:spLocks noGrp="1"/>
          </p:cNvSpPr>
          <p:nvPr>
            <p:ph idx="1"/>
          </p:nvPr>
        </p:nvSpPr>
        <p:spPr/>
        <p:txBody>
          <a:bodyPr/>
          <a:lstStyle/>
          <a:p>
            <a:endParaRPr lang="es-CO"/>
          </a:p>
        </p:txBody>
      </p:sp>
      <p:sp>
        <p:nvSpPr>
          <p:cNvPr id="4" name="Marcador de texto 3">
            <a:extLst>
              <a:ext uri="{FF2B5EF4-FFF2-40B4-BE49-F238E27FC236}">
                <a16:creationId xmlns:a16="http://schemas.microsoft.com/office/drawing/2014/main" id="{B215D3D0-5DE4-4F7B-8271-4EFF65162448}"/>
              </a:ext>
            </a:extLst>
          </p:cNvPr>
          <p:cNvSpPr>
            <a:spLocks noGrp="1"/>
          </p:cNvSpPr>
          <p:nvPr>
            <p:ph type="body" sz="half" idx="2"/>
          </p:nvPr>
        </p:nvSpPr>
        <p:spPr/>
        <p:txBody>
          <a:bodyPr/>
          <a:lstStyle/>
          <a:p>
            <a:r>
              <a:rPr lang="es-ES" dirty="0"/>
              <a:t>: En esta sección, se introduce el concepto de Análisis Exploratorio de Datos (EDA), destacando su creación por John Tukey en 1977. El EDA fue una revolución en la estadística, ya que puso énfasis en la visualización y comprensión de los datos antes de aplicar modelos estadísticos.</a:t>
            </a:r>
          </a:p>
          <a:p>
            <a:r>
              <a:rPr lang="es-ES" dirty="0"/>
              <a:t>Cita: Tukey, J.W. (1977). </a:t>
            </a:r>
            <a:r>
              <a:rPr lang="es-ES" dirty="0" err="1"/>
              <a:t>Exploratory</a:t>
            </a:r>
            <a:r>
              <a:rPr lang="es-ES" dirty="0"/>
              <a:t> Data </a:t>
            </a:r>
            <a:r>
              <a:rPr lang="es-ES" dirty="0" err="1"/>
              <a:t>Analysis</a:t>
            </a:r>
            <a:r>
              <a:rPr lang="es-ES" dirty="0"/>
              <a:t>. Addison-Wesley.</a:t>
            </a:r>
            <a:endParaRPr lang="es-CO" dirty="0"/>
          </a:p>
        </p:txBody>
      </p:sp>
      <p:sp>
        <p:nvSpPr>
          <p:cNvPr id="5" name="Marcador de número de diapositiva 4">
            <a:extLst>
              <a:ext uri="{FF2B5EF4-FFF2-40B4-BE49-F238E27FC236}">
                <a16:creationId xmlns:a16="http://schemas.microsoft.com/office/drawing/2014/main" id="{7350743A-0B50-4F77-94B5-6D33CD9F056C}"/>
              </a:ext>
            </a:extLst>
          </p:cNvPr>
          <p:cNvSpPr>
            <a:spLocks noGrp="1"/>
          </p:cNvSpPr>
          <p:nvPr>
            <p:ph type="sldNum" sz="quarter" idx="12"/>
          </p:nvPr>
        </p:nvSpPr>
        <p:spPr/>
        <p:txBody>
          <a:bodyPr/>
          <a:lstStyle/>
          <a:p>
            <a:fld id="{0E33B32A-81C2-494E-821D-3A31CC9AD4E1}" type="slidenum">
              <a:rPr lang="es-ES_tradnl" smtClean="0"/>
              <a:t>3</a:t>
            </a:fld>
            <a:endParaRPr lang="es-ES_tradnl"/>
          </a:p>
        </p:txBody>
      </p:sp>
    </p:spTree>
    <p:extLst>
      <p:ext uri="{BB962C8B-B14F-4D97-AF65-F5344CB8AC3E}">
        <p14:creationId xmlns:p14="http://schemas.microsoft.com/office/powerpoint/2010/main" val="551659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87794EE1-BDA6-3B23-A8A3-2A315B070007}"/>
              </a:ext>
            </a:extLst>
          </p:cNvPr>
          <p:cNvSpPr>
            <a:spLocks noGrp="1"/>
          </p:cNvSpPr>
          <p:nvPr>
            <p:ph type="title"/>
          </p:nvPr>
        </p:nvSpPr>
        <p:spPr/>
        <p:txBody>
          <a:bodyPr/>
          <a:lstStyle/>
          <a:p>
            <a:r>
              <a:rPr lang="es-ES_tradnl" dirty="0"/>
              <a:t>Visualización de Datos</a:t>
            </a:r>
          </a:p>
        </p:txBody>
      </p:sp>
      <p:pic>
        <p:nvPicPr>
          <p:cNvPr id="13" name="Marcador de contenido 12">
            <a:extLst>
              <a:ext uri="{FF2B5EF4-FFF2-40B4-BE49-F238E27FC236}">
                <a16:creationId xmlns:a16="http://schemas.microsoft.com/office/drawing/2014/main" id="{7013D0C8-E348-CDDC-73D5-24863817E369}"/>
              </a:ext>
            </a:extLst>
          </p:cNvPr>
          <p:cNvPicPr>
            <a:picLocks noGrp="1" noChangeAspect="1"/>
          </p:cNvPicPr>
          <p:nvPr>
            <p:ph idx="1"/>
          </p:nvPr>
        </p:nvPicPr>
        <p:blipFill>
          <a:blip r:embed="rId2"/>
          <a:stretch>
            <a:fillRect/>
          </a:stretch>
        </p:blipFill>
        <p:spPr>
          <a:xfrm>
            <a:off x="5183188" y="1109662"/>
            <a:ext cx="6172200" cy="4629150"/>
          </a:xfrm>
        </p:spPr>
      </p:pic>
      <p:sp>
        <p:nvSpPr>
          <p:cNvPr id="10" name="Marcador de texto 9">
            <a:extLst>
              <a:ext uri="{FF2B5EF4-FFF2-40B4-BE49-F238E27FC236}">
                <a16:creationId xmlns:a16="http://schemas.microsoft.com/office/drawing/2014/main" id="{52E3D431-599A-1883-28C8-C35243E11B62}"/>
              </a:ext>
            </a:extLst>
          </p:cNvPr>
          <p:cNvSpPr>
            <a:spLocks noGrp="1"/>
          </p:cNvSpPr>
          <p:nvPr>
            <p:ph type="body" sz="half" idx="2"/>
          </p:nvPr>
        </p:nvSpPr>
        <p:spPr/>
        <p:txBody>
          <a:bodyPr>
            <a:normAutofit fontScale="92500" lnSpcReduction="10000"/>
          </a:bodyPr>
          <a:lstStyle/>
          <a:p>
            <a:r>
              <a:rPr lang="es-ES_tradnl" b="1" dirty="0"/>
              <a:t>Descripción:</a:t>
            </a:r>
          </a:p>
          <a:p>
            <a:r>
              <a:rPr lang="es-ES_tradnl" dirty="0"/>
              <a:t>La animación ilustra tres formas comunes de visualizar datos:</a:t>
            </a:r>
          </a:p>
          <a:p>
            <a:endParaRPr lang="es-ES_tradnl" dirty="0"/>
          </a:p>
          <a:p>
            <a:r>
              <a:rPr lang="es-ES_tradnl" b="1" dirty="0"/>
              <a:t>Histograma: </a:t>
            </a:r>
            <a:r>
              <a:rPr lang="es-ES_tradnl" dirty="0"/>
              <a:t>Representa la distribución de una variable numérica, dividiendo el rango de valores en intervalos (</a:t>
            </a:r>
            <a:r>
              <a:rPr lang="es-ES_tradnl" dirty="0" err="1"/>
              <a:t>bins</a:t>
            </a:r>
            <a:r>
              <a:rPr lang="es-ES_tradnl" dirty="0"/>
              <a:t>) y mostrando la frecuencia de ocurrencia en cada intervalo.</a:t>
            </a:r>
          </a:p>
          <a:p>
            <a:r>
              <a:rPr lang="es-ES_tradnl" b="1" dirty="0"/>
              <a:t>Gráfico de Dispersión: </a:t>
            </a:r>
            <a:r>
              <a:rPr lang="es-ES_tradnl" dirty="0"/>
              <a:t>Muestra la relación entre dos variables numéricas, donde cada punto representa una observación en el conjunto de datos.</a:t>
            </a:r>
          </a:p>
          <a:p>
            <a:r>
              <a:rPr lang="es-ES_tradnl" b="1" dirty="0"/>
              <a:t>Gráfico de Caja: </a:t>
            </a:r>
            <a:r>
              <a:rPr lang="es-ES_tradnl" dirty="0"/>
              <a:t>Representa la distribución de una variable numérica, mostrando la mediana, cuartiles y valores atípicos.</a:t>
            </a:r>
          </a:p>
        </p:txBody>
      </p:sp>
      <p:sp>
        <p:nvSpPr>
          <p:cNvPr id="12" name="Marcador de número de diapositiva 11">
            <a:extLst>
              <a:ext uri="{FF2B5EF4-FFF2-40B4-BE49-F238E27FC236}">
                <a16:creationId xmlns:a16="http://schemas.microsoft.com/office/drawing/2014/main" id="{8EC31E14-31A3-0A03-752E-EF92287894EB}"/>
              </a:ext>
            </a:extLst>
          </p:cNvPr>
          <p:cNvSpPr>
            <a:spLocks noGrp="1"/>
          </p:cNvSpPr>
          <p:nvPr>
            <p:ph type="sldNum" sz="quarter" idx="12"/>
          </p:nvPr>
        </p:nvSpPr>
        <p:spPr/>
        <p:txBody>
          <a:bodyPr/>
          <a:lstStyle/>
          <a:p>
            <a:fld id="{0E33B32A-81C2-494E-821D-3A31CC9AD4E1}" type="slidenum">
              <a:rPr lang="es-ES_tradnl" smtClean="0"/>
              <a:t>4</a:t>
            </a:fld>
            <a:endParaRPr lang="es-ES_tradnl"/>
          </a:p>
        </p:txBody>
      </p:sp>
    </p:spTree>
    <p:extLst>
      <p:ext uri="{BB962C8B-B14F-4D97-AF65-F5344CB8AC3E}">
        <p14:creationId xmlns:p14="http://schemas.microsoft.com/office/powerpoint/2010/main" val="2750931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B09C5635-04F9-633D-75C5-A3C5C0DD470B}"/>
              </a:ext>
            </a:extLst>
          </p:cNvPr>
          <p:cNvSpPr>
            <a:spLocks noGrp="1"/>
          </p:cNvSpPr>
          <p:nvPr>
            <p:ph type="title"/>
          </p:nvPr>
        </p:nvSpPr>
        <p:spPr/>
        <p:txBody>
          <a:bodyPr/>
          <a:lstStyle/>
          <a:p>
            <a:r>
              <a:rPr lang="es-ES_tradnl" dirty="0"/>
              <a:t>Transformación de Datos</a:t>
            </a:r>
          </a:p>
        </p:txBody>
      </p:sp>
      <p:pic>
        <p:nvPicPr>
          <p:cNvPr id="8" name="Marcador de contenido 7">
            <a:extLst>
              <a:ext uri="{FF2B5EF4-FFF2-40B4-BE49-F238E27FC236}">
                <a16:creationId xmlns:a16="http://schemas.microsoft.com/office/drawing/2014/main" id="{96C89DA5-CB74-419A-8C69-ED32EA3B2876}"/>
              </a:ext>
            </a:extLst>
          </p:cNvPr>
          <p:cNvPicPr>
            <a:picLocks noGrp="1" noChangeAspect="1"/>
          </p:cNvPicPr>
          <p:nvPr>
            <p:ph idx="1"/>
          </p:nvPr>
        </p:nvPicPr>
        <p:blipFill>
          <a:blip r:embed="rId2"/>
          <a:stretch>
            <a:fillRect/>
          </a:stretch>
        </p:blipFill>
        <p:spPr>
          <a:xfrm>
            <a:off x="5183188" y="1109662"/>
            <a:ext cx="6172200" cy="4629150"/>
          </a:xfrm>
        </p:spPr>
      </p:pic>
      <p:sp>
        <p:nvSpPr>
          <p:cNvPr id="6" name="Marcador de texto 5">
            <a:extLst>
              <a:ext uri="{FF2B5EF4-FFF2-40B4-BE49-F238E27FC236}">
                <a16:creationId xmlns:a16="http://schemas.microsoft.com/office/drawing/2014/main" id="{9E8F0C2F-407B-8816-2D77-9137C6A70DF9}"/>
              </a:ext>
            </a:extLst>
          </p:cNvPr>
          <p:cNvSpPr>
            <a:spLocks noGrp="1"/>
          </p:cNvSpPr>
          <p:nvPr>
            <p:ph type="body" sz="half" idx="2"/>
          </p:nvPr>
        </p:nvSpPr>
        <p:spPr/>
        <p:txBody>
          <a:bodyPr>
            <a:normAutofit lnSpcReduction="10000"/>
          </a:bodyPr>
          <a:lstStyle/>
          <a:p>
            <a:r>
              <a:rPr lang="es-ES_tradnl" b="1" dirty="0"/>
              <a:t>Descripción:</a:t>
            </a:r>
          </a:p>
          <a:p>
            <a:r>
              <a:rPr lang="es-ES_tradnl" dirty="0"/>
              <a:t>La animación ilustra tres etapas clave en la transformación de datos:</a:t>
            </a:r>
          </a:p>
          <a:p>
            <a:endParaRPr lang="es-ES_tradnl" dirty="0"/>
          </a:p>
          <a:p>
            <a:pPr marL="342900" indent="-342900">
              <a:buFont typeface="+mj-lt"/>
              <a:buAutoNum type="arabicPeriod"/>
            </a:pPr>
            <a:r>
              <a:rPr lang="es-ES_tradnl" b="1" dirty="0"/>
              <a:t>Eliminación de Datos Faltantes: </a:t>
            </a:r>
            <a:r>
              <a:rPr lang="es-ES_tradnl" dirty="0"/>
              <a:t>Muestra cómo se eliminan los valores faltantes (</a:t>
            </a:r>
            <a:r>
              <a:rPr lang="es-ES_tradnl" dirty="0" err="1"/>
              <a:t>NaN</a:t>
            </a:r>
            <a:r>
              <a:rPr lang="es-ES_tradnl" dirty="0"/>
              <a:t>) de un conjunto de datos.</a:t>
            </a:r>
          </a:p>
          <a:p>
            <a:pPr marL="342900" indent="-342900">
              <a:buFont typeface="+mj-lt"/>
              <a:buAutoNum type="arabicPeriod"/>
            </a:pPr>
            <a:r>
              <a:rPr lang="es-ES_tradnl" b="1" dirty="0"/>
              <a:t>Normalización de Valores: </a:t>
            </a:r>
            <a:r>
              <a:rPr lang="es-ES_tradnl" dirty="0"/>
              <a:t>Representa la transformación de los datos para tener una media de cero y una desviación estándar de uno.</a:t>
            </a:r>
          </a:p>
          <a:p>
            <a:pPr marL="342900" indent="-342900">
              <a:buFont typeface="+mj-lt"/>
              <a:buAutoNum type="arabicPeriod"/>
            </a:pPr>
            <a:r>
              <a:rPr lang="es-ES_tradnl" b="1" dirty="0"/>
              <a:t>Codificación de Variables Categóricas: </a:t>
            </a:r>
            <a:r>
              <a:rPr lang="es-ES_tradnl" dirty="0"/>
              <a:t>Muestra cómo las variables categóricas se convierten en números, asignando un valor numérico a cada categoría.</a:t>
            </a:r>
          </a:p>
        </p:txBody>
      </p:sp>
      <p:sp>
        <p:nvSpPr>
          <p:cNvPr id="5" name="Marcador de número de diapositiva 4">
            <a:extLst>
              <a:ext uri="{FF2B5EF4-FFF2-40B4-BE49-F238E27FC236}">
                <a16:creationId xmlns:a16="http://schemas.microsoft.com/office/drawing/2014/main" id="{50881659-350F-5F00-174D-0FF88A64803B}"/>
              </a:ext>
            </a:extLst>
          </p:cNvPr>
          <p:cNvSpPr>
            <a:spLocks noGrp="1"/>
          </p:cNvSpPr>
          <p:nvPr>
            <p:ph type="sldNum" sz="quarter" idx="12"/>
          </p:nvPr>
        </p:nvSpPr>
        <p:spPr/>
        <p:txBody>
          <a:bodyPr/>
          <a:lstStyle/>
          <a:p>
            <a:fld id="{0E33B32A-81C2-494E-821D-3A31CC9AD4E1}" type="slidenum">
              <a:rPr lang="es-ES_tradnl" smtClean="0"/>
              <a:t>5</a:t>
            </a:fld>
            <a:endParaRPr lang="es-ES_tradnl"/>
          </a:p>
        </p:txBody>
      </p:sp>
    </p:spTree>
    <p:extLst>
      <p:ext uri="{BB962C8B-B14F-4D97-AF65-F5344CB8AC3E}">
        <p14:creationId xmlns:p14="http://schemas.microsoft.com/office/powerpoint/2010/main" val="879905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DBD8D8D-FA0F-3D95-D20B-AF134088110C}"/>
              </a:ext>
            </a:extLst>
          </p:cNvPr>
          <p:cNvSpPr>
            <a:spLocks noGrp="1"/>
          </p:cNvSpPr>
          <p:nvPr>
            <p:ph type="title"/>
          </p:nvPr>
        </p:nvSpPr>
        <p:spPr/>
        <p:txBody>
          <a:bodyPr>
            <a:normAutofit/>
          </a:bodyPr>
          <a:lstStyle/>
          <a:p>
            <a:r>
              <a:rPr lang="es-ES_tradnl" sz="3600" dirty="0"/>
              <a:t>Modelización de Datos</a:t>
            </a:r>
          </a:p>
        </p:txBody>
      </p:sp>
      <p:pic>
        <p:nvPicPr>
          <p:cNvPr id="8" name="Marcador de contenido 7">
            <a:extLst>
              <a:ext uri="{FF2B5EF4-FFF2-40B4-BE49-F238E27FC236}">
                <a16:creationId xmlns:a16="http://schemas.microsoft.com/office/drawing/2014/main" id="{911C22BE-5D26-D60E-8CEE-0918C772F8FC}"/>
              </a:ext>
            </a:extLst>
          </p:cNvPr>
          <p:cNvPicPr>
            <a:picLocks noGrp="1" noChangeAspect="1"/>
          </p:cNvPicPr>
          <p:nvPr>
            <p:ph idx="1"/>
          </p:nvPr>
        </p:nvPicPr>
        <p:blipFill>
          <a:blip r:embed="rId2"/>
          <a:stretch>
            <a:fillRect/>
          </a:stretch>
        </p:blipFill>
        <p:spPr>
          <a:xfrm>
            <a:off x="5183188" y="1109662"/>
            <a:ext cx="6172200" cy="4629150"/>
          </a:xfrm>
        </p:spPr>
      </p:pic>
      <p:sp>
        <p:nvSpPr>
          <p:cNvPr id="6" name="Marcador de texto 5">
            <a:extLst>
              <a:ext uri="{FF2B5EF4-FFF2-40B4-BE49-F238E27FC236}">
                <a16:creationId xmlns:a16="http://schemas.microsoft.com/office/drawing/2014/main" id="{B39498A6-1929-0C21-D003-826D294B7C89}"/>
              </a:ext>
            </a:extLst>
          </p:cNvPr>
          <p:cNvSpPr>
            <a:spLocks noGrp="1"/>
          </p:cNvSpPr>
          <p:nvPr>
            <p:ph type="body" sz="half" idx="2"/>
          </p:nvPr>
        </p:nvSpPr>
        <p:spPr/>
        <p:txBody>
          <a:bodyPr>
            <a:normAutofit fontScale="92500" lnSpcReduction="20000"/>
          </a:bodyPr>
          <a:lstStyle/>
          <a:p>
            <a:r>
              <a:rPr lang="es-ES_tradnl" b="1" dirty="0"/>
              <a:t>Descripción:</a:t>
            </a:r>
          </a:p>
          <a:p>
            <a:r>
              <a:rPr lang="es-ES_tradnl" dirty="0"/>
              <a:t>La animación ilustra las etapas de construcción de un modelo matemático:</a:t>
            </a:r>
          </a:p>
          <a:p>
            <a:endParaRPr lang="es-ES_tradnl" dirty="0"/>
          </a:p>
          <a:p>
            <a:pPr marL="342900" indent="-342900">
              <a:buFont typeface="+mj-lt"/>
              <a:buAutoNum type="arabicPeriod"/>
            </a:pPr>
            <a:r>
              <a:rPr lang="es-ES_tradnl" b="1" dirty="0"/>
              <a:t>Datos Originales: </a:t>
            </a:r>
            <a:r>
              <a:rPr lang="es-ES_tradnl" dirty="0"/>
              <a:t>Presentación de los datos antes de la modelización.</a:t>
            </a:r>
          </a:p>
          <a:p>
            <a:pPr marL="342900" indent="-342900">
              <a:buFont typeface="+mj-lt"/>
              <a:buAutoNum type="arabicPeriod"/>
            </a:pPr>
            <a:r>
              <a:rPr lang="es-ES_tradnl" b="1" dirty="0"/>
              <a:t>Selección del Modelo: </a:t>
            </a:r>
            <a:r>
              <a:rPr lang="es-ES_tradnl" dirty="0"/>
              <a:t>Elección del tipo de modelo a utilizar, en este caso, la regresión lineal.</a:t>
            </a:r>
          </a:p>
          <a:p>
            <a:pPr marL="342900" indent="-342900">
              <a:buFont typeface="+mj-lt"/>
              <a:buAutoNum type="arabicPeriod"/>
            </a:pPr>
            <a:r>
              <a:rPr lang="es-ES_tradnl" b="1" dirty="0"/>
              <a:t>Entrenamiento del Modelo: </a:t>
            </a:r>
            <a:r>
              <a:rPr lang="es-ES_tradnl" dirty="0"/>
              <a:t>Muestra cómo el modelo se ajusta a los datos de entrenamiento, aprendiendo la relación entre las variables.</a:t>
            </a:r>
          </a:p>
          <a:p>
            <a:pPr marL="342900" indent="-342900">
              <a:buFont typeface="+mj-lt"/>
              <a:buAutoNum type="arabicPeriod"/>
            </a:pPr>
            <a:r>
              <a:rPr lang="es-ES_tradnl" b="1" dirty="0"/>
              <a:t>Ajuste de </a:t>
            </a:r>
            <a:r>
              <a:rPr lang="es-ES_tradnl" b="1" dirty="0" err="1"/>
              <a:t>Hiperparámetros</a:t>
            </a:r>
            <a:r>
              <a:rPr lang="es-ES_tradnl" b="1" dirty="0"/>
              <a:t>: </a:t>
            </a:r>
            <a:r>
              <a:rPr lang="es-ES_tradnl" dirty="0"/>
              <a:t>Representación simbólica del ajuste de </a:t>
            </a:r>
            <a:r>
              <a:rPr lang="es-ES_tradnl" dirty="0" err="1"/>
              <a:t>hiperparámetros</a:t>
            </a:r>
            <a:r>
              <a:rPr lang="es-ES_tradnl" dirty="0"/>
              <a:t> (en este caso, no hay </a:t>
            </a:r>
            <a:r>
              <a:rPr lang="es-ES_tradnl" dirty="0" err="1"/>
              <a:t>hiperparámetros</a:t>
            </a:r>
            <a:r>
              <a:rPr lang="es-ES_tradnl" dirty="0"/>
              <a:t> para ajustar en la regresión lineal).</a:t>
            </a:r>
          </a:p>
        </p:txBody>
      </p:sp>
      <p:sp>
        <p:nvSpPr>
          <p:cNvPr id="5" name="Marcador de número de diapositiva 4">
            <a:extLst>
              <a:ext uri="{FF2B5EF4-FFF2-40B4-BE49-F238E27FC236}">
                <a16:creationId xmlns:a16="http://schemas.microsoft.com/office/drawing/2014/main" id="{4AC2A29B-5B8C-64EA-913F-BF83884DD6D2}"/>
              </a:ext>
            </a:extLst>
          </p:cNvPr>
          <p:cNvSpPr>
            <a:spLocks noGrp="1"/>
          </p:cNvSpPr>
          <p:nvPr>
            <p:ph type="sldNum" sz="quarter" idx="12"/>
          </p:nvPr>
        </p:nvSpPr>
        <p:spPr/>
        <p:txBody>
          <a:bodyPr/>
          <a:lstStyle/>
          <a:p>
            <a:fld id="{0E33B32A-81C2-494E-821D-3A31CC9AD4E1}" type="slidenum">
              <a:rPr lang="es-ES_tradnl" smtClean="0"/>
              <a:t>6</a:t>
            </a:fld>
            <a:endParaRPr lang="es-ES_tradnl"/>
          </a:p>
        </p:txBody>
      </p:sp>
    </p:spTree>
    <p:extLst>
      <p:ext uri="{BB962C8B-B14F-4D97-AF65-F5344CB8AC3E}">
        <p14:creationId xmlns:p14="http://schemas.microsoft.com/office/powerpoint/2010/main" val="1981259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B86B6DC-5032-C464-65F3-5250717439C4}"/>
              </a:ext>
            </a:extLst>
          </p:cNvPr>
          <p:cNvSpPr>
            <a:spLocks noGrp="1"/>
          </p:cNvSpPr>
          <p:nvPr>
            <p:ph type="title"/>
          </p:nvPr>
        </p:nvSpPr>
        <p:spPr/>
        <p:txBody>
          <a:bodyPr/>
          <a:lstStyle/>
          <a:p>
            <a:r>
              <a:rPr lang="es-ES_tradnl" dirty="0"/>
              <a:t>Validación de Datos</a:t>
            </a:r>
          </a:p>
        </p:txBody>
      </p:sp>
      <p:pic>
        <p:nvPicPr>
          <p:cNvPr id="9" name="Marcador de contenido 8">
            <a:extLst>
              <a:ext uri="{FF2B5EF4-FFF2-40B4-BE49-F238E27FC236}">
                <a16:creationId xmlns:a16="http://schemas.microsoft.com/office/drawing/2014/main" id="{0F58137A-7D9E-8D1E-4891-8F7A2390DF2E}"/>
              </a:ext>
            </a:extLst>
          </p:cNvPr>
          <p:cNvPicPr>
            <a:picLocks noGrp="1" noChangeAspect="1"/>
          </p:cNvPicPr>
          <p:nvPr>
            <p:ph idx="1"/>
          </p:nvPr>
        </p:nvPicPr>
        <p:blipFill>
          <a:blip r:embed="rId2"/>
          <a:stretch>
            <a:fillRect/>
          </a:stretch>
        </p:blipFill>
        <p:spPr>
          <a:xfrm>
            <a:off x="5183188" y="1109662"/>
            <a:ext cx="6172200" cy="4629150"/>
          </a:xfrm>
        </p:spPr>
      </p:pic>
      <p:sp>
        <p:nvSpPr>
          <p:cNvPr id="7" name="Marcador de texto 6">
            <a:extLst>
              <a:ext uri="{FF2B5EF4-FFF2-40B4-BE49-F238E27FC236}">
                <a16:creationId xmlns:a16="http://schemas.microsoft.com/office/drawing/2014/main" id="{70B9525E-9029-018A-3E1F-6E16CC02DA76}"/>
              </a:ext>
            </a:extLst>
          </p:cNvPr>
          <p:cNvSpPr>
            <a:spLocks noGrp="1"/>
          </p:cNvSpPr>
          <p:nvPr>
            <p:ph type="body" sz="half" idx="2"/>
          </p:nvPr>
        </p:nvSpPr>
        <p:spPr/>
        <p:txBody>
          <a:bodyPr>
            <a:normAutofit fontScale="92500" lnSpcReduction="20000"/>
          </a:bodyPr>
          <a:lstStyle/>
          <a:p>
            <a:r>
              <a:rPr lang="es-ES_tradnl" b="1" dirty="0"/>
              <a:t>Descripción:</a:t>
            </a:r>
          </a:p>
          <a:p>
            <a:r>
              <a:rPr lang="es-ES_tradnl" dirty="0"/>
              <a:t>La animación para la validación de datos consta de dos partes:</a:t>
            </a:r>
          </a:p>
          <a:p>
            <a:endParaRPr lang="es-ES_tradnl" dirty="0"/>
          </a:p>
          <a:p>
            <a:pPr marL="285750" indent="-285750">
              <a:buFont typeface="Arial" panose="020B0604020202020204" pitchFamily="34" charset="0"/>
              <a:buChar char="•"/>
            </a:pPr>
            <a:r>
              <a:rPr lang="es-ES_tradnl" b="1" dirty="0"/>
              <a:t>Validación Cruzada: </a:t>
            </a:r>
            <a:r>
              <a:rPr lang="es-ES_tradnl" dirty="0"/>
              <a:t>Muestra una gráfica de barras con las puntuaciones obtenidas en cada </a:t>
            </a:r>
            <a:r>
              <a:rPr lang="es-ES_tradnl" dirty="0" err="1"/>
              <a:t>fold</a:t>
            </a:r>
            <a:r>
              <a:rPr lang="es-ES_tradnl" dirty="0"/>
              <a:t> de la validación cruzada. La validación cruzada es una técnica para evaluar el rendimiento del modelo utilizando diferentes subconjuntos de los datos para entrenamiento y validación.</a:t>
            </a:r>
          </a:p>
          <a:p>
            <a:pPr marL="285750" indent="-285750">
              <a:buFont typeface="Arial" panose="020B0604020202020204" pitchFamily="34" charset="0"/>
              <a:buChar char="•"/>
            </a:pPr>
            <a:r>
              <a:rPr lang="es-ES_tradnl" b="1" dirty="0"/>
              <a:t>Predicción vs Realidad: </a:t>
            </a:r>
            <a:r>
              <a:rPr lang="es-ES_tradnl" dirty="0"/>
              <a:t>Muestra un gráfico de dispersión comparando los valores reales con las predicciones del modelo en el conjunto de prueba. También se muestra el error cuadrático medio (MSE) como una métrica de evaluación del rendimiento del modelo.</a:t>
            </a:r>
          </a:p>
        </p:txBody>
      </p:sp>
      <p:sp>
        <p:nvSpPr>
          <p:cNvPr id="5" name="Marcador de número de diapositiva 4">
            <a:extLst>
              <a:ext uri="{FF2B5EF4-FFF2-40B4-BE49-F238E27FC236}">
                <a16:creationId xmlns:a16="http://schemas.microsoft.com/office/drawing/2014/main" id="{28407DC2-1122-9747-39C3-C6656EB78600}"/>
              </a:ext>
            </a:extLst>
          </p:cNvPr>
          <p:cNvSpPr>
            <a:spLocks noGrp="1"/>
          </p:cNvSpPr>
          <p:nvPr>
            <p:ph type="sldNum" sz="quarter" idx="12"/>
          </p:nvPr>
        </p:nvSpPr>
        <p:spPr/>
        <p:txBody>
          <a:bodyPr/>
          <a:lstStyle/>
          <a:p>
            <a:fld id="{0E33B32A-81C2-494E-821D-3A31CC9AD4E1}" type="slidenum">
              <a:rPr lang="es-ES_tradnl" smtClean="0"/>
              <a:t>7</a:t>
            </a:fld>
            <a:endParaRPr lang="es-ES_tradnl"/>
          </a:p>
        </p:txBody>
      </p:sp>
    </p:spTree>
    <p:extLst>
      <p:ext uri="{BB962C8B-B14F-4D97-AF65-F5344CB8AC3E}">
        <p14:creationId xmlns:p14="http://schemas.microsoft.com/office/powerpoint/2010/main" val="144666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6837B3F9-69A8-96E7-BA28-575D321634A1}"/>
              </a:ext>
            </a:extLst>
          </p:cNvPr>
          <p:cNvSpPr>
            <a:spLocks noGrp="1"/>
          </p:cNvSpPr>
          <p:nvPr>
            <p:ph type="title"/>
          </p:nvPr>
        </p:nvSpPr>
        <p:spPr/>
        <p:txBody>
          <a:bodyPr/>
          <a:lstStyle/>
          <a:p>
            <a:r>
              <a:rPr lang="es-ES_tradnl" dirty="0"/>
              <a:t>Conexión entre las Etapas</a:t>
            </a:r>
          </a:p>
        </p:txBody>
      </p:sp>
      <p:pic>
        <p:nvPicPr>
          <p:cNvPr id="14" name="Marcador de contenido 13" descr="Interfaz de usuario gráfica, Texto, Aplicación&#10;&#10;Descripción generada automáticamente">
            <a:extLst>
              <a:ext uri="{FF2B5EF4-FFF2-40B4-BE49-F238E27FC236}">
                <a16:creationId xmlns:a16="http://schemas.microsoft.com/office/drawing/2014/main" id="{B1519EA9-30ED-8902-9367-3F0DC7F3C5C7}"/>
              </a:ext>
            </a:extLst>
          </p:cNvPr>
          <p:cNvPicPr>
            <a:picLocks noGrp="1" noChangeAspect="1"/>
          </p:cNvPicPr>
          <p:nvPr>
            <p:ph idx="1"/>
          </p:nvPr>
        </p:nvPicPr>
        <p:blipFill>
          <a:blip r:embed="rId2"/>
          <a:stretch>
            <a:fillRect/>
          </a:stretch>
        </p:blipFill>
        <p:spPr>
          <a:xfrm>
            <a:off x="5183188" y="2395537"/>
            <a:ext cx="6172200" cy="2057400"/>
          </a:xfrm>
        </p:spPr>
      </p:pic>
      <p:sp>
        <p:nvSpPr>
          <p:cNvPr id="12" name="Marcador de texto 11">
            <a:extLst>
              <a:ext uri="{FF2B5EF4-FFF2-40B4-BE49-F238E27FC236}">
                <a16:creationId xmlns:a16="http://schemas.microsoft.com/office/drawing/2014/main" id="{DA7740D8-DA8C-29F6-9C0A-84FAE0326E49}"/>
              </a:ext>
            </a:extLst>
          </p:cNvPr>
          <p:cNvSpPr>
            <a:spLocks noGrp="1"/>
          </p:cNvSpPr>
          <p:nvPr>
            <p:ph type="body" sz="half" idx="2"/>
          </p:nvPr>
        </p:nvSpPr>
        <p:spPr/>
        <p:txBody>
          <a:bodyPr>
            <a:normAutofit fontScale="77500" lnSpcReduction="20000"/>
          </a:bodyPr>
          <a:lstStyle/>
          <a:p>
            <a:r>
              <a:rPr lang="es-ES_tradnl" b="1" dirty="0"/>
              <a:t>Descripción:</a:t>
            </a:r>
          </a:p>
          <a:p>
            <a:r>
              <a:rPr lang="es-ES_tradnl" dirty="0"/>
              <a:t>La animación muestra el flujo de trabajo en el Análisis Exploratorio de Datos (EDA), destacando cómo cada etapa se basa en la anterior y cómo el EDA es un proceso iterativo y flexible. Las etapas representadas incluyen:</a:t>
            </a:r>
          </a:p>
          <a:p>
            <a:endParaRPr lang="es-ES_tradnl" dirty="0"/>
          </a:p>
          <a:p>
            <a:pPr marL="342900" indent="-342900">
              <a:buFont typeface="+mj-lt"/>
              <a:buAutoNum type="arabicPeriod"/>
            </a:pPr>
            <a:r>
              <a:rPr lang="es-ES_tradnl" b="1" dirty="0"/>
              <a:t>Visualización: </a:t>
            </a:r>
            <a:r>
              <a:rPr lang="es-ES_tradnl" dirty="0"/>
              <a:t>Explorar la estructura y naturaleza de los datos.</a:t>
            </a:r>
          </a:p>
          <a:p>
            <a:pPr marL="342900" indent="-342900">
              <a:buFont typeface="+mj-lt"/>
              <a:buAutoNum type="arabicPeriod"/>
            </a:pPr>
            <a:r>
              <a:rPr lang="es-ES_tradnl" b="1" dirty="0"/>
              <a:t>Transformación: </a:t>
            </a:r>
            <a:r>
              <a:rPr lang="es-ES_tradnl" dirty="0"/>
              <a:t>Preparar los datos para el análisis, incluyendo limpieza y normalización.</a:t>
            </a:r>
          </a:p>
          <a:p>
            <a:pPr marL="342900" indent="-342900">
              <a:buFont typeface="+mj-lt"/>
              <a:buAutoNum type="arabicPeriod"/>
            </a:pPr>
            <a:r>
              <a:rPr lang="es-ES_tradnl" b="1" dirty="0"/>
              <a:t>Modelización: </a:t>
            </a:r>
            <a:r>
              <a:rPr lang="es-ES_tradnl" dirty="0"/>
              <a:t>Construir un modelo matemático que describa las relaciones en los datos.</a:t>
            </a:r>
          </a:p>
          <a:p>
            <a:pPr marL="342900" indent="-342900">
              <a:buFont typeface="+mj-lt"/>
              <a:buAutoNum type="arabicPeriod"/>
            </a:pPr>
            <a:r>
              <a:rPr lang="es-ES_tradnl" b="1" dirty="0"/>
              <a:t>Validación: </a:t>
            </a:r>
            <a:r>
              <a:rPr lang="es-ES_tradnl" dirty="0"/>
              <a:t>Evaluar qué tan bien el modelo se ajusta a los datos y su capacidad para generalizar a nuevos datos.</a:t>
            </a:r>
          </a:p>
          <a:p>
            <a:r>
              <a:rPr lang="es-ES_tradnl" dirty="0"/>
              <a:t>Las flechas entre las etapas representan la conexión y transición entre ellas, subrayando la naturaleza secuencial e iterativa del proceso.</a:t>
            </a:r>
          </a:p>
        </p:txBody>
      </p:sp>
      <p:sp>
        <p:nvSpPr>
          <p:cNvPr id="5" name="Marcador de número de diapositiva 4">
            <a:extLst>
              <a:ext uri="{FF2B5EF4-FFF2-40B4-BE49-F238E27FC236}">
                <a16:creationId xmlns:a16="http://schemas.microsoft.com/office/drawing/2014/main" id="{95EF04D7-1689-E22C-08E7-0E6CAFFB0A49}"/>
              </a:ext>
            </a:extLst>
          </p:cNvPr>
          <p:cNvSpPr>
            <a:spLocks noGrp="1"/>
          </p:cNvSpPr>
          <p:nvPr>
            <p:ph type="sldNum" sz="quarter" idx="12"/>
          </p:nvPr>
        </p:nvSpPr>
        <p:spPr/>
        <p:txBody>
          <a:bodyPr/>
          <a:lstStyle/>
          <a:p>
            <a:fld id="{0E33B32A-81C2-494E-821D-3A31CC9AD4E1}" type="slidenum">
              <a:rPr lang="es-ES_tradnl" smtClean="0"/>
              <a:t>8</a:t>
            </a:fld>
            <a:endParaRPr lang="es-ES_tradnl" dirty="0"/>
          </a:p>
        </p:txBody>
      </p:sp>
    </p:spTree>
    <p:extLst>
      <p:ext uri="{BB962C8B-B14F-4D97-AF65-F5344CB8AC3E}">
        <p14:creationId xmlns:p14="http://schemas.microsoft.com/office/powerpoint/2010/main" val="94757032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3144</TotalTime>
  <Words>1213</Words>
  <Application>Microsoft Office PowerPoint</Application>
  <PresentationFormat>Panorámica</PresentationFormat>
  <Paragraphs>105</Paragraphs>
  <Slides>10</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10</vt:i4>
      </vt:variant>
    </vt:vector>
  </HeadingPairs>
  <TitlesOfParts>
    <vt:vector size="18" baseType="lpstr">
      <vt:lpstr>Arial</vt:lpstr>
      <vt:lpstr>Calibri</vt:lpstr>
      <vt:lpstr>Calibri Light</vt:lpstr>
      <vt:lpstr>Century Gothic</vt:lpstr>
      <vt:lpstr>Courier New</vt:lpstr>
      <vt:lpstr>Gill Sans MT</vt:lpstr>
      <vt:lpstr>Times New Roman</vt:lpstr>
      <vt:lpstr>Tema de Office</vt:lpstr>
      <vt:lpstr>Presentación de PowerPoint</vt:lpstr>
      <vt:lpstr>Introducción al Análisis Exploratorio de Datos (EDA)</vt:lpstr>
      <vt:lpstr>¿Qué es EDA?</vt:lpstr>
      <vt:lpstr>Historia y Desarrollo de EDA - Parte 1</vt:lpstr>
      <vt:lpstr>Visualización de Datos</vt:lpstr>
      <vt:lpstr>Transformación de Datos</vt:lpstr>
      <vt:lpstr>Modelización de Datos</vt:lpstr>
      <vt:lpstr>Validación de Datos</vt:lpstr>
      <vt:lpstr>Conexión entre las Etapas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Aida Mercedes Gomez Suarez</dc:creator>
  <cp:lastModifiedBy>Jorge Ivan Romero Gelvez</cp:lastModifiedBy>
  <cp:revision>27</cp:revision>
  <dcterms:created xsi:type="dcterms:W3CDTF">2023-05-30T23:04:28Z</dcterms:created>
  <dcterms:modified xsi:type="dcterms:W3CDTF">2023-08-23T21:51:51Z</dcterms:modified>
</cp:coreProperties>
</file>