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Agentes Inteligentes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🎯 Aplicaciones prácticas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Asistentes virtuales</a:t>
            </a:r>
          </a:p>
          <a:p>
            <a:pPr lvl="0"/>
            <a:r>
              <a:t>Robots autónomos</a:t>
            </a:r>
          </a:p>
          <a:p>
            <a:pPr lvl="0"/>
            <a:r>
              <a:t>Agentes en videojuegos</a:t>
            </a:r>
          </a:p>
          <a:p>
            <a:pPr lvl="0"/>
            <a:r>
              <a:t>Sistemas de recomendación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✅ 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Todos los agentes perciben y actúan</a:t>
            </a:r>
          </a:p>
          <a:p>
            <a:pPr lvl="0"/>
            <a:r>
              <a:t>La diferencia está en cómo toman decisiones</a:t>
            </a:r>
          </a:p>
          <a:p>
            <a:pPr lvl="0"/>
            <a:r>
              <a:t>Los más avanzados planifican, evalúan y optimizan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🤖 Agentes Inteligentes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¿Qué es un agente?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Un </a:t>
            </a:r>
            <a:r>
              <a:rPr b="1"/>
              <a:t>agente</a:t>
            </a:r>
            <a:r>
              <a:t> percibe su entorno mediante sensores y actúa sobre él usando actuadores.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Robot Aspiradora</a:t>
            </a:r>
            <a:br/>
            <a:r>
              <a:t>Sensores de polvo, motores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Termostato</a:t>
            </a:r>
            <a:br/>
            <a:r>
              <a:t>Sensor de temperatura → calefacción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🧠 Función del agente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Es una función matemática que toma los perceptos y produce una acción:</a:t>
            </a:r>
            <a:br/>
            <a:r>
              <a:t>[ f(^*)  ]</a:t>
            </a:r>
          </a:p>
          <a:p>
            <a:pPr marL="0" lvl="0" indent="0">
              <a:buNone/>
            </a:pPr>
            <a:r>
              <a:t>Esta función es conceptual. En la práctica se implementa mediante un programa.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💻 Programa del agente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El programa del agente implementa esa función. Ejemplo: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programa_del_agente(percepto):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percepto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"temperatura_baja"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"encender_calefacción"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🏗️ Tipos de agentes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Reactivo Simple</a:t>
            </a:r>
          </a:p>
          <a:p>
            <a:pPr marL="0" lvl="0" indent="0">
              <a:buNone/>
            </a:pPr>
            <a:r>
              <a:t>Actúa según el percepto actual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 Estado</a:t>
            </a:r>
          </a:p>
          <a:p>
            <a:pPr marL="0" lvl="0" indent="0">
              <a:buNone/>
            </a:pPr>
            <a:r>
              <a:t>Recuerda información pasada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📊 Comparación de Arquitecturas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Reactivo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 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Utilidad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Reacción inmediata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Usa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Tiene metas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Evalúa opciones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🧩 Actividad Interactiva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Clasifica los siguientes agentes según su tipo:</a:t>
            </a:r>
          </a:p>
          <a:p>
            <a:pPr marL="342900" lvl="0" indent="-342900">
              <a:buAutoNum type="arabicPeriod"/>
            </a:pPr>
            <a:r>
              <a:t>Un dispensador automático de jabón</a:t>
            </a:r>
            <a:br/>
            <a:endParaRPr/>
          </a:p>
          <a:p>
            <a:pPr marL="342900" lvl="0" indent="-342900">
              <a:buAutoNum type="arabicPeriod"/>
            </a:pPr>
            <a:r>
              <a:t>Google Maps calculando una ruta</a:t>
            </a:r>
            <a:br/>
            <a:endParaRPr/>
          </a:p>
          <a:p>
            <a:pPr marL="342900" lvl="0" indent="-342900">
              <a:buAutoNum type="arabicPeriod"/>
            </a:pPr>
            <a:r>
              <a:t>Un asistente virtual que aprende de ti</a:t>
            </a:r>
            <a:br/>
            <a:endParaRPr/>
          </a:p>
          <a:p>
            <a:pPr marL="342900" lvl="0" indent="-342900">
              <a:buAutoNum type="arabicPeriod"/>
            </a:pPr>
            <a:r>
              <a:t>Un robot que gira al detectar una pared</a:t>
            </a:r>
          </a:p>
          <a:p>
            <a:pPr marL="0" lvl="0" indent="0">
              <a:buNone/>
            </a:pPr>
            <a:r>
              <a:rPr b="1"/>
              <a:t>Tipos</a:t>
            </a:r>
            <a:r>
              <a:t>: Reactivo simple, Con estado, Basado en objetivos, Basado en utilidad</a:t>
            </a:r>
          </a:p>
          <a:p>
            <a:pPr marL="0" lvl="0" indent="0">
              <a:buNone/>
            </a:pPr>
            <a:r>
              <a:t>💬 Discútelo con tu grupo antes de compartir en clase.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Presentación en pantalla (16:9)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</vt:lpstr>
      <vt:lpstr>Office Theme</vt:lpstr>
      <vt:lpstr>Agentes Inteligentes</vt:lpstr>
      <vt:lpstr>🤖 Agentes Inteligentes</vt:lpstr>
      <vt:lpstr>¿Qué es un agente?</vt:lpstr>
      <vt:lpstr>Presentación de PowerPoint</vt:lpstr>
      <vt:lpstr>🧠 Función del agente</vt:lpstr>
      <vt:lpstr>💻 Programa del agente</vt:lpstr>
      <vt:lpstr>🏗️ Tipos de agentes</vt:lpstr>
      <vt:lpstr>📊 Comparación de Arquitecturas</vt:lpstr>
      <vt:lpstr>🧩 Actividad Interactiva</vt:lpstr>
      <vt:lpstr>🎯 Aplicaciones prácticas</vt:lpstr>
      <vt:lpstr>✅ Conclusión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Inteligentes</dc:title>
  <dc:creator/>
  <cp:keywords/>
  <cp:lastModifiedBy>Jorge Ivan Romero Gelvez</cp:lastModifiedBy>
  <cp:revision>1</cp:revision>
  <dcterms:created xsi:type="dcterms:W3CDTF">2025-07-28T17:56:13Z</dcterms:created>
  <dcterms:modified xsi:type="dcterms:W3CDTF">2025-07-28T17:59:43Z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