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Agentes Inteligentes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Agente Basado en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Tiene una meta clara</a:t>
            </a:r>
          </a:p>
          <a:p>
            <a:pPr lvl="0"/>
            <a:r>
              <a:rPr/>
              <a:t>Evalúa acciones que contribuyen a lograrla</a:t>
            </a:r>
          </a:p>
          <a:p>
            <a:pPr lvl="0" indent="0" marL="0">
              <a:buNone/>
            </a:pPr>
            <a:r>
              <a:rPr/>
              <a:t>📌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meta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"llegar al punto B"</a:t>
            </a:r>
            <a:br/>
            <a:r>
              <a:rPr>
                <a:latin typeface="Courier"/>
              </a:rPr>
              <a:t>ruta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planificar_ruta(punto_actual, meta)</a:t>
            </a:r>
            <a:br/>
            <a:r>
              <a:rPr>
                <a:latin typeface="Courier"/>
              </a:rPr>
              <a:t>ejecutar(ruta)</a:t>
            </a:r>
          </a:p>
          <a:p>
            <a:pPr lvl="0" indent="0" marL="0">
              <a:buNone/>
            </a:pPr>
            <a:r>
              <a:rPr/>
              <a:t>🗺️ GPS, sistemas de planificación, búsqueda de caminos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📈 Agente Basado en Utilidad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Evalúa todas las posibles acciones con una función de utilidad</a:t>
            </a:r>
          </a:p>
          <a:p>
            <a:pPr lvl="0"/>
            <a:r>
              <a:rPr/>
              <a:t>Escoge la acción que maximiza el beneficio esperado</a:t>
            </a:r>
          </a:p>
          <a:p>
            <a:pPr lvl="0" indent="0" marL="0">
              <a:buNone/>
            </a:pPr>
            <a:r>
              <a:rPr/>
              <a:t>📌 Ejemplo:</a:t>
            </a:r>
          </a:p>
          <a:p>
            <a:pPr lvl="0" indent="0">
              <a:buNone/>
            </a:pPr>
            <a:r>
              <a:rPr>
                <a:latin typeface="Courier"/>
              </a:rPr>
              <a:t>acciones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[ruta1, ruta2, ruta3]</a:t>
            </a:r>
            <a:br/>
            <a:r>
              <a:rPr>
                <a:latin typeface="Courier"/>
              </a:rPr>
              <a:t>mejor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(acciones, 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utilidad)</a:t>
            </a:r>
            <a:br/>
            <a:r>
              <a:rPr>
                <a:latin typeface="Courier"/>
              </a:rPr>
              <a:t>ejecutar(mejor)</a:t>
            </a:r>
          </a:p>
          <a:p>
            <a:pPr lvl="0" indent="0" marL="0">
              <a:buNone/>
            </a:pPr>
            <a:r>
              <a:rPr/>
              <a:t>🚗 Usado en coches autónomos o decisiones económicas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📊 Comparación entre arquitecturas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/>
                <a:gridCol w="1651000"/>
                <a:gridCol w="1651000"/>
                <a:gridCol w="1651000"/>
                <a:gridCol w="1651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Reactivo 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 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Utilidad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Reacción inmediata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Usa memoria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Tiene metas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Evalúa diferentes opciones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Maximiza beneficio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🧪 Ejemplos y Clasificación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Sensor de luz que enciende una lámpara</a:t>
            </a:r>
            <a:r>
              <a:rPr/>
              <a:t> → Reactivo simple</a:t>
            </a:r>
          </a:p>
          <a:p>
            <a:pPr lvl="0" indent="-342900" marL="342900">
              <a:buAutoNum type="arabicPeriod"/>
            </a:pPr>
            <a:r>
              <a:rPr b="1"/>
              <a:t>Robot que recuerda qué zonas limpió</a:t>
            </a:r>
            <a:r>
              <a:rPr/>
              <a:t> → Con estado</a:t>
            </a:r>
          </a:p>
          <a:p>
            <a:pPr lvl="0" indent="-342900" marL="342900">
              <a:buAutoNum type="arabicPeriod"/>
            </a:pPr>
            <a:r>
              <a:rPr b="1"/>
              <a:t>Waze planificando ruta</a:t>
            </a:r>
            <a:r>
              <a:rPr/>
              <a:t> → Basado en objetivos</a:t>
            </a:r>
          </a:p>
          <a:p>
            <a:pPr lvl="0" indent="-342900" marL="342900">
              <a:buAutoNum type="arabicPeriod"/>
            </a:pPr>
            <a:r>
              <a:rPr b="1"/>
              <a:t>Coche autónomo que elige entre seguridad y rapidez</a:t>
            </a:r>
            <a:r>
              <a:rPr/>
              <a:t> → Basado en utilidad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🧩 Actividad Interactiva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Clasifica los siguientes agentes según su tipo:</a:t>
            </a:r>
          </a:p>
          <a:p>
            <a:pPr lvl="0" indent="-342900" marL="342900">
              <a:buAutoNum type="arabicPeriod"/>
            </a:pPr>
            <a:r>
              <a:rPr/>
              <a:t>Un dispensador automático de jabón</a:t>
            </a:r>
            <a:br/>
          </a:p>
          <a:p>
            <a:pPr lvl="0" indent="-342900" marL="342900">
              <a:buAutoNum type="arabicPeriod"/>
            </a:pPr>
            <a:r>
              <a:rPr/>
              <a:t>Google Maps calculando una ruta</a:t>
            </a:r>
            <a:br/>
          </a:p>
          <a:p>
            <a:pPr lvl="0" indent="-342900" marL="342900">
              <a:buAutoNum type="arabicPeriod"/>
            </a:pPr>
            <a:r>
              <a:rPr/>
              <a:t>Un asistente virtual que aprende de ti</a:t>
            </a:r>
            <a:br/>
          </a:p>
          <a:p>
            <a:pPr lvl="0" indent="-342900" marL="342900">
              <a:buAutoNum type="arabicPeriod"/>
            </a:pPr>
            <a:r>
              <a:rPr/>
              <a:t>Un robot que gira al detectar una pared</a:t>
            </a:r>
          </a:p>
          <a:p>
            <a:pPr lvl="0" indent="0" marL="0">
              <a:buNone/>
            </a:pPr>
            <a:r>
              <a:rPr b="1"/>
              <a:t>Tipos:</a:t>
            </a:r>
            <a:r>
              <a:rPr/>
              <a:t> Reactivo simple, Con estado, Basado en objetivos, Basado en utilidad</a:t>
            </a:r>
          </a:p>
          <a:p>
            <a:pPr lvl="0" indent="0" marL="0">
              <a:buNone/>
            </a:pPr>
            <a:r>
              <a:rPr/>
              <a:t>💬 Discútelo con tu grupo antes de compartir en clase.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📚 Aplicaciones prácticas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🗣️ Asistentes virtuales (Alexa, Siri)</a:t>
            </a:r>
          </a:p>
          <a:p>
            <a:pPr lvl="0"/>
            <a:r>
              <a:rPr/>
              <a:t>🧹 Robots aspiradores (Roomba)</a:t>
            </a:r>
          </a:p>
          <a:p>
            <a:pPr lvl="0"/>
            <a:r>
              <a:rPr/>
              <a:t>🚗 Vehículos autónomos (Tesla)</a:t>
            </a:r>
          </a:p>
          <a:p>
            <a:pPr lvl="0"/>
            <a:r>
              <a:rPr/>
              <a:t>🤖 NPCs en videojuegos</a:t>
            </a:r>
          </a:p>
          <a:p>
            <a:pPr lvl="0"/>
            <a:r>
              <a:rPr/>
              <a:t>📈 Sistemas de recomendación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✅ 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Todos los agentes perciben su entorno y actúan en él.</a:t>
            </a:r>
          </a:p>
          <a:p>
            <a:pPr lvl="0"/>
            <a:r>
              <a:rPr/>
              <a:t>La diferencia está en su complejidad y capacidad de decisión.</a:t>
            </a:r>
          </a:p>
          <a:p>
            <a:pPr lvl="0"/>
            <a:r>
              <a:rPr/>
              <a:t>Agentes más avanzados pueden planear, aprender y adaptarse.</a:t>
            </a:r>
          </a:p>
          <a:p>
            <a:pPr lvl="0"/>
            <a:r>
              <a:rPr/>
              <a:t>¡Comprender esto es clave para diseñar sistemas inteligentes!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🙋 Preguntas para Reflexión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¿Qué tipo de agente es más útil para entornos cambiantes?</a:t>
            </a:r>
          </a:p>
          <a:p>
            <a:pPr lvl="0"/>
            <a:r>
              <a:rPr/>
              <a:t>¿Podemos combinar arquitecturas?</a:t>
            </a:r>
          </a:p>
          <a:p>
            <a:pPr lvl="0"/>
            <a:r>
              <a:rPr/>
              <a:t>¿Qué desafíos hay al construir un agente inteligente?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Proyecto sugerido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🎓 Crea tu propio agente en Python: - Simula un entorno con obstáculos - Implementa un agente que navegue usando lógica reactiva - Mejora el agente para que aprenda o planee su ruta</a:t>
            </a:r>
          </a:p>
          <a:p>
            <a:pPr lvl="0" indent="0" marL="0">
              <a:buNone/>
            </a:pPr>
            <a:r>
              <a:rPr/>
              <a:t>💡 ¡Experimenta con las distintas arquitecturas!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🤖 Agentes Inteligentes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¿Qué es un agente?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</a:t>
            </a:r>
            <a:r>
              <a:rPr b="1"/>
              <a:t>agente</a:t>
            </a:r>
            <a:r>
              <a:rPr/>
              <a:t> percibe su entorno mediante sensores y actúa sobre él usando actuadores.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Robot Aspiradora</a:t>
            </a:r>
            <a:br/>
            <a:r>
              <a:rPr/>
              <a:t>Sensores de polvo, proximidad, batería → Motores, ruedas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Termostato</a:t>
            </a:r>
            <a:br/>
            <a:r>
              <a:rPr/>
              <a:t>Sensor de temperatura → Encender/Apagar calefacción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🧠 Función del agente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 función matemática que toma como entrada la secuencia de perceptos y devuelve una acción:</a:t>
            </a:r>
          </a:p>
          <a:p>
            <a:pPr lvl="0" indent="0" marL="0">
              <a:buNone/>
            </a:pPr>
            <a:r>
              <a:rPr/>
              <a:t>[ f(^*)  ]</a:t>
            </a:r>
          </a:p>
          <a:p>
            <a:pPr lvl="0" indent="0" marL="0">
              <a:buNone/>
            </a:pPr>
            <a:r>
              <a:rPr/>
              <a:t>🔹 Esta función es teórica y describe el comportamiento ideal.</a:t>
            </a:r>
            <a:br/>
            <a:r>
              <a:rPr/>
              <a:t>🔹 En la práctica, se implementa con un programa de agente.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💻 Programa del agente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 programa del agente implementa esa función. Por ejemplo: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programa_del_agente(percepto):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percepto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"temperatura_baja"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"encender_calefacción"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elif</a:t>
            </a:r>
            <a:r>
              <a:rPr>
                <a:latin typeface="Courier"/>
              </a:rPr>
              <a:t> percepto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"temperatura_alta"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"apagar_calefacción"</a:t>
            </a:r>
          </a:p>
          <a:p>
            <a:pPr lvl="0" indent="0" marL="0">
              <a:buNone/>
            </a:pPr>
            <a:r>
              <a:rPr/>
              <a:t>📌 Este programa es una aproximación computacional a la función del agente.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🏗️ Arquitecturas de agentes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 arquitecturas definen cómo se organiza internamente el agente:</a:t>
            </a:r>
          </a:p>
          <a:p>
            <a:pPr lvl="0"/>
            <a:r>
              <a:rPr/>
              <a:t>🟥 </a:t>
            </a:r>
            <a:r>
              <a:rPr b="1"/>
              <a:t>Reactivo simple</a:t>
            </a:r>
            <a:r>
              <a:rPr/>
              <a:t>: responde directamente a los estímulos</a:t>
            </a:r>
          </a:p>
          <a:p>
            <a:pPr lvl="0"/>
            <a:r>
              <a:rPr/>
              <a:t>🟨 </a:t>
            </a:r>
            <a:r>
              <a:rPr b="1"/>
              <a:t>Con estado interno</a:t>
            </a:r>
            <a:r>
              <a:rPr/>
              <a:t>: guarda memoria</a:t>
            </a:r>
          </a:p>
          <a:p>
            <a:pPr lvl="0"/>
            <a:r>
              <a:rPr/>
              <a:t>🟦 </a:t>
            </a:r>
            <a:r>
              <a:rPr b="1"/>
              <a:t>Basado en objetivos</a:t>
            </a:r>
            <a:r>
              <a:rPr/>
              <a:t>: tiene una meta y planifica</a:t>
            </a:r>
          </a:p>
          <a:p>
            <a:pPr lvl="0"/>
            <a:r>
              <a:rPr/>
              <a:t>🟩 </a:t>
            </a:r>
            <a:r>
              <a:rPr b="1"/>
              <a:t>Basado en utilidad</a:t>
            </a:r>
            <a:r>
              <a:rPr/>
              <a:t>: elige la mejor acción según un valor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🔁 Agente Reactivo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usa memoria ni planificación</a:t>
            </a:r>
          </a:p>
          <a:p>
            <a:pPr lvl="0"/>
            <a:r>
              <a:rPr/>
              <a:t>Basado en reglas “si… entonces…”</a:t>
            </a:r>
          </a:p>
          <a:p>
            <a:pPr lvl="0" indent="0" marL="0">
              <a:buNone/>
            </a:pPr>
            <a:r>
              <a:rPr/>
              <a:t>📌 Ejemplo: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sensor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"obstáculo"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girar()</a:t>
            </a:r>
          </a:p>
          <a:p>
            <a:pPr lvl="0" indent="0" marL="0">
              <a:buNone/>
            </a:pPr>
            <a:r>
              <a:rPr/>
              <a:t>🧠 Solo responde al percepto actual.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🔁 Agente Reactivo con Estado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Guarda parte de la historia pasada</a:t>
            </a:r>
          </a:p>
          <a:p>
            <a:pPr lvl="0"/>
            <a:r>
              <a:rPr/>
              <a:t>Mejora decisiones con base en experiencias anteriores</a:t>
            </a:r>
          </a:p>
          <a:p>
            <a:pPr lvl="0" indent="0" marL="0">
              <a:buNone/>
            </a:pPr>
            <a:r>
              <a:rPr/>
              <a:t>📌 Ejemplo: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percepto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"zona_limpia"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memoria[</a:t>
            </a:r>
            <a:r>
              <a:rPr>
                <a:solidFill>
                  <a:srgbClr val="4070A0"/>
                </a:solidFill>
                <a:latin typeface="Courier"/>
              </a:rPr>
              <a:t>"zona"</a:t>
            </a:r>
            <a:r>
              <a:rPr>
                <a:latin typeface="Courier"/>
              </a:rPr>
              <a:t>]:</a:t>
            </a:r>
            <a:br/>
            <a:r>
              <a:rPr>
                <a:latin typeface="Courier"/>
              </a:rPr>
              <a:t>    buscar_nueva_zona()</a:t>
            </a:r>
          </a:p>
          <a:p>
            <a:pPr lvl="0" indent="0" marL="0">
              <a:buNone/>
            </a:pPr>
            <a:r>
              <a:rPr/>
              <a:t>🔍 Útil en robots que deben recorrer áreas completas sin repetir.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Agentes Inteligentes</dc:title>
  <dc:creator/>
  <cp:keywords/>
  <dcterms:created xsi:type="dcterms:W3CDTF">2025-07-28T18:01:15Z</dcterms:created>
  <dcterms:modified xsi:type="dcterms:W3CDTF">2025-07-28T18:01:15Z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