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212D38-02B2-4BCE-AB74-D2991B82A44A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1361682-AA89-4D06-B04F-DFB7312ABA05}">
      <dgm:prSet phldrT="[Texto]"/>
      <dgm:spPr/>
      <dgm:t>
        <a:bodyPr/>
        <a:lstStyle/>
        <a:p>
          <a:r>
            <a:rPr lang="es-ES" dirty="0" smtClean="0"/>
            <a:t>Usuario</a:t>
          </a:r>
          <a:endParaRPr lang="es-ES" dirty="0"/>
        </a:p>
      </dgm:t>
    </dgm:pt>
    <dgm:pt modelId="{9B4DBB99-2AF6-41C9-AE60-91198858E430}" type="parTrans" cxnId="{0412AB26-BC06-4AE2-859E-D34CB21F3DEA}">
      <dgm:prSet/>
      <dgm:spPr/>
      <dgm:t>
        <a:bodyPr/>
        <a:lstStyle/>
        <a:p>
          <a:endParaRPr lang="es-ES"/>
        </a:p>
      </dgm:t>
    </dgm:pt>
    <dgm:pt modelId="{3D9DBCCC-A1EE-4376-A3EA-68AEBBD111BD}" type="sibTrans" cxnId="{0412AB26-BC06-4AE2-859E-D34CB21F3DEA}">
      <dgm:prSet/>
      <dgm:spPr/>
      <dgm:t>
        <a:bodyPr/>
        <a:lstStyle/>
        <a:p>
          <a:endParaRPr lang="es-ES"/>
        </a:p>
      </dgm:t>
    </dgm:pt>
    <dgm:pt modelId="{21DD3734-6057-4995-85CA-EB5D383F9F2F}">
      <dgm:prSet phldrT="[Texto]" custT="1"/>
      <dgm:spPr/>
      <dgm:t>
        <a:bodyPr/>
        <a:lstStyle/>
        <a:p>
          <a:r>
            <a:rPr lang="es-ES" sz="1600" dirty="0" smtClean="0"/>
            <a:t>Anuncio</a:t>
          </a:r>
          <a:endParaRPr lang="es-ES" sz="1600" dirty="0"/>
        </a:p>
      </dgm:t>
    </dgm:pt>
    <dgm:pt modelId="{DA23A18E-8A18-4418-9225-DA74A57677FE}" type="parTrans" cxnId="{114F486F-9FF3-4E83-9D04-461A5E707C98}">
      <dgm:prSet/>
      <dgm:spPr/>
      <dgm:t>
        <a:bodyPr/>
        <a:lstStyle/>
        <a:p>
          <a:endParaRPr lang="es-ES"/>
        </a:p>
      </dgm:t>
    </dgm:pt>
    <dgm:pt modelId="{0D76599A-BC1C-46FE-ABDA-834119F66871}" type="sibTrans" cxnId="{114F486F-9FF3-4E83-9D04-461A5E707C98}">
      <dgm:prSet/>
      <dgm:spPr/>
      <dgm:t>
        <a:bodyPr/>
        <a:lstStyle/>
        <a:p>
          <a:endParaRPr lang="es-ES"/>
        </a:p>
      </dgm:t>
    </dgm:pt>
    <dgm:pt modelId="{2DD75713-8872-4B9C-B729-8628D92A10D4}">
      <dgm:prSet phldrT="[Texto]" custT="1"/>
      <dgm:spPr/>
      <dgm:t>
        <a:bodyPr/>
        <a:lstStyle/>
        <a:p>
          <a:r>
            <a:rPr lang="es-ES" sz="1600" dirty="0" smtClean="0"/>
            <a:t>Blog</a:t>
          </a:r>
          <a:endParaRPr lang="es-ES" sz="1600" dirty="0"/>
        </a:p>
      </dgm:t>
    </dgm:pt>
    <dgm:pt modelId="{22BD86BC-54CB-47A9-AC31-7446D7D793A9}" type="parTrans" cxnId="{75339915-4945-441D-8309-2628ACCEEB95}">
      <dgm:prSet/>
      <dgm:spPr/>
      <dgm:t>
        <a:bodyPr/>
        <a:lstStyle/>
        <a:p>
          <a:endParaRPr lang="es-ES"/>
        </a:p>
      </dgm:t>
    </dgm:pt>
    <dgm:pt modelId="{C29F0F93-B96F-498E-98B6-34407102542F}" type="sibTrans" cxnId="{75339915-4945-441D-8309-2628ACCEEB95}">
      <dgm:prSet/>
      <dgm:spPr/>
      <dgm:t>
        <a:bodyPr/>
        <a:lstStyle/>
        <a:p>
          <a:endParaRPr lang="es-ES"/>
        </a:p>
      </dgm:t>
    </dgm:pt>
    <dgm:pt modelId="{B7B92035-509B-4567-8C22-DC4315495F0A}">
      <dgm:prSet phldrT="[Texto]" custT="1"/>
      <dgm:spPr/>
      <dgm:t>
        <a:bodyPr/>
        <a:lstStyle/>
        <a:p>
          <a:r>
            <a:rPr lang="es-ES" sz="1600" dirty="0" smtClean="0"/>
            <a:t>Articulo</a:t>
          </a:r>
          <a:endParaRPr lang="es-ES" sz="1600" dirty="0"/>
        </a:p>
      </dgm:t>
    </dgm:pt>
    <dgm:pt modelId="{CDAFB534-FAA3-48FD-A142-EED328A0D007}" type="parTrans" cxnId="{314DE248-E268-4C3C-9A94-24303AAB4EAD}">
      <dgm:prSet/>
      <dgm:spPr/>
      <dgm:t>
        <a:bodyPr/>
        <a:lstStyle/>
        <a:p>
          <a:endParaRPr lang="es-ES"/>
        </a:p>
      </dgm:t>
    </dgm:pt>
    <dgm:pt modelId="{D90CFCC3-E988-4A28-9EED-15DEA9D732F0}" type="sibTrans" cxnId="{314DE248-E268-4C3C-9A94-24303AAB4EAD}">
      <dgm:prSet/>
      <dgm:spPr/>
      <dgm:t>
        <a:bodyPr/>
        <a:lstStyle/>
        <a:p>
          <a:endParaRPr lang="es-ES"/>
        </a:p>
      </dgm:t>
    </dgm:pt>
    <dgm:pt modelId="{BEC5EEF7-47F4-47F2-A5C8-70DA87FFF3E9}" type="pres">
      <dgm:prSet presAssocID="{27212D38-02B2-4BCE-AB74-D2991B82A44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0D73EA1-3572-4AB3-8336-937240BDB45D}" type="pres">
      <dgm:prSet presAssocID="{41361682-AA89-4D06-B04F-DFB7312ABA05}" presName="singleCycle" presStyleCnt="0"/>
      <dgm:spPr/>
    </dgm:pt>
    <dgm:pt modelId="{66859BFC-AFAD-4BF2-AA53-9EBCEB82C965}" type="pres">
      <dgm:prSet presAssocID="{41361682-AA89-4D06-B04F-DFB7312ABA05}" presName="singleCenter" presStyleLbl="node1" presStyleIdx="0" presStyleCnt="4" custAng="0" custLinFactNeighborX="-10" custLinFactNeighborY="-16086">
        <dgm:presLayoutVars>
          <dgm:chMax val="7"/>
          <dgm:chPref val="7"/>
        </dgm:presLayoutVars>
      </dgm:prSet>
      <dgm:spPr/>
    </dgm:pt>
    <dgm:pt modelId="{0C36D4CD-9D77-42FF-8F95-14C351328B3B}" type="pres">
      <dgm:prSet presAssocID="{DA23A18E-8A18-4418-9225-DA74A57677FE}" presName="Name56" presStyleLbl="parChTrans1D2" presStyleIdx="0" presStyleCnt="3"/>
      <dgm:spPr/>
    </dgm:pt>
    <dgm:pt modelId="{CBC74DE1-215D-4E2D-A4AF-7D11F8A8A6C8}" type="pres">
      <dgm:prSet presAssocID="{21DD3734-6057-4995-85CA-EB5D383F9F2F}" presName="text0" presStyleLbl="node1" presStyleIdx="1" presStyleCnt="4" custAng="0" custScaleX="129862" custRadScaleRad="54427" custRadScaleInc="-299970">
        <dgm:presLayoutVars>
          <dgm:bulletEnabled val="1"/>
        </dgm:presLayoutVars>
      </dgm:prSet>
      <dgm:spPr/>
    </dgm:pt>
    <dgm:pt modelId="{B280FE39-CF50-4283-B8E3-57274608271B}" type="pres">
      <dgm:prSet presAssocID="{22BD86BC-54CB-47A9-AC31-7446D7D793A9}" presName="Name56" presStyleLbl="parChTrans1D2" presStyleIdx="1" presStyleCnt="3"/>
      <dgm:spPr/>
    </dgm:pt>
    <dgm:pt modelId="{137AEE1C-DC3E-45A7-A619-F6F89BA86965}" type="pres">
      <dgm:prSet presAssocID="{2DD75713-8872-4B9C-B729-8628D92A10D4}" presName="text0" presStyleLbl="node1" presStyleIdx="2" presStyleCnt="4" custAng="0" custScaleX="127591" custRadScaleRad="132831" custRadScaleInc="-127347">
        <dgm:presLayoutVars>
          <dgm:bulletEnabled val="1"/>
        </dgm:presLayoutVars>
      </dgm:prSet>
      <dgm:spPr/>
    </dgm:pt>
    <dgm:pt modelId="{C8D88BB5-F1AB-406D-A6AA-0F81145F9950}" type="pres">
      <dgm:prSet presAssocID="{CDAFB534-FAA3-48FD-A142-EED328A0D007}" presName="Name56" presStyleLbl="parChTrans1D2" presStyleIdx="2" presStyleCnt="3"/>
      <dgm:spPr/>
    </dgm:pt>
    <dgm:pt modelId="{25417D28-8C9E-4065-8E1E-0EEF6ADBE115}" type="pres">
      <dgm:prSet presAssocID="{B7B92035-509B-4567-8C22-DC4315495F0A}" presName="text0" presStyleLbl="node1" presStyleIdx="3" presStyleCnt="4" custAng="0" custScaleX="125201" custRadScaleRad="130990" custRadScaleInc="129254">
        <dgm:presLayoutVars>
          <dgm:bulletEnabled val="1"/>
        </dgm:presLayoutVars>
      </dgm:prSet>
      <dgm:spPr/>
    </dgm:pt>
  </dgm:ptLst>
  <dgm:cxnLst>
    <dgm:cxn modelId="{688D8B49-B828-4D45-9A0C-280F01FF02D8}" type="presOf" srcId="{2DD75713-8872-4B9C-B729-8628D92A10D4}" destId="{137AEE1C-DC3E-45A7-A619-F6F89BA86965}" srcOrd="0" destOrd="0" presId="urn:microsoft.com/office/officeart/2008/layout/RadialCluster"/>
    <dgm:cxn modelId="{C075EDA8-0200-48FE-A35D-B7A338781000}" type="presOf" srcId="{B7B92035-509B-4567-8C22-DC4315495F0A}" destId="{25417D28-8C9E-4065-8E1E-0EEF6ADBE115}" srcOrd="0" destOrd="0" presId="urn:microsoft.com/office/officeart/2008/layout/RadialCluster"/>
    <dgm:cxn modelId="{314DE248-E268-4C3C-9A94-24303AAB4EAD}" srcId="{41361682-AA89-4D06-B04F-DFB7312ABA05}" destId="{B7B92035-509B-4567-8C22-DC4315495F0A}" srcOrd="2" destOrd="0" parTransId="{CDAFB534-FAA3-48FD-A142-EED328A0D007}" sibTransId="{D90CFCC3-E988-4A28-9EED-15DEA9D732F0}"/>
    <dgm:cxn modelId="{C386DB36-07E5-40EC-868C-E6F250DABD35}" type="presOf" srcId="{CDAFB534-FAA3-48FD-A142-EED328A0D007}" destId="{C8D88BB5-F1AB-406D-A6AA-0F81145F9950}" srcOrd="0" destOrd="0" presId="urn:microsoft.com/office/officeart/2008/layout/RadialCluster"/>
    <dgm:cxn modelId="{75339915-4945-441D-8309-2628ACCEEB95}" srcId="{41361682-AA89-4D06-B04F-DFB7312ABA05}" destId="{2DD75713-8872-4B9C-B729-8628D92A10D4}" srcOrd="1" destOrd="0" parTransId="{22BD86BC-54CB-47A9-AC31-7446D7D793A9}" sibTransId="{C29F0F93-B96F-498E-98B6-34407102542F}"/>
    <dgm:cxn modelId="{114F486F-9FF3-4E83-9D04-461A5E707C98}" srcId="{41361682-AA89-4D06-B04F-DFB7312ABA05}" destId="{21DD3734-6057-4995-85CA-EB5D383F9F2F}" srcOrd="0" destOrd="0" parTransId="{DA23A18E-8A18-4418-9225-DA74A57677FE}" sibTransId="{0D76599A-BC1C-46FE-ABDA-834119F66871}"/>
    <dgm:cxn modelId="{5B95BBDF-E52A-4631-BC99-5F78445266AE}" type="presOf" srcId="{22BD86BC-54CB-47A9-AC31-7446D7D793A9}" destId="{B280FE39-CF50-4283-B8E3-57274608271B}" srcOrd="0" destOrd="0" presId="urn:microsoft.com/office/officeart/2008/layout/RadialCluster"/>
    <dgm:cxn modelId="{D8AD1A4F-F724-47F9-8F3F-5D2187EABD7A}" type="presOf" srcId="{27212D38-02B2-4BCE-AB74-D2991B82A44A}" destId="{BEC5EEF7-47F4-47F2-A5C8-70DA87FFF3E9}" srcOrd="0" destOrd="0" presId="urn:microsoft.com/office/officeart/2008/layout/RadialCluster"/>
    <dgm:cxn modelId="{8789BD4E-482D-4560-8E0C-5D9090DB6EB4}" type="presOf" srcId="{DA23A18E-8A18-4418-9225-DA74A57677FE}" destId="{0C36D4CD-9D77-42FF-8F95-14C351328B3B}" srcOrd="0" destOrd="0" presId="urn:microsoft.com/office/officeart/2008/layout/RadialCluster"/>
    <dgm:cxn modelId="{CF05D572-92A0-4589-B398-DDFFB8F32A00}" type="presOf" srcId="{21DD3734-6057-4995-85CA-EB5D383F9F2F}" destId="{CBC74DE1-215D-4E2D-A4AF-7D11F8A8A6C8}" srcOrd="0" destOrd="0" presId="urn:microsoft.com/office/officeart/2008/layout/RadialCluster"/>
    <dgm:cxn modelId="{0DD4E98C-B54E-4FF2-9556-D52A42BDD922}" type="presOf" srcId="{41361682-AA89-4D06-B04F-DFB7312ABA05}" destId="{66859BFC-AFAD-4BF2-AA53-9EBCEB82C965}" srcOrd="0" destOrd="0" presId="urn:microsoft.com/office/officeart/2008/layout/RadialCluster"/>
    <dgm:cxn modelId="{0412AB26-BC06-4AE2-859E-D34CB21F3DEA}" srcId="{27212D38-02B2-4BCE-AB74-D2991B82A44A}" destId="{41361682-AA89-4D06-B04F-DFB7312ABA05}" srcOrd="0" destOrd="0" parTransId="{9B4DBB99-2AF6-41C9-AE60-91198858E430}" sibTransId="{3D9DBCCC-A1EE-4376-A3EA-68AEBBD111BD}"/>
    <dgm:cxn modelId="{AE235A50-CE2A-4DAB-8687-480E39BFDFAE}" type="presParOf" srcId="{BEC5EEF7-47F4-47F2-A5C8-70DA87FFF3E9}" destId="{A0D73EA1-3572-4AB3-8336-937240BDB45D}" srcOrd="0" destOrd="0" presId="urn:microsoft.com/office/officeart/2008/layout/RadialCluster"/>
    <dgm:cxn modelId="{CA098D56-A2FE-4DA0-962B-25B168B0A689}" type="presParOf" srcId="{A0D73EA1-3572-4AB3-8336-937240BDB45D}" destId="{66859BFC-AFAD-4BF2-AA53-9EBCEB82C965}" srcOrd="0" destOrd="0" presId="urn:microsoft.com/office/officeart/2008/layout/RadialCluster"/>
    <dgm:cxn modelId="{D2DEF09E-9D58-45EF-84FC-7E0EF237A017}" type="presParOf" srcId="{A0D73EA1-3572-4AB3-8336-937240BDB45D}" destId="{0C36D4CD-9D77-42FF-8F95-14C351328B3B}" srcOrd="1" destOrd="0" presId="urn:microsoft.com/office/officeart/2008/layout/RadialCluster"/>
    <dgm:cxn modelId="{C6B600C6-DC6E-4345-9250-FC51CCA59FE1}" type="presParOf" srcId="{A0D73EA1-3572-4AB3-8336-937240BDB45D}" destId="{CBC74DE1-215D-4E2D-A4AF-7D11F8A8A6C8}" srcOrd="2" destOrd="0" presId="urn:microsoft.com/office/officeart/2008/layout/RadialCluster"/>
    <dgm:cxn modelId="{AF3B1E25-22AB-4999-855B-3086034F5A27}" type="presParOf" srcId="{A0D73EA1-3572-4AB3-8336-937240BDB45D}" destId="{B280FE39-CF50-4283-B8E3-57274608271B}" srcOrd="3" destOrd="0" presId="urn:microsoft.com/office/officeart/2008/layout/RadialCluster"/>
    <dgm:cxn modelId="{547A5578-B84D-4BBB-9368-02931338062C}" type="presParOf" srcId="{A0D73EA1-3572-4AB3-8336-937240BDB45D}" destId="{137AEE1C-DC3E-45A7-A619-F6F89BA86965}" srcOrd="4" destOrd="0" presId="urn:microsoft.com/office/officeart/2008/layout/RadialCluster"/>
    <dgm:cxn modelId="{F4CCD065-B1DE-4219-BD11-F0391D629600}" type="presParOf" srcId="{A0D73EA1-3572-4AB3-8336-937240BDB45D}" destId="{C8D88BB5-F1AB-406D-A6AA-0F81145F9950}" srcOrd="5" destOrd="0" presId="urn:microsoft.com/office/officeart/2008/layout/RadialCluster"/>
    <dgm:cxn modelId="{C8AE1365-26FB-4615-8C19-158DC4490F0C}" type="presParOf" srcId="{A0D73EA1-3572-4AB3-8336-937240BDB45D}" destId="{25417D28-8C9E-4065-8E1E-0EEF6ADBE115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59BFC-AFAD-4BF2-AA53-9EBCEB82C965}">
      <dsp:nvSpPr>
        <dsp:cNvPr id="0" name=""/>
        <dsp:cNvSpPr/>
      </dsp:nvSpPr>
      <dsp:spPr>
        <a:xfrm>
          <a:off x="3700606" y="1251796"/>
          <a:ext cx="1184884" cy="118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Usuario</a:t>
          </a:r>
          <a:endParaRPr lang="es-ES" sz="2200" kern="1200" dirty="0"/>
        </a:p>
      </dsp:txBody>
      <dsp:txXfrm>
        <a:off x="3758447" y="1309637"/>
        <a:ext cx="1069202" cy="1069202"/>
      </dsp:txXfrm>
    </dsp:sp>
    <dsp:sp modelId="{0C36D4CD-9D77-42FF-8F95-14C351328B3B}">
      <dsp:nvSpPr>
        <dsp:cNvPr id="0" name=""/>
        <dsp:cNvSpPr/>
      </dsp:nvSpPr>
      <dsp:spPr>
        <a:xfrm rot="5399885">
          <a:off x="3999489" y="2730270"/>
          <a:ext cx="5871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7178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74DE1-215D-4E2D-A4AF-7D11F8A8A6C8}">
      <dsp:nvSpPr>
        <dsp:cNvPr id="0" name=""/>
        <dsp:cNvSpPr/>
      </dsp:nvSpPr>
      <dsp:spPr>
        <a:xfrm>
          <a:off x="3777632" y="3023859"/>
          <a:ext cx="1030938" cy="7938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Anuncio</a:t>
          </a:r>
          <a:endParaRPr lang="es-ES" sz="1600" kern="1200" dirty="0"/>
        </a:p>
      </dsp:txBody>
      <dsp:txXfrm>
        <a:off x="3816386" y="3062613"/>
        <a:ext cx="953430" cy="716364"/>
      </dsp:txXfrm>
    </dsp:sp>
    <dsp:sp modelId="{B280FE39-CF50-4283-B8E3-57274608271B}">
      <dsp:nvSpPr>
        <dsp:cNvPr id="0" name=""/>
        <dsp:cNvSpPr/>
      </dsp:nvSpPr>
      <dsp:spPr>
        <a:xfrm rot="19502817">
          <a:off x="4822893" y="1231313"/>
          <a:ext cx="69406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4063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AEE1C-DC3E-45A7-A619-F6F89BA86965}">
      <dsp:nvSpPr>
        <dsp:cNvPr id="0" name=""/>
        <dsp:cNvSpPr/>
      </dsp:nvSpPr>
      <dsp:spPr>
        <a:xfrm>
          <a:off x="5454360" y="281555"/>
          <a:ext cx="1012909" cy="7938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Blog</a:t>
          </a:r>
          <a:endParaRPr lang="es-ES" sz="1600" kern="1200" dirty="0"/>
        </a:p>
      </dsp:txBody>
      <dsp:txXfrm>
        <a:off x="5493114" y="320309"/>
        <a:ext cx="935401" cy="716364"/>
      </dsp:txXfrm>
    </dsp:sp>
    <dsp:sp modelId="{C8D88BB5-F1AB-406D-A6AA-0F81145F9950}">
      <dsp:nvSpPr>
        <dsp:cNvPr id="0" name=""/>
        <dsp:cNvSpPr/>
      </dsp:nvSpPr>
      <dsp:spPr>
        <a:xfrm rot="12966807">
          <a:off x="3119099" y="1222429"/>
          <a:ext cx="6433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3312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17D28-8C9E-4065-8E1E-0EEF6ADBE115}">
      <dsp:nvSpPr>
        <dsp:cNvPr id="0" name=""/>
        <dsp:cNvSpPr/>
      </dsp:nvSpPr>
      <dsp:spPr>
        <a:xfrm>
          <a:off x="2186969" y="273339"/>
          <a:ext cx="993936" cy="7938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Articulo</a:t>
          </a:r>
          <a:endParaRPr lang="es-ES" sz="1600" kern="1200" dirty="0"/>
        </a:p>
      </dsp:txBody>
      <dsp:txXfrm>
        <a:off x="2225723" y="312093"/>
        <a:ext cx="916428" cy="716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2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9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809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5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3027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88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23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6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6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8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5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4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9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0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2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5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6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3723" y="2110153"/>
            <a:ext cx="8500279" cy="4123593"/>
          </a:xfrm>
        </p:spPr>
        <p:txBody>
          <a:bodyPr>
            <a:normAutofit/>
          </a:bodyPr>
          <a:lstStyle/>
          <a:p>
            <a:r>
              <a:rPr lang="es-ES" dirty="0" smtClean="0"/>
              <a:t>La idea</a:t>
            </a:r>
          </a:p>
          <a:p>
            <a:r>
              <a:rPr lang="es-ES" dirty="0" smtClean="0"/>
              <a:t>Desarrollo</a:t>
            </a:r>
          </a:p>
          <a:p>
            <a:r>
              <a:rPr lang="es-ES" dirty="0" smtClean="0"/>
              <a:t>Diagrama relacional</a:t>
            </a:r>
          </a:p>
          <a:p>
            <a:r>
              <a:rPr lang="es-ES" dirty="0" smtClean="0"/>
              <a:t>Estructura de la web</a:t>
            </a:r>
          </a:p>
        </p:txBody>
      </p:sp>
    </p:spTree>
    <p:extLst>
      <p:ext uri="{BB962C8B-B14F-4D97-AF65-F5344CB8AC3E}">
        <p14:creationId xmlns:p14="http://schemas.microsoft.com/office/powerpoint/2010/main" val="267805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idea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329054"/>
              </p:ext>
            </p:extLst>
          </p:nvPr>
        </p:nvGraphicFramePr>
        <p:xfrm>
          <a:off x="677863" y="2092412"/>
          <a:ext cx="8596312" cy="3949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63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82"/>
          <a:stretch/>
        </p:blipFill>
        <p:spPr>
          <a:xfrm>
            <a:off x="1499393" y="2069915"/>
            <a:ext cx="7222575" cy="356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2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869"/>
          </a:xfrm>
        </p:spPr>
        <p:txBody>
          <a:bodyPr/>
          <a:lstStyle/>
          <a:p>
            <a:r>
              <a:rPr lang="es-ES" dirty="0" smtClean="0"/>
              <a:t>Diagrama relacional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43" y="1292469"/>
            <a:ext cx="84772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web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Página principal</a:t>
            </a:r>
          </a:p>
          <a:p>
            <a:pPr lvl="1"/>
            <a:r>
              <a:rPr lang="es-ES" dirty="0" smtClean="0"/>
              <a:t>Inicio</a:t>
            </a:r>
          </a:p>
          <a:p>
            <a:pPr lvl="1"/>
            <a:r>
              <a:rPr lang="es-ES" dirty="0" smtClean="0"/>
              <a:t>Noticias</a:t>
            </a:r>
          </a:p>
          <a:p>
            <a:r>
              <a:rPr lang="es-ES" dirty="0" smtClean="0"/>
              <a:t>Publicaciones</a:t>
            </a:r>
          </a:p>
          <a:p>
            <a:pPr lvl="1"/>
            <a:r>
              <a:rPr lang="es-ES" dirty="0" smtClean="0"/>
              <a:t>Blogs</a:t>
            </a:r>
          </a:p>
          <a:p>
            <a:pPr lvl="1"/>
            <a:r>
              <a:rPr lang="es-ES" dirty="0" smtClean="0"/>
              <a:t>Artículos</a:t>
            </a:r>
          </a:p>
          <a:p>
            <a:r>
              <a:rPr lang="es-ES" dirty="0" smtClean="0"/>
              <a:t>Bloggers</a:t>
            </a:r>
          </a:p>
          <a:p>
            <a:r>
              <a:rPr lang="es-ES" dirty="0" smtClean="0"/>
              <a:t>Catálogo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8808" r="2424" b="4525"/>
          <a:stretch/>
        </p:blipFill>
        <p:spPr>
          <a:xfrm>
            <a:off x="3408483" y="2062285"/>
            <a:ext cx="6765584" cy="338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1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Pagos por publicación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Usuarios registrados.</a:t>
            </a:r>
          </a:p>
          <a:p>
            <a:endParaRPr lang="es-ES" dirty="0" smtClean="0"/>
          </a:p>
          <a:p>
            <a:r>
              <a:rPr lang="es-ES" dirty="0" smtClean="0"/>
              <a:t>Publicidad.</a:t>
            </a:r>
          </a:p>
          <a:p>
            <a:endParaRPr lang="es-ES" dirty="0" smtClean="0"/>
          </a:p>
          <a:p>
            <a:r>
              <a:rPr lang="es-ES" dirty="0" smtClean="0"/>
              <a:t>Promocionarse</a:t>
            </a:r>
          </a:p>
          <a:p>
            <a:endParaRPr lang="es-ES" dirty="0" smtClean="0"/>
          </a:p>
          <a:p>
            <a:r>
              <a:rPr lang="es-ES" dirty="0" smtClean="0"/>
              <a:t>Métodos de pago</a:t>
            </a:r>
          </a:p>
          <a:p>
            <a:pPr lvl="1"/>
            <a:r>
              <a:rPr lang="es-ES" dirty="0" smtClean="0"/>
              <a:t>PayPal</a:t>
            </a:r>
          </a:p>
          <a:p>
            <a:pPr lvl="1"/>
            <a:r>
              <a:rPr lang="es-ES" dirty="0" smtClean="0"/>
              <a:t>Visa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4362" t="23971" r="26832" b="36648"/>
          <a:stretch/>
        </p:blipFill>
        <p:spPr>
          <a:xfrm>
            <a:off x="4440114" y="2391507"/>
            <a:ext cx="3851031" cy="296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649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Personalizado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D9159"/>
      </a:accent1>
      <a:accent2>
        <a:srgbClr val="D15D15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44</Words>
  <Application>Microsoft Office PowerPoint</Application>
  <PresentationFormat>Panorámica</PresentationFormat>
  <Paragraphs>31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Presentación de PowerPoint</vt:lpstr>
      <vt:lpstr>Índice</vt:lpstr>
      <vt:lpstr>La idea</vt:lpstr>
      <vt:lpstr>Desarrollo</vt:lpstr>
      <vt:lpstr>Diagrama relacional</vt:lpstr>
      <vt:lpstr>Estructura web</vt:lpstr>
      <vt:lpstr>Pagos por publicación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Luis</dc:creator>
  <cp:lastModifiedBy>Jose Luis</cp:lastModifiedBy>
  <cp:revision>11</cp:revision>
  <dcterms:created xsi:type="dcterms:W3CDTF">2016-06-01T15:56:59Z</dcterms:created>
  <dcterms:modified xsi:type="dcterms:W3CDTF">2016-06-01T18:24:10Z</dcterms:modified>
</cp:coreProperties>
</file>