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8" r:id="rId4"/>
    <p:sldId id="271" r:id="rId5"/>
    <p:sldId id="272" r:id="rId6"/>
    <p:sldId id="274" r:id="rId7"/>
    <p:sldId id="273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67" autoAdjust="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1616E-38E9-4532-B04F-0E8DCE34034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59B77-DBA6-49C3-83FC-CC37E3F1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3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59B77-DBA6-49C3-83FC-CC37E3F175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5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59B77-DBA6-49C3-83FC-CC37E3F175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59B77-DBA6-49C3-83FC-CC37E3F175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90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59B77-DBA6-49C3-83FC-CC37E3F175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24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59B77-DBA6-49C3-83FC-CC37E3F175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8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59B77-DBA6-49C3-83FC-CC37E3F175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7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59B77-DBA6-49C3-83FC-CC37E3F175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3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B301-DE4B-45AC-BE1C-07FCAA9E4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2BBEC-F9C8-4A01-A7CB-3AEA669F0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FA43-14C1-4745-8A33-5AB99E38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E7F7-A5B7-4F08-B6C0-99A58D4981C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96DED-AAB7-4305-B1E6-15AAA1D9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61E3A-F42E-4E27-98B9-520DA30E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B7F-495B-4727-B333-697F69C0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8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1E51-1EA7-4DCC-850A-70E2E761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BD524-723F-4C5A-8A81-D0BE19FBC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6CEE9-5E9B-4C8C-A4B2-CB44140B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E7F7-A5B7-4F08-B6C0-99A58D4981C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0C816-2D00-48BE-86F1-F9281E64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05EFC-AC57-411B-8E13-035C0822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B7F-495B-4727-B333-697F69C0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2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AEEA4-4D3C-4E72-BAD1-97BB06581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33300-0D36-479F-AB5A-A8A8D16B7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D17B1-F819-4317-AA79-3DD61670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E7F7-A5B7-4F08-B6C0-99A58D4981C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94E32-0E49-433C-983B-C37FE3FA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61B8F-2308-4B3E-A469-43406228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B7F-495B-4727-B333-697F69C0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B1CB-0E24-4CF4-82BE-2329CC9A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78A0-5CEF-4F5E-A4B1-129C03BD6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A0EC2-DE64-4673-8B68-B067F9AF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E7F7-A5B7-4F08-B6C0-99A58D4981C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89B4-2901-4366-95CE-6F55DE4A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FB883-32EE-45A5-A57F-13E004F0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B7F-495B-4727-B333-697F69C0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2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C3ED-6CA0-4A46-ADA9-7AFFE74E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E96D9-FBCF-4889-870A-81577C2F5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D2D8B-D1E6-4C2F-81C8-E88EF2E3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E7F7-A5B7-4F08-B6C0-99A58D4981C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2BE8E-F93F-4E2A-BA53-9C4624B6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7D65D-8394-42E0-AC78-FFE4E1AF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B7F-495B-4727-B333-697F69C0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5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16CB-507F-47F7-9E23-595735E8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8DBF-7220-4E3D-B985-AE94519CD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BAAA7-F63C-4BE3-AB4A-8656D4331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75B93-D6C9-46EF-BFB5-D08C7DBD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E7F7-A5B7-4F08-B6C0-99A58D4981C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6CF99-0C0E-4979-B00B-CF9FB407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087DE-8A50-4569-8A04-C54B4DFD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B7F-495B-4727-B333-697F69C0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C409-A4D1-42DB-8808-C879D08D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731B0-29E7-4B08-970C-DBC9106F0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8F980-2FA2-4CDB-A13C-0EA6034EF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5BAAD-7631-4DC8-9087-DBD45B465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44487-0C21-4D85-A11C-B5CE95F44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65FA3-3CD1-47D2-91C0-832F66C2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E7F7-A5B7-4F08-B6C0-99A58D4981C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1799A-62C0-4FF5-9FAD-67C01F3F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EBD1A-9A3A-4C98-8B0F-C7F80BD1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B7F-495B-4727-B333-697F69C0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9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DE18-25C6-41B0-8107-4856DA43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ACC6B-9AE3-4119-9E0D-8C41B037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E7F7-A5B7-4F08-B6C0-99A58D4981C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9EF8-6761-4D5F-B5FB-5DA384B3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6ECE7-DFDD-46C2-B856-C1CAA59D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B7F-495B-4727-B333-697F69C0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4E0D6-E482-4793-A25A-6BB0779B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E7F7-A5B7-4F08-B6C0-99A58D4981C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CD74E-9C62-4AA1-95E5-64E1AA51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ED099-D544-4CEF-BC84-72C619E6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B7F-495B-4727-B333-697F69C0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8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7EF7-190E-49CA-9E4D-D8716646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4EE0-7EF5-4B95-8143-311CD2368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94A70-6E9C-4611-95FA-71912197C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4EF35-374F-4FE8-B146-6D014527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E7F7-A5B7-4F08-B6C0-99A58D4981C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5D6F5-B39A-42E4-BBBB-29534802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A15B-F531-4039-985A-9104BB9E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B7F-495B-4727-B333-697F69C0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2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3C35-0731-4B44-8A7E-84022738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0B5F7-B501-416C-B588-109916625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A7BC0-51B1-4EFE-ABD7-ABE49148F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99CDF-74A7-4824-B4EE-3CFEB443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E7F7-A5B7-4F08-B6C0-99A58D4981C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8BEA8-2C84-4954-8BB1-3C503F44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41308-CA28-4C91-9A00-A722802E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B7F-495B-4727-B333-697F69C0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6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51DA5-0D78-4265-9D12-7BA8DE31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D4924-02A6-4B47-9B94-097C44E46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8A2D2-180E-43BF-9D89-17EF2096C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FE7F7-A5B7-4F08-B6C0-99A58D4981C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CA3BD-F63C-4160-B133-1EE404B6E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0E659-1196-4E74-B857-1BEF204BC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A0B7F-495B-4727-B333-697F69C0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4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283967-4AEF-4D7A-AA14-E8C01CD6B232}"/>
              </a:ext>
            </a:extLst>
          </p:cNvPr>
          <p:cNvSpPr txBox="1"/>
          <p:nvPr/>
        </p:nvSpPr>
        <p:spPr>
          <a:xfrm>
            <a:off x="260809" y="457935"/>
            <a:ext cx="9588630" cy="61971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</a:t>
            </a:r>
            <a:r>
              <a:rPr lang="en-US" sz="1600" dirty="0" err="1"/>
              <a:t>ZonaFacturacion</a:t>
            </a:r>
            <a:r>
              <a:rPr lang="en-US" sz="1600" dirty="0"/>
              <a:t> </a:t>
            </a:r>
            <a:r>
              <a:rPr lang="en-US" sz="1600" dirty="0" err="1"/>
              <a:t>RecogidaEquipaje</a:t>
            </a:r>
            <a:r>
              <a:rPr lang="en-US" sz="1600" dirty="0"/>
              <a:t>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</a:t>
            </a:r>
            <a:r>
              <a:rPr lang="en-US" sz="1600" dirty="0" err="1"/>
              <a:t>ZonaFacturacion</a:t>
            </a:r>
            <a:r>
              <a:rPr lang="en-US" sz="1600" dirty="0"/>
              <a:t> </a:t>
            </a:r>
            <a:r>
              <a:rPr lang="en-US" sz="1600" dirty="0" err="1"/>
              <a:t>OficinaInspeccion</a:t>
            </a:r>
            <a:r>
              <a:rPr lang="en-US" sz="1600" dirty="0"/>
              <a:t>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</a:t>
            </a:r>
            <a:r>
              <a:rPr lang="en-US" sz="1600" dirty="0" err="1"/>
              <a:t>ZonaFacturacion</a:t>
            </a:r>
            <a:r>
              <a:rPr lang="en-US" sz="1600" dirty="0"/>
              <a:t> P2)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</a:t>
            </a:r>
            <a:r>
              <a:rPr lang="en-US" sz="1600" dirty="0" err="1"/>
              <a:t>RecogidaEquipaje</a:t>
            </a:r>
            <a:r>
              <a:rPr lang="en-US" sz="1600" dirty="0"/>
              <a:t> </a:t>
            </a:r>
            <a:r>
              <a:rPr lang="en-US" sz="1600" dirty="0" err="1"/>
              <a:t>ZonaFacturacion</a:t>
            </a:r>
            <a:r>
              <a:rPr lang="en-US" sz="1600" dirty="0"/>
              <a:t>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</a:t>
            </a:r>
            <a:r>
              <a:rPr lang="en-US" sz="1600" dirty="0" err="1"/>
              <a:t>RecogidaEquipaje</a:t>
            </a:r>
            <a:r>
              <a:rPr lang="en-US" sz="1600" dirty="0"/>
              <a:t> </a:t>
            </a:r>
            <a:r>
              <a:rPr lang="en-US" sz="1600" dirty="0" err="1"/>
              <a:t>OficinaInspeccion</a:t>
            </a:r>
            <a:r>
              <a:rPr lang="en-US" sz="1600" dirty="0"/>
              <a:t>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</a:t>
            </a:r>
            <a:r>
              <a:rPr lang="en-US" sz="1600" dirty="0" err="1"/>
              <a:t>RecogidaEquipaje</a:t>
            </a:r>
            <a:r>
              <a:rPr lang="en-US" sz="1600" dirty="0"/>
              <a:t> P6)    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</a:t>
            </a:r>
            <a:r>
              <a:rPr lang="en-US" sz="1600" dirty="0" err="1"/>
              <a:t>OficinaInspeccion</a:t>
            </a:r>
            <a:r>
              <a:rPr lang="en-US" sz="1600" dirty="0"/>
              <a:t> </a:t>
            </a:r>
            <a:r>
              <a:rPr lang="en-US" sz="1600" dirty="0" err="1"/>
              <a:t>RecogidaEquipaje</a:t>
            </a:r>
            <a:r>
              <a:rPr lang="en-US" sz="1600" dirty="0"/>
              <a:t>)    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</a:t>
            </a:r>
            <a:r>
              <a:rPr lang="en-US" sz="1600" dirty="0" err="1"/>
              <a:t>OficinaInspeccion</a:t>
            </a:r>
            <a:r>
              <a:rPr lang="en-US" sz="1600" dirty="0"/>
              <a:t> </a:t>
            </a:r>
            <a:r>
              <a:rPr lang="en-US" sz="1600" dirty="0" err="1"/>
              <a:t>ZonaFacturacion</a:t>
            </a:r>
            <a:r>
              <a:rPr lang="en-US" sz="1600" dirty="0"/>
              <a:t>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</a:t>
            </a:r>
            <a:r>
              <a:rPr lang="en-US" sz="1600" dirty="0" err="1"/>
              <a:t>OficinaInspeccion</a:t>
            </a:r>
            <a:r>
              <a:rPr lang="en-US" sz="1600" dirty="0"/>
              <a:t> P1)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</a:t>
            </a:r>
            <a:r>
              <a:rPr lang="en-US" sz="1600" dirty="0" err="1"/>
              <a:t>OficinaInspeccion</a:t>
            </a:r>
            <a:r>
              <a:rPr lang="en-US" sz="1600" dirty="0"/>
              <a:t> P5)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P1 </a:t>
            </a:r>
            <a:r>
              <a:rPr lang="en-US" sz="1600" dirty="0" err="1"/>
              <a:t>OficinaInspeccion</a:t>
            </a:r>
            <a:r>
              <a:rPr lang="en-US" sz="1600" dirty="0"/>
              <a:t>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P1 P3)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P2 </a:t>
            </a:r>
            <a:r>
              <a:rPr lang="en-US" sz="1600" dirty="0" err="1"/>
              <a:t>ZonaFacturacion</a:t>
            </a:r>
            <a:r>
              <a:rPr lang="en-US" sz="1600" dirty="0"/>
              <a:t>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P2 P4)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P3 P1)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P3 P4)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P4 P3)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P4 P2)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P5 </a:t>
            </a:r>
            <a:r>
              <a:rPr lang="en-US" sz="1600" dirty="0" err="1"/>
              <a:t>OficinaInspeccion</a:t>
            </a:r>
            <a:r>
              <a:rPr lang="en-US" sz="1600" dirty="0"/>
              <a:t>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P5 P7)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P6 </a:t>
            </a:r>
            <a:r>
              <a:rPr lang="en-US" sz="1600" dirty="0" err="1"/>
              <a:t>RecogidaEquipaje</a:t>
            </a:r>
            <a:r>
              <a:rPr lang="en-US" sz="1600" dirty="0"/>
              <a:t>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P6 P8)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P7 P5)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P7 P8)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P8 P6)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adyacent</a:t>
            </a:r>
            <a:r>
              <a:rPr lang="en-US" sz="1600" dirty="0"/>
              <a:t> P8 P7)</a:t>
            </a:r>
          </a:p>
          <a:p>
            <a:endParaRPr lang="en-US" sz="1600" dirty="0"/>
          </a:p>
          <a:p>
            <a:r>
              <a:rPr lang="en-US" sz="1600" dirty="0"/>
              <a:t>    (at M1 </a:t>
            </a:r>
            <a:r>
              <a:rPr lang="en-US" sz="1600" dirty="0" err="1"/>
              <a:t>RecogidaEquipaje</a:t>
            </a:r>
            <a:r>
              <a:rPr lang="en-US" sz="1600" dirty="0"/>
              <a:t>) </a:t>
            </a:r>
          </a:p>
          <a:p>
            <a:r>
              <a:rPr lang="en-US" sz="1600" dirty="0"/>
              <a:t>    (follow M1 M1)</a:t>
            </a:r>
          </a:p>
          <a:p>
            <a:r>
              <a:rPr lang="en-US" sz="1600" dirty="0"/>
              <a:t>    (last M1 M1)</a:t>
            </a:r>
          </a:p>
          <a:p>
            <a:r>
              <a:rPr lang="en-US" sz="1600" dirty="0"/>
              <a:t>    (at M2 </a:t>
            </a:r>
            <a:r>
              <a:rPr lang="en-US" sz="1600" dirty="0" err="1"/>
              <a:t>RecogidaEquipaje</a:t>
            </a:r>
            <a:r>
              <a:rPr lang="en-US" sz="1600" dirty="0"/>
              <a:t>) </a:t>
            </a:r>
          </a:p>
          <a:p>
            <a:r>
              <a:rPr lang="en-US" sz="1600" dirty="0"/>
              <a:t>    (follow M2 M2)</a:t>
            </a:r>
          </a:p>
          <a:p>
            <a:r>
              <a:rPr lang="en-US" sz="1600" dirty="0"/>
              <a:t>    (last M2 M2)</a:t>
            </a:r>
          </a:p>
          <a:p>
            <a:endParaRPr lang="en-US" sz="1600" dirty="0"/>
          </a:p>
          <a:p>
            <a:r>
              <a:rPr lang="en-US" sz="1600" dirty="0"/>
              <a:t>    (waiting V1 P1)</a:t>
            </a:r>
          </a:p>
          <a:p>
            <a:r>
              <a:rPr lang="en-US" sz="1600" dirty="0"/>
              <a:t>    (waiting V2 P1)</a:t>
            </a:r>
          </a:p>
          <a:p>
            <a:r>
              <a:rPr lang="en-US" sz="1600" dirty="0"/>
              <a:t>    (waiting V3 P1)</a:t>
            </a:r>
          </a:p>
          <a:p>
            <a:r>
              <a:rPr lang="en-US" sz="1600" dirty="0"/>
              <a:t>    (waiting V4 P5)</a:t>
            </a:r>
          </a:p>
          <a:p>
            <a:r>
              <a:rPr lang="en-US" sz="1600" dirty="0"/>
              <a:t>    (waiting V5 P5)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notdanger</a:t>
            </a:r>
            <a:r>
              <a:rPr lang="en-US" sz="1600" dirty="0"/>
              <a:t> E1)</a:t>
            </a:r>
          </a:p>
          <a:p>
            <a:r>
              <a:rPr lang="en-US" sz="1600" dirty="0"/>
              <a:t>    (destination E1 P4)</a:t>
            </a:r>
          </a:p>
          <a:p>
            <a:r>
              <a:rPr lang="en-US" sz="1600" dirty="0"/>
              <a:t>    (waiting E1 </a:t>
            </a:r>
            <a:r>
              <a:rPr lang="en-US" sz="1600" dirty="0" err="1"/>
              <a:t>ZonaFacturacion</a:t>
            </a:r>
            <a:r>
              <a:rPr lang="en-US" sz="1600" dirty="0"/>
              <a:t>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notdanger</a:t>
            </a:r>
            <a:r>
              <a:rPr lang="en-US" sz="1600" dirty="0"/>
              <a:t> E2)</a:t>
            </a:r>
          </a:p>
          <a:p>
            <a:r>
              <a:rPr lang="en-US" sz="1600" dirty="0"/>
              <a:t>    (destination E2 P8)</a:t>
            </a:r>
          </a:p>
          <a:p>
            <a:r>
              <a:rPr lang="en-US" sz="1600" dirty="0"/>
              <a:t>    (waiting E2 </a:t>
            </a:r>
            <a:r>
              <a:rPr lang="en-US" sz="1600" dirty="0" err="1"/>
              <a:t>ZonaFacturacion</a:t>
            </a:r>
            <a:r>
              <a:rPr lang="en-US" sz="1600" dirty="0"/>
              <a:t>)</a:t>
            </a:r>
          </a:p>
          <a:p>
            <a:r>
              <a:rPr lang="en-US" sz="1600" dirty="0"/>
              <a:t>    (danger E3)</a:t>
            </a:r>
          </a:p>
          <a:p>
            <a:r>
              <a:rPr lang="en-US" sz="1600" dirty="0"/>
              <a:t>    (destination E3 </a:t>
            </a:r>
            <a:r>
              <a:rPr lang="en-US" sz="1600" dirty="0" err="1"/>
              <a:t>RecogidaEquipaje</a:t>
            </a:r>
            <a:r>
              <a:rPr lang="en-US" sz="1600" dirty="0"/>
              <a:t>)</a:t>
            </a:r>
          </a:p>
          <a:p>
            <a:r>
              <a:rPr lang="en-US" sz="1600" dirty="0"/>
              <a:t>    (waiting E3 P6)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notdanger</a:t>
            </a:r>
            <a:r>
              <a:rPr lang="en-US" sz="1600" dirty="0"/>
              <a:t> E4)</a:t>
            </a:r>
          </a:p>
          <a:p>
            <a:r>
              <a:rPr lang="en-US" sz="1600" dirty="0"/>
              <a:t>    (destination E4 </a:t>
            </a:r>
            <a:r>
              <a:rPr lang="en-US" sz="1600" dirty="0" err="1"/>
              <a:t>RecogidaEquipaje</a:t>
            </a:r>
            <a:r>
              <a:rPr lang="en-US" sz="1600" dirty="0"/>
              <a:t>)</a:t>
            </a:r>
          </a:p>
          <a:p>
            <a:r>
              <a:rPr lang="en-US" sz="1600" dirty="0"/>
              <a:t>    (waiting E4 P6)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notdanger</a:t>
            </a:r>
            <a:r>
              <a:rPr lang="en-US" sz="1600" dirty="0"/>
              <a:t> E5)</a:t>
            </a:r>
          </a:p>
          <a:p>
            <a:r>
              <a:rPr lang="en-US" sz="1600" dirty="0"/>
              <a:t>    (destination E5 </a:t>
            </a:r>
            <a:r>
              <a:rPr lang="en-US" sz="1600" dirty="0" err="1"/>
              <a:t>RecogidaEquipaje</a:t>
            </a:r>
            <a:r>
              <a:rPr lang="en-US" sz="1600" dirty="0"/>
              <a:t>)</a:t>
            </a:r>
          </a:p>
          <a:p>
            <a:r>
              <a:rPr lang="en-US" sz="1600" dirty="0"/>
              <a:t>    (waiting E5 P2)</a:t>
            </a:r>
          </a:p>
          <a:p>
            <a:r>
              <a:rPr lang="en-US" sz="1600" dirty="0"/>
              <a:t>    (danger E6)</a:t>
            </a:r>
          </a:p>
          <a:p>
            <a:r>
              <a:rPr lang="en-US" sz="1600" dirty="0"/>
              <a:t>    (destination E6 </a:t>
            </a:r>
            <a:r>
              <a:rPr lang="en-US" sz="1600" dirty="0" err="1"/>
              <a:t>RecogidaEquipaje</a:t>
            </a:r>
            <a:r>
              <a:rPr lang="en-US" sz="1600" dirty="0"/>
              <a:t>)</a:t>
            </a:r>
          </a:p>
          <a:p>
            <a:r>
              <a:rPr lang="en-US" sz="1600" dirty="0"/>
              <a:t>    (waiting E6 P2)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(next zero N1)</a:t>
            </a:r>
          </a:p>
          <a:p>
            <a:r>
              <a:rPr lang="en-US" sz="1600" dirty="0"/>
              <a:t>    (next N1 N2)</a:t>
            </a:r>
          </a:p>
          <a:p>
            <a:r>
              <a:rPr lang="en-US" sz="1600" dirty="0"/>
              <a:t>   </a:t>
            </a:r>
          </a:p>
          <a:p>
            <a:r>
              <a:rPr lang="en-US" sz="1600" dirty="0"/>
              <a:t>    (carried V1 zero)</a:t>
            </a:r>
          </a:p>
          <a:p>
            <a:r>
              <a:rPr lang="en-US" sz="1600" dirty="0"/>
              <a:t>    (carried V2 zero)</a:t>
            </a:r>
          </a:p>
          <a:p>
            <a:r>
              <a:rPr lang="en-US" sz="1600" dirty="0"/>
              <a:t>    (carried V3 zero)</a:t>
            </a:r>
          </a:p>
          <a:p>
            <a:r>
              <a:rPr lang="en-US" sz="1600" dirty="0"/>
              <a:t>    (carried V4 zero)</a:t>
            </a:r>
          </a:p>
          <a:p>
            <a:r>
              <a:rPr lang="en-US" sz="1600" dirty="0"/>
              <a:t>    (carried V5 zero)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F58E73-5F60-4D5D-AB25-3184027D2AB4}"/>
              </a:ext>
            </a:extLst>
          </p:cNvPr>
          <p:cNvSpPr txBox="1"/>
          <p:nvPr/>
        </p:nvSpPr>
        <p:spPr>
          <a:xfrm>
            <a:off x="260809" y="26415"/>
            <a:ext cx="1537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Inicial</a:t>
            </a:r>
            <a:r>
              <a:rPr lang="en-US" sz="2400" dirty="0"/>
              <a:t> Step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6A2E7E-2439-43C5-B32A-375FC146262F}"/>
              </a:ext>
            </a:extLst>
          </p:cNvPr>
          <p:cNvSpPr txBox="1"/>
          <p:nvPr/>
        </p:nvSpPr>
        <p:spPr>
          <a:xfrm>
            <a:off x="9971987" y="18854"/>
            <a:ext cx="1401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Final Step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B2CCA5-CFE2-4D77-9C76-F058FD7C2559}"/>
              </a:ext>
            </a:extLst>
          </p:cNvPr>
          <p:cNvSpPr txBox="1"/>
          <p:nvPr/>
        </p:nvSpPr>
        <p:spPr>
          <a:xfrm>
            <a:off x="9971987" y="457935"/>
            <a:ext cx="1835870" cy="31085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1600" dirty="0"/>
              <a:t>(done E1)</a:t>
            </a:r>
          </a:p>
          <a:p>
            <a:r>
              <a:rPr lang="it-IT" sz="1600" dirty="0"/>
              <a:t>(notdanger E1)</a:t>
            </a:r>
          </a:p>
          <a:p>
            <a:r>
              <a:rPr lang="it-IT" sz="1600" dirty="0"/>
              <a:t>(done E2)</a:t>
            </a:r>
          </a:p>
          <a:p>
            <a:r>
              <a:rPr lang="it-IT" sz="1600" dirty="0"/>
              <a:t>(notdanger E2)</a:t>
            </a:r>
          </a:p>
          <a:p>
            <a:r>
              <a:rPr lang="it-IT" sz="1600" dirty="0"/>
              <a:t>(done E3)</a:t>
            </a:r>
          </a:p>
          <a:p>
            <a:r>
              <a:rPr lang="it-IT" sz="1600" dirty="0"/>
              <a:t>(notdanger E3)</a:t>
            </a:r>
          </a:p>
          <a:p>
            <a:r>
              <a:rPr lang="it-IT" sz="1600" dirty="0"/>
              <a:t>(done E4)</a:t>
            </a:r>
          </a:p>
          <a:p>
            <a:r>
              <a:rPr lang="it-IT" sz="1600" dirty="0"/>
              <a:t>(notdanger E4)</a:t>
            </a:r>
          </a:p>
          <a:p>
            <a:r>
              <a:rPr lang="it-IT" sz="1600" dirty="0"/>
              <a:t>(done E5)</a:t>
            </a:r>
          </a:p>
          <a:p>
            <a:r>
              <a:rPr lang="it-IT" sz="1600" dirty="0"/>
              <a:t>(notdanger E5)</a:t>
            </a:r>
          </a:p>
          <a:p>
            <a:r>
              <a:rPr lang="it-IT" sz="1600" dirty="0"/>
              <a:t>(done E6)</a:t>
            </a:r>
          </a:p>
          <a:p>
            <a:r>
              <a:rPr lang="it-IT" sz="1600" dirty="0"/>
              <a:t>(notdanger E6)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404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37EFDE8B-A619-4E1D-BC82-88EC6B0E6F84}"/>
              </a:ext>
            </a:extLst>
          </p:cNvPr>
          <p:cNvSpPr/>
          <p:nvPr/>
        </p:nvSpPr>
        <p:spPr>
          <a:xfrm>
            <a:off x="389106" y="126509"/>
            <a:ext cx="11537005" cy="5184743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C80B28-514F-4CC7-9CAE-E1BD51F4A121}"/>
              </a:ext>
            </a:extLst>
          </p:cNvPr>
          <p:cNvSpPr/>
          <p:nvPr/>
        </p:nvSpPr>
        <p:spPr>
          <a:xfrm>
            <a:off x="2967374" y="575679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Inicial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Step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D198F4-74BE-4BBB-96CC-89865AE6D5C9}"/>
              </a:ext>
            </a:extLst>
          </p:cNvPr>
          <p:cNvSpPr/>
          <p:nvPr/>
        </p:nvSpPr>
        <p:spPr>
          <a:xfrm>
            <a:off x="7872665" y="575679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Final Step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(done E1)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04E638-A338-4CE7-AA66-B38CA1F2F24A}"/>
              </a:ext>
            </a:extLst>
          </p:cNvPr>
          <p:cNvSpPr/>
          <p:nvPr/>
        </p:nvSpPr>
        <p:spPr>
          <a:xfrm>
            <a:off x="6230007" y="3189144"/>
            <a:ext cx="3216165" cy="42914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unload_notdanger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E1 ?v M1 ?n1 ?n2 P4)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45C9E4-C8A1-45FA-BA0E-7F72E78E0E97}"/>
              </a:ext>
            </a:extLst>
          </p:cNvPr>
          <p:cNvSpPr txBox="1"/>
          <p:nvPr/>
        </p:nvSpPr>
        <p:spPr>
          <a:xfrm>
            <a:off x="6835313" y="1599844"/>
            <a:ext cx="20432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notdanger</a:t>
            </a:r>
            <a:r>
              <a:rPr lang="en-US" sz="1400" dirty="0">
                <a:solidFill>
                  <a:schemeClr val="accent1"/>
                </a:solidFill>
              </a:rPr>
              <a:t> E1)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(destination E1 P4)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(at M1 P4)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(follow ?v M1)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(carried ?v ?n1)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(occupied ?v E1)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(next ?n1 ?n2)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C984A-B453-4E7A-9A5F-C8328D31E822}"/>
              </a:ext>
            </a:extLst>
          </p:cNvPr>
          <p:cNvSpPr txBox="1"/>
          <p:nvPr/>
        </p:nvSpPr>
        <p:spPr>
          <a:xfrm>
            <a:off x="6565691" y="3620031"/>
            <a:ext cx="25825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(done E1)</a:t>
            </a:r>
          </a:p>
          <a:p>
            <a:pPr algn="ctr"/>
            <a:r>
              <a:rPr lang="en-US" sz="1400" dirty="0"/>
              <a:t>(not(destination E1 P4))</a:t>
            </a:r>
          </a:p>
          <a:p>
            <a:pPr algn="ctr"/>
            <a:r>
              <a:rPr lang="en-US" sz="1400" dirty="0"/>
              <a:t>(not(carried ?v ?n1))</a:t>
            </a:r>
          </a:p>
          <a:p>
            <a:pPr algn="ctr"/>
            <a:r>
              <a:rPr lang="en-US" sz="1400" dirty="0"/>
              <a:t>(carried ?v ?n2)</a:t>
            </a:r>
          </a:p>
          <a:p>
            <a:pPr algn="ctr"/>
            <a:r>
              <a:rPr lang="en-US" sz="1400" dirty="0"/>
              <a:t>(not(occupied ?v E1))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F2FAC9-F159-4B29-B2ED-0B9199338609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319335" y="957465"/>
            <a:ext cx="355333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EA3E69-6C74-46EC-BD45-05E322747433}"/>
              </a:ext>
            </a:extLst>
          </p:cNvPr>
          <p:cNvCxnSpPr>
            <a:cxnSpLocks/>
            <a:stCxn id="18" idx="3"/>
            <a:endCxn id="17" idx="2"/>
          </p:cNvCxnSpPr>
          <p:nvPr/>
        </p:nvCxnSpPr>
        <p:spPr>
          <a:xfrm flipH="1" flipV="1">
            <a:off x="8548646" y="1339251"/>
            <a:ext cx="897526" cy="2064467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149C47-9610-4D24-85C7-88F5C2CB2CAD}"/>
              </a:ext>
            </a:extLst>
          </p:cNvPr>
          <p:cNvCxnSpPr>
            <a:cxnSpLocks/>
            <a:stCxn id="16" idx="2"/>
            <a:endCxn id="18" idx="1"/>
          </p:cNvCxnSpPr>
          <p:nvPr/>
        </p:nvCxnSpPr>
        <p:spPr>
          <a:xfrm>
            <a:off x="3643355" y="1339251"/>
            <a:ext cx="2586652" cy="2064467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8EFD75B-A4D8-405E-9559-2A0BA5E96C6B}"/>
              </a:ext>
            </a:extLst>
          </p:cNvPr>
          <p:cNvSpPr/>
          <p:nvPr/>
        </p:nvSpPr>
        <p:spPr>
          <a:xfrm>
            <a:off x="3428159" y="2923283"/>
            <a:ext cx="1615363" cy="42914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(move M1 P1 P4)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D1A4C9-8932-4BE3-8EA2-3DAD9763EDC7}"/>
              </a:ext>
            </a:extLst>
          </p:cNvPr>
          <p:cNvSpPr txBox="1"/>
          <p:nvPr/>
        </p:nvSpPr>
        <p:spPr>
          <a:xfrm>
            <a:off x="3215459" y="2400063"/>
            <a:ext cx="2043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</a:t>
            </a:r>
            <a:r>
              <a:rPr lang="en-US" sz="1400" dirty="0" err="1"/>
              <a:t>adyacent</a:t>
            </a:r>
            <a:r>
              <a:rPr lang="en-US" sz="1400" dirty="0"/>
              <a:t> P1 P4)</a:t>
            </a:r>
          </a:p>
          <a:p>
            <a:pPr algn="ctr"/>
            <a:r>
              <a:rPr lang="en-US" sz="1400" dirty="0"/>
              <a:t>(at M1 P1)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95BA38-5B9D-4B32-8C79-41ED16EC8B6F}"/>
              </a:ext>
            </a:extLst>
          </p:cNvPr>
          <p:cNvSpPr txBox="1"/>
          <p:nvPr/>
        </p:nvSpPr>
        <p:spPr>
          <a:xfrm>
            <a:off x="2945838" y="3360779"/>
            <a:ext cx="2582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(not (at M1 P1))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(at M1 P4)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4E8C87-69FB-4B31-84AC-0240132E2546}"/>
              </a:ext>
            </a:extLst>
          </p:cNvPr>
          <p:cNvCxnSpPr>
            <a:cxnSpLocks/>
            <a:stCxn id="16" idx="2"/>
            <a:endCxn id="35" idx="1"/>
          </p:cNvCxnSpPr>
          <p:nvPr/>
        </p:nvCxnSpPr>
        <p:spPr>
          <a:xfrm flipH="1">
            <a:off x="3428159" y="1339251"/>
            <a:ext cx="215196" cy="179860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568AE6-9606-4AF3-B77E-75AC4598FD40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5043522" y="3137857"/>
            <a:ext cx="1186485" cy="26586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387741C-2458-437B-8428-F9282DE7C41E}"/>
              </a:ext>
            </a:extLst>
          </p:cNvPr>
          <p:cNvSpPr txBox="1"/>
          <p:nvPr/>
        </p:nvSpPr>
        <p:spPr>
          <a:xfrm>
            <a:off x="4425427" y="2063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8.1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0920C77-6C8C-4AFC-A86B-70F56312FA42}"/>
              </a:ext>
            </a:extLst>
          </p:cNvPr>
          <p:cNvSpPr/>
          <p:nvPr/>
        </p:nvSpPr>
        <p:spPr>
          <a:xfrm>
            <a:off x="6030034" y="5454079"/>
            <a:ext cx="399945" cy="892911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29D29-8C98-4540-92BD-8C0C5249FC9B}"/>
              </a:ext>
            </a:extLst>
          </p:cNvPr>
          <p:cNvSpPr txBox="1"/>
          <p:nvPr/>
        </p:nvSpPr>
        <p:spPr>
          <a:xfrm>
            <a:off x="6290874" y="5655752"/>
            <a:ext cx="182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(</a:t>
            </a:r>
            <a:r>
              <a:rPr lang="en-US" sz="1800" dirty="0" err="1"/>
              <a:t>adyacent</a:t>
            </a:r>
            <a:r>
              <a:rPr lang="en-US" sz="1800" dirty="0"/>
              <a:t> P1 P4)</a:t>
            </a: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4F59BE5E-689F-4855-B0F5-038018F228D2}"/>
              </a:ext>
            </a:extLst>
          </p:cNvPr>
          <p:cNvSpPr/>
          <p:nvPr/>
        </p:nvSpPr>
        <p:spPr>
          <a:xfrm>
            <a:off x="6030034" y="6351869"/>
            <a:ext cx="399945" cy="3414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0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37EFDE8B-A619-4E1D-BC82-88EC6B0E6F84}"/>
              </a:ext>
            </a:extLst>
          </p:cNvPr>
          <p:cNvSpPr/>
          <p:nvPr/>
        </p:nvSpPr>
        <p:spPr>
          <a:xfrm>
            <a:off x="389106" y="126509"/>
            <a:ext cx="11537005" cy="5184743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C80B28-514F-4CC7-9CAE-E1BD51F4A121}"/>
              </a:ext>
            </a:extLst>
          </p:cNvPr>
          <p:cNvSpPr/>
          <p:nvPr/>
        </p:nvSpPr>
        <p:spPr>
          <a:xfrm>
            <a:off x="2967374" y="575679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Inicial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Step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D198F4-74BE-4BBB-96CC-89865AE6D5C9}"/>
              </a:ext>
            </a:extLst>
          </p:cNvPr>
          <p:cNvSpPr/>
          <p:nvPr/>
        </p:nvSpPr>
        <p:spPr>
          <a:xfrm>
            <a:off x="7872665" y="575679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Final Step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(done E1)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04E638-A338-4CE7-AA66-B38CA1F2F24A}"/>
              </a:ext>
            </a:extLst>
          </p:cNvPr>
          <p:cNvSpPr/>
          <p:nvPr/>
        </p:nvSpPr>
        <p:spPr>
          <a:xfrm>
            <a:off x="6230007" y="3189144"/>
            <a:ext cx="3216165" cy="42914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unload_notdanger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E1 ?v M1 ?n1 ?n2 P4)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45C9E4-C8A1-45FA-BA0E-7F72E78E0E97}"/>
              </a:ext>
            </a:extLst>
          </p:cNvPr>
          <p:cNvSpPr txBox="1"/>
          <p:nvPr/>
        </p:nvSpPr>
        <p:spPr>
          <a:xfrm>
            <a:off x="6835313" y="1599844"/>
            <a:ext cx="20432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notdanger</a:t>
            </a:r>
            <a:r>
              <a:rPr lang="en-US" sz="1400" dirty="0">
                <a:solidFill>
                  <a:schemeClr val="accent1"/>
                </a:solidFill>
              </a:rPr>
              <a:t> E1)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(destination E1 P4)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(at M1 P4)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(follow ?v M1)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(carried ?v ?n1)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(occupied ?v E1)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(next ?n1 ?n2)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C984A-B453-4E7A-9A5F-C8328D31E822}"/>
              </a:ext>
            </a:extLst>
          </p:cNvPr>
          <p:cNvSpPr txBox="1"/>
          <p:nvPr/>
        </p:nvSpPr>
        <p:spPr>
          <a:xfrm>
            <a:off x="6565691" y="3620031"/>
            <a:ext cx="25825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(done E1)</a:t>
            </a:r>
          </a:p>
          <a:p>
            <a:pPr algn="ctr"/>
            <a:r>
              <a:rPr lang="en-US" sz="1400" dirty="0"/>
              <a:t>(not(destination E1 P4))</a:t>
            </a:r>
          </a:p>
          <a:p>
            <a:pPr algn="ctr"/>
            <a:r>
              <a:rPr lang="en-US" sz="1400" dirty="0"/>
              <a:t>(not(carried ?v ?n1))</a:t>
            </a:r>
          </a:p>
          <a:p>
            <a:pPr algn="ctr"/>
            <a:r>
              <a:rPr lang="en-US" sz="1400" dirty="0"/>
              <a:t>(carried ?v ?n2)</a:t>
            </a:r>
          </a:p>
          <a:p>
            <a:pPr algn="ctr"/>
            <a:r>
              <a:rPr lang="en-US" sz="1400" dirty="0"/>
              <a:t>(not(occupied ?v E1))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F2FAC9-F159-4B29-B2ED-0B9199338609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319335" y="957465"/>
            <a:ext cx="355333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EA3E69-6C74-46EC-BD45-05E322747433}"/>
              </a:ext>
            </a:extLst>
          </p:cNvPr>
          <p:cNvCxnSpPr>
            <a:cxnSpLocks/>
            <a:stCxn id="18" idx="3"/>
            <a:endCxn id="17" idx="2"/>
          </p:cNvCxnSpPr>
          <p:nvPr/>
        </p:nvCxnSpPr>
        <p:spPr>
          <a:xfrm flipH="1" flipV="1">
            <a:off x="8548646" y="1339251"/>
            <a:ext cx="897526" cy="2064467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149C47-9610-4D24-85C7-88F5C2CB2CAD}"/>
              </a:ext>
            </a:extLst>
          </p:cNvPr>
          <p:cNvCxnSpPr>
            <a:cxnSpLocks/>
            <a:stCxn id="16" idx="2"/>
            <a:endCxn id="18" idx="1"/>
          </p:cNvCxnSpPr>
          <p:nvPr/>
        </p:nvCxnSpPr>
        <p:spPr>
          <a:xfrm>
            <a:off x="3643355" y="1339251"/>
            <a:ext cx="2586652" cy="2064467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8EFD75B-A4D8-405E-9559-2A0BA5E96C6B}"/>
              </a:ext>
            </a:extLst>
          </p:cNvPr>
          <p:cNvSpPr/>
          <p:nvPr/>
        </p:nvSpPr>
        <p:spPr>
          <a:xfrm>
            <a:off x="3442473" y="2931631"/>
            <a:ext cx="1589230" cy="42914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(move M1 P2 P4)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D1A4C9-8932-4BE3-8EA2-3DAD9763EDC7}"/>
              </a:ext>
            </a:extLst>
          </p:cNvPr>
          <p:cNvSpPr txBox="1"/>
          <p:nvPr/>
        </p:nvSpPr>
        <p:spPr>
          <a:xfrm>
            <a:off x="3215459" y="2400063"/>
            <a:ext cx="2043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</a:t>
            </a:r>
            <a:r>
              <a:rPr lang="en-US" sz="1400" dirty="0" err="1"/>
              <a:t>adyacent</a:t>
            </a:r>
            <a:r>
              <a:rPr lang="en-US" sz="1400" dirty="0"/>
              <a:t> P2 P4)</a:t>
            </a:r>
          </a:p>
          <a:p>
            <a:pPr algn="ctr"/>
            <a:r>
              <a:rPr lang="en-US" sz="1400" dirty="0"/>
              <a:t>(at M1 P2)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95BA38-5B9D-4B32-8C79-41ED16EC8B6F}"/>
              </a:ext>
            </a:extLst>
          </p:cNvPr>
          <p:cNvSpPr txBox="1"/>
          <p:nvPr/>
        </p:nvSpPr>
        <p:spPr>
          <a:xfrm>
            <a:off x="2945838" y="3360779"/>
            <a:ext cx="2582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(not (at M1 P2))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(at M1 P4)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4E8C87-69FB-4B31-84AC-0240132E2546}"/>
              </a:ext>
            </a:extLst>
          </p:cNvPr>
          <p:cNvCxnSpPr>
            <a:cxnSpLocks/>
            <a:stCxn id="16" idx="2"/>
            <a:endCxn id="35" idx="1"/>
          </p:cNvCxnSpPr>
          <p:nvPr/>
        </p:nvCxnSpPr>
        <p:spPr>
          <a:xfrm flipH="1">
            <a:off x="3442473" y="1339251"/>
            <a:ext cx="200882" cy="180695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568AE6-9606-4AF3-B77E-75AC4598FD40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5031703" y="3146205"/>
            <a:ext cx="1198304" cy="257513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387741C-2458-437B-8428-F9282DE7C41E}"/>
              </a:ext>
            </a:extLst>
          </p:cNvPr>
          <p:cNvSpPr txBox="1"/>
          <p:nvPr/>
        </p:nvSpPr>
        <p:spPr>
          <a:xfrm>
            <a:off x="4425427" y="2063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8.2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0920C77-6C8C-4AFC-A86B-70F56312FA42}"/>
              </a:ext>
            </a:extLst>
          </p:cNvPr>
          <p:cNvSpPr/>
          <p:nvPr/>
        </p:nvSpPr>
        <p:spPr>
          <a:xfrm>
            <a:off x="6030034" y="5454079"/>
            <a:ext cx="399945" cy="892911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29D29-8C98-4540-92BD-8C0C5249FC9B}"/>
              </a:ext>
            </a:extLst>
          </p:cNvPr>
          <p:cNvSpPr txBox="1"/>
          <p:nvPr/>
        </p:nvSpPr>
        <p:spPr>
          <a:xfrm>
            <a:off x="6290874" y="5655752"/>
            <a:ext cx="182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(</a:t>
            </a:r>
            <a:r>
              <a:rPr lang="en-US" sz="1800" dirty="0" err="1"/>
              <a:t>adyacent</a:t>
            </a:r>
            <a:r>
              <a:rPr lang="en-US" sz="1800" dirty="0"/>
              <a:t> P2 P4)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8452F5-ECD4-40A2-9A61-737EC780366E}"/>
              </a:ext>
            </a:extLst>
          </p:cNvPr>
          <p:cNvSpPr txBox="1"/>
          <p:nvPr/>
        </p:nvSpPr>
        <p:spPr>
          <a:xfrm>
            <a:off x="6047016" y="6335455"/>
            <a:ext cx="535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9.</a:t>
            </a:r>
          </a:p>
        </p:txBody>
      </p:sp>
    </p:spTree>
    <p:extLst>
      <p:ext uri="{BB962C8B-B14F-4D97-AF65-F5344CB8AC3E}">
        <p14:creationId xmlns:p14="http://schemas.microsoft.com/office/powerpoint/2010/main" val="427392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37EFDE8B-A619-4E1D-BC82-88EC6B0E6F84}"/>
              </a:ext>
            </a:extLst>
          </p:cNvPr>
          <p:cNvSpPr/>
          <p:nvPr/>
        </p:nvSpPr>
        <p:spPr>
          <a:xfrm>
            <a:off x="389106" y="126509"/>
            <a:ext cx="11537005" cy="5184743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C80B28-514F-4CC7-9CAE-E1BD51F4A121}"/>
              </a:ext>
            </a:extLst>
          </p:cNvPr>
          <p:cNvSpPr/>
          <p:nvPr/>
        </p:nvSpPr>
        <p:spPr>
          <a:xfrm>
            <a:off x="2967374" y="575679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Inicial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Step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D198F4-74BE-4BBB-96CC-89865AE6D5C9}"/>
              </a:ext>
            </a:extLst>
          </p:cNvPr>
          <p:cNvSpPr/>
          <p:nvPr/>
        </p:nvSpPr>
        <p:spPr>
          <a:xfrm>
            <a:off x="7872665" y="575679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Final Step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(done E1)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04E638-A338-4CE7-AA66-B38CA1F2F24A}"/>
              </a:ext>
            </a:extLst>
          </p:cNvPr>
          <p:cNvSpPr/>
          <p:nvPr/>
        </p:nvSpPr>
        <p:spPr>
          <a:xfrm>
            <a:off x="6230007" y="3189144"/>
            <a:ext cx="3216165" cy="42914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unload_notdanger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E1 ?v M1 ?n1 ?n2 P4)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45C9E4-C8A1-45FA-BA0E-7F72E78E0E97}"/>
              </a:ext>
            </a:extLst>
          </p:cNvPr>
          <p:cNvSpPr txBox="1"/>
          <p:nvPr/>
        </p:nvSpPr>
        <p:spPr>
          <a:xfrm>
            <a:off x="6835313" y="1599844"/>
            <a:ext cx="20432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notdanger</a:t>
            </a:r>
            <a:r>
              <a:rPr lang="en-US" sz="1400" dirty="0">
                <a:solidFill>
                  <a:schemeClr val="accent1"/>
                </a:solidFill>
              </a:rPr>
              <a:t> E1)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(destination E1 P4)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(at M1 P4)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(follow ?v M1)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(carried ?v ?n1)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(occupied ?v E1)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(next ?n1 ?n2)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C984A-B453-4E7A-9A5F-C8328D31E822}"/>
              </a:ext>
            </a:extLst>
          </p:cNvPr>
          <p:cNvSpPr txBox="1"/>
          <p:nvPr/>
        </p:nvSpPr>
        <p:spPr>
          <a:xfrm>
            <a:off x="6565691" y="3620031"/>
            <a:ext cx="25825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(done E1)</a:t>
            </a:r>
          </a:p>
          <a:p>
            <a:pPr algn="ctr"/>
            <a:r>
              <a:rPr lang="en-US" sz="1400" dirty="0"/>
              <a:t>(not(destination E1 P4))</a:t>
            </a:r>
          </a:p>
          <a:p>
            <a:pPr algn="ctr"/>
            <a:r>
              <a:rPr lang="en-US" sz="1400" dirty="0"/>
              <a:t>(not(carried ?v ?n1))</a:t>
            </a:r>
          </a:p>
          <a:p>
            <a:pPr algn="ctr"/>
            <a:r>
              <a:rPr lang="en-US" sz="1400" dirty="0"/>
              <a:t>(carried ?v ?n2)</a:t>
            </a:r>
          </a:p>
          <a:p>
            <a:pPr algn="ctr"/>
            <a:r>
              <a:rPr lang="en-US" sz="1400" dirty="0"/>
              <a:t>(not(occupied ?v E1))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F2FAC9-F159-4B29-B2ED-0B9199338609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319335" y="957465"/>
            <a:ext cx="355333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EA3E69-6C74-46EC-BD45-05E322747433}"/>
              </a:ext>
            </a:extLst>
          </p:cNvPr>
          <p:cNvCxnSpPr>
            <a:cxnSpLocks/>
            <a:stCxn id="18" idx="3"/>
            <a:endCxn id="17" idx="2"/>
          </p:cNvCxnSpPr>
          <p:nvPr/>
        </p:nvCxnSpPr>
        <p:spPr>
          <a:xfrm flipH="1" flipV="1">
            <a:off x="8548646" y="1339251"/>
            <a:ext cx="897526" cy="2064467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149C47-9610-4D24-85C7-88F5C2CB2CAD}"/>
              </a:ext>
            </a:extLst>
          </p:cNvPr>
          <p:cNvCxnSpPr>
            <a:cxnSpLocks/>
            <a:stCxn id="16" idx="2"/>
            <a:endCxn id="18" idx="1"/>
          </p:cNvCxnSpPr>
          <p:nvPr/>
        </p:nvCxnSpPr>
        <p:spPr>
          <a:xfrm>
            <a:off x="3643355" y="1339251"/>
            <a:ext cx="2586652" cy="2064467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8EFD75B-A4D8-405E-9559-2A0BA5E96C6B}"/>
              </a:ext>
            </a:extLst>
          </p:cNvPr>
          <p:cNvSpPr/>
          <p:nvPr/>
        </p:nvSpPr>
        <p:spPr>
          <a:xfrm>
            <a:off x="3480578" y="2923283"/>
            <a:ext cx="1506984" cy="42914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(move M1 P2 P4)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D1A4C9-8932-4BE3-8EA2-3DAD9763EDC7}"/>
              </a:ext>
            </a:extLst>
          </p:cNvPr>
          <p:cNvSpPr txBox="1"/>
          <p:nvPr/>
        </p:nvSpPr>
        <p:spPr>
          <a:xfrm>
            <a:off x="3215459" y="2400063"/>
            <a:ext cx="2043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adyacent</a:t>
            </a:r>
            <a:r>
              <a:rPr lang="en-US" sz="1400" dirty="0">
                <a:solidFill>
                  <a:schemeClr val="accent1"/>
                </a:solidFill>
              </a:rPr>
              <a:t> P2 P4)</a:t>
            </a:r>
          </a:p>
          <a:p>
            <a:pPr algn="ctr"/>
            <a:r>
              <a:rPr lang="en-US" sz="1400" dirty="0"/>
              <a:t>(at M1 P2)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95BA38-5B9D-4B32-8C79-41ED16EC8B6F}"/>
              </a:ext>
            </a:extLst>
          </p:cNvPr>
          <p:cNvSpPr txBox="1"/>
          <p:nvPr/>
        </p:nvSpPr>
        <p:spPr>
          <a:xfrm>
            <a:off x="2945838" y="3360779"/>
            <a:ext cx="2582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(not (at M1 P2))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(at M1 P4)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4E8C87-69FB-4B31-84AC-0240132E2546}"/>
              </a:ext>
            </a:extLst>
          </p:cNvPr>
          <p:cNvCxnSpPr>
            <a:cxnSpLocks/>
            <a:stCxn id="16" idx="2"/>
            <a:endCxn id="35" idx="1"/>
          </p:cNvCxnSpPr>
          <p:nvPr/>
        </p:nvCxnSpPr>
        <p:spPr>
          <a:xfrm flipH="1">
            <a:off x="3480578" y="1339251"/>
            <a:ext cx="162777" cy="179860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568AE6-9606-4AF3-B77E-75AC4598FD40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4987562" y="3137857"/>
            <a:ext cx="1242445" cy="26586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387741C-2458-437B-8428-F9282DE7C41E}"/>
              </a:ext>
            </a:extLst>
          </p:cNvPr>
          <p:cNvSpPr txBox="1"/>
          <p:nvPr/>
        </p:nvSpPr>
        <p:spPr>
          <a:xfrm>
            <a:off x="4425427" y="20634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DE567041-58B7-4199-9AE7-D8016B3E0E39}"/>
              </a:ext>
            </a:extLst>
          </p:cNvPr>
          <p:cNvSpPr/>
          <p:nvPr/>
        </p:nvSpPr>
        <p:spPr>
          <a:xfrm>
            <a:off x="6030034" y="5454079"/>
            <a:ext cx="399945" cy="892911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E61281-BDD2-410A-94EA-93A85CEFD0E2}"/>
              </a:ext>
            </a:extLst>
          </p:cNvPr>
          <p:cNvSpPr txBox="1"/>
          <p:nvPr/>
        </p:nvSpPr>
        <p:spPr>
          <a:xfrm>
            <a:off x="6290875" y="5655752"/>
            <a:ext cx="11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(at M1 P2)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60BB56-DBD1-4B79-8BA6-9204594F8465}"/>
              </a:ext>
            </a:extLst>
          </p:cNvPr>
          <p:cNvSpPr txBox="1"/>
          <p:nvPr/>
        </p:nvSpPr>
        <p:spPr>
          <a:xfrm>
            <a:off x="6047016" y="6335455"/>
            <a:ext cx="535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10.</a:t>
            </a:r>
          </a:p>
        </p:txBody>
      </p:sp>
    </p:spTree>
    <p:extLst>
      <p:ext uri="{BB962C8B-B14F-4D97-AF65-F5344CB8AC3E}">
        <p14:creationId xmlns:p14="http://schemas.microsoft.com/office/powerpoint/2010/main" val="1425408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37EFDE8B-A619-4E1D-BC82-88EC6B0E6F84}"/>
              </a:ext>
            </a:extLst>
          </p:cNvPr>
          <p:cNvSpPr/>
          <p:nvPr/>
        </p:nvSpPr>
        <p:spPr>
          <a:xfrm>
            <a:off x="461503" y="81916"/>
            <a:ext cx="11537005" cy="5184743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C80B28-514F-4CC7-9CAE-E1BD51F4A121}"/>
              </a:ext>
            </a:extLst>
          </p:cNvPr>
          <p:cNvSpPr/>
          <p:nvPr/>
        </p:nvSpPr>
        <p:spPr>
          <a:xfrm>
            <a:off x="2967374" y="575679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Inicial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Step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D198F4-74BE-4BBB-96CC-89865AE6D5C9}"/>
              </a:ext>
            </a:extLst>
          </p:cNvPr>
          <p:cNvSpPr/>
          <p:nvPr/>
        </p:nvSpPr>
        <p:spPr>
          <a:xfrm>
            <a:off x="7872665" y="575679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Final Step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(done E1)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04E638-A338-4CE7-AA66-B38CA1F2F24A}"/>
              </a:ext>
            </a:extLst>
          </p:cNvPr>
          <p:cNvSpPr/>
          <p:nvPr/>
        </p:nvSpPr>
        <p:spPr>
          <a:xfrm>
            <a:off x="6756088" y="3199335"/>
            <a:ext cx="3216165" cy="42914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unload_notdanger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E1 ?v M1 ?n1 ?n2 P4)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45C9E4-C8A1-45FA-BA0E-7F72E78E0E97}"/>
              </a:ext>
            </a:extLst>
          </p:cNvPr>
          <p:cNvSpPr txBox="1"/>
          <p:nvPr/>
        </p:nvSpPr>
        <p:spPr>
          <a:xfrm>
            <a:off x="7361394" y="1610035"/>
            <a:ext cx="20432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notdanger</a:t>
            </a:r>
            <a:r>
              <a:rPr lang="en-US" sz="1400" dirty="0">
                <a:solidFill>
                  <a:schemeClr val="accent1"/>
                </a:solidFill>
              </a:rPr>
              <a:t> E1)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(destination E1 P4)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(at M1 P4)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(follow ?v M1)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(carried ?v ?n1)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(occupied ?v E1)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(next ?n1 ?n2)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C984A-B453-4E7A-9A5F-C8328D31E822}"/>
              </a:ext>
            </a:extLst>
          </p:cNvPr>
          <p:cNvSpPr txBox="1"/>
          <p:nvPr/>
        </p:nvSpPr>
        <p:spPr>
          <a:xfrm>
            <a:off x="7091772" y="3630222"/>
            <a:ext cx="25825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(done E1)</a:t>
            </a:r>
          </a:p>
          <a:p>
            <a:pPr algn="ctr"/>
            <a:r>
              <a:rPr lang="en-US" sz="1400" dirty="0"/>
              <a:t>(not(destination E1 P4))</a:t>
            </a:r>
          </a:p>
          <a:p>
            <a:pPr algn="ctr"/>
            <a:r>
              <a:rPr lang="en-US" sz="1400" dirty="0"/>
              <a:t>(not(carried ?v ?n1))</a:t>
            </a:r>
          </a:p>
          <a:p>
            <a:pPr algn="ctr"/>
            <a:r>
              <a:rPr lang="en-US" sz="1400" dirty="0"/>
              <a:t>(carried ?v ?n2)</a:t>
            </a:r>
          </a:p>
          <a:p>
            <a:pPr algn="ctr"/>
            <a:r>
              <a:rPr lang="en-US" sz="1400" dirty="0"/>
              <a:t>(not(occupied ?v E1))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F2FAC9-F159-4B29-B2ED-0B9199338609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319335" y="957465"/>
            <a:ext cx="355333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EA3E69-6C74-46EC-BD45-05E322747433}"/>
              </a:ext>
            </a:extLst>
          </p:cNvPr>
          <p:cNvCxnSpPr>
            <a:cxnSpLocks/>
            <a:stCxn id="18" idx="3"/>
          </p:cNvCxnSpPr>
          <p:nvPr/>
        </p:nvCxnSpPr>
        <p:spPr>
          <a:xfrm flipH="1" flipV="1">
            <a:off x="9224626" y="957465"/>
            <a:ext cx="747627" cy="245644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149C47-9610-4D24-85C7-88F5C2CB2CA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319335" y="957465"/>
            <a:ext cx="2436753" cy="240895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8EFD75B-A4D8-405E-9559-2A0BA5E96C6B}"/>
              </a:ext>
            </a:extLst>
          </p:cNvPr>
          <p:cNvSpPr/>
          <p:nvPr/>
        </p:nvSpPr>
        <p:spPr>
          <a:xfrm>
            <a:off x="4554671" y="2919162"/>
            <a:ext cx="1617525" cy="42914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(move M1 P2 P4)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D1A4C9-8932-4BE3-8EA2-3DAD9763EDC7}"/>
              </a:ext>
            </a:extLst>
          </p:cNvPr>
          <p:cNvSpPr txBox="1"/>
          <p:nvPr/>
        </p:nvSpPr>
        <p:spPr>
          <a:xfrm>
            <a:off x="4341805" y="2417952"/>
            <a:ext cx="2043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adyacent</a:t>
            </a:r>
            <a:r>
              <a:rPr lang="en-US" sz="1400" dirty="0">
                <a:solidFill>
                  <a:schemeClr val="accent1"/>
                </a:solidFill>
              </a:rPr>
              <a:t> P2 P4)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(at M1 P2)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95BA38-5B9D-4B32-8C79-41ED16EC8B6F}"/>
              </a:ext>
            </a:extLst>
          </p:cNvPr>
          <p:cNvSpPr txBox="1"/>
          <p:nvPr/>
        </p:nvSpPr>
        <p:spPr>
          <a:xfrm>
            <a:off x="4072184" y="3378668"/>
            <a:ext cx="2582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(not (at M1 P2))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(at M1 P4)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4E8C87-69FB-4B31-84AC-0240132E2546}"/>
              </a:ext>
            </a:extLst>
          </p:cNvPr>
          <p:cNvCxnSpPr>
            <a:cxnSpLocks/>
            <a:stCxn id="16" idx="2"/>
            <a:endCxn id="35" idx="1"/>
          </p:cNvCxnSpPr>
          <p:nvPr/>
        </p:nvCxnSpPr>
        <p:spPr>
          <a:xfrm>
            <a:off x="3643355" y="1339251"/>
            <a:ext cx="911316" cy="17944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568AE6-9606-4AF3-B77E-75AC4598FD40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6172196" y="3133736"/>
            <a:ext cx="583892" cy="280173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387741C-2458-437B-8428-F9282DE7C41E}"/>
              </a:ext>
            </a:extLst>
          </p:cNvPr>
          <p:cNvSpPr txBox="1"/>
          <p:nvPr/>
        </p:nvSpPr>
        <p:spPr>
          <a:xfrm>
            <a:off x="4425427" y="2063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D96C79-2AC0-4312-9907-46BB0481A52F}"/>
              </a:ext>
            </a:extLst>
          </p:cNvPr>
          <p:cNvSpPr txBox="1"/>
          <p:nvPr/>
        </p:nvSpPr>
        <p:spPr>
          <a:xfrm>
            <a:off x="5934598" y="5480596"/>
            <a:ext cx="590817" cy="424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548D26A-A7B2-4046-94F8-4B625222D4B8}"/>
              </a:ext>
            </a:extLst>
          </p:cNvPr>
          <p:cNvSpPr/>
          <p:nvPr/>
        </p:nvSpPr>
        <p:spPr>
          <a:xfrm>
            <a:off x="1780515" y="2706990"/>
            <a:ext cx="1737726" cy="42914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(move M1 ?o P2)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DC9CF8-EBC7-42C2-AF5A-1FDC41C6147E}"/>
              </a:ext>
            </a:extLst>
          </p:cNvPr>
          <p:cNvSpPr txBox="1"/>
          <p:nvPr/>
        </p:nvSpPr>
        <p:spPr>
          <a:xfrm>
            <a:off x="1627749" y="2193527"/>
            <a:ext cx="2043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</a:t>
            </a:r>
            <a:r>
              <a:rPr lang="en-US" sz="1400" dirty="0" err="1"/>
              <a:t>adyacent</a:t>
            </a:r>
            <a:r>
              <a:rPr lang="en-US" sz="1400" dirty="0"/>
              <a:t> ?o P2)</a:t>
            </a:r>
          </a:p>
          <a:p>
            <a:pPr algn="ctr"/>
            <a:r>
              <a:rPr lang="en-US" sz="1400" dirty="0"/>
              <a:t>(at M1 ?o)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888721-B4B8-4A82-8D42-488644D0BF8A}"/>
              </a:ext>
            </a:extLst>
          </p:cNvPr>
          <p:cNvSpPr txBox="1"/>
          <p:nvPr/>
        </p:nvSpPr>
        <p:spPr>
          <a:xfrm>
            <a:off x="1358128" y="3154243"/>
            <a:ext cx="2582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(not (at M1 ?o))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(at M1 P2)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EED1CE-7117-4033-9313-49593846A1AB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518241" y="1339251"/>
            <a:ext cx="125114" cy="157991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DED788-4CF4-4F3D-9BB7-2898924A63F1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>
            <a:off x="3518241" y="2921564"/>
            <a:ext cx="1036430" cy="21217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0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EFC57D-CA4B-48A4-9591-76F919B893BD}"/>
              </a:ext>
            </a:extLst>
          </p:cNvPr>
          <p:cNvSpPr/>
          <p:nvPr/>
        </p:nvSpPr>
        <p:spPr>
          <a:xfrm>
            <a:off x="4081427" y="645504"/>
            <a:ext cx="4029145" cy="22449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CBF3A8-14B5-4EF3-B9B1-D0B49760E310}"/>
              </a:ext>
            </a:extLst>
          </p:cNvPr>
          <p:cNvSpPr/>
          <p:nvPr/>
        </p:nvSpPr>
        <p:spPr>
          <a:xfrm>
            <a:off x="4327943" y="1386210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Inicial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Step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3E11CCD-3A24-401D-A82B-767BA906CDDC}"/>
              </a:ext>
            </a:extLst>
          </p:cNvPr>
          <p:cNvSpPr/>
          <p:nvPr/>
        </p:nvSpPr>
        <p:spPr>
          <a:xfrm>
            <a:off x="6524880" y="1386210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Final Step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E54845-64B4-41B3-AE0A-ADE32D48139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679904" y="1767996"/>
            <a:ext cx="844976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Arrow: Down 3">
            <a:extLst>
              <a:ext uri="{FF2B5EF4-FFF2-40B4-BE49-F238E27FC236}">
                <a16:creationId xmlns:a16="http://schemas.microsoft.com/office/drawing/2014/main" id="{B724FCF9-598E-4983-AACD-82A1165AD146}"/>
              </a:ext>
            </a:extLst>
          </p:cNvPr>
          <p:cNvSpPr/>
          <p:nvPr/>
        </p:nvSpPr>
        <p:spPr>
          <a:xfrm>
            <a:off x="5972783" y="2966936"/>
            <a:ext cx="301557" cy="1741251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00831-E425-4842-A6AE-283A99DAEA4C}"/>
              </a:ext>
            </a:extLst>
          </p:cNvPr>
          <p:cNvSpPr txBox="1"/>
          <p:nvPr/>
        </p:nvSpPr>
        <p:spPr>
          <a:xfrm>
            <a:off x="6274340" y="3837561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(done E1)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43CE1-C4F1-469A-938D-336918E3F2AB}"/>
              </a:ext>
            </a:extLst>
          </p:cNvPr>
          <p:cNvSpPr txBox="1"/>
          <p:nvPr/>
        </p:nvSpPr>
        <p:spPr>
          <a:xfrm>
            <a:off x="4824226" y="83119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C89D49-A108-47A8-A86F-446CAEB09456}"/>
              </a:ext>
            </a:extLst>
          </p:cNvPr>
          <p:cNvSpPr txBox="1"/>
          <p:nvPr/>
        </p:nvSpPr>
        <p:spPr>
          <a:xfrm>
            <a:off x="5944758" y="478463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99463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37EFDE8B-A619-4E1D-BC82-88EC6B0E6F84}"/>
              </a:ext>
            </a:extLst>
          </p:cNvPr>
          <p:cNvSpPr/>
          <p:nvPr/>
        </p:nvSpPr>
        <p:spPr>
          <a:xfrm>
            <a:off x="2826323" y="126509"/>
            <a:ext cx="6539354" cy="5184743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0EB31B-AD85-4983-8A55-4B13486FF90F}"/>
              </a:ext>
            </a:extLst>
          </p:cNvPr>
          <p:cNvSpPr/>
          <p:nvPr/>
        </p:nvSpPr>
        <p:spPr>
          <a:xfrm>
            <a:off x="3863811" y="897219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Inicial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Step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20887A-96E8-4519-A19F-154807205915}"/>
              </a:ext>
            </a:extLst>
          </p:cNvPr>
          <p:cNvSpPr/>
          <p:nvPr/>
        </p:nvSpPr>
        <p:spPr>
          <a:xfrm>
            <a:off x="6992086" y="897219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Final Step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(done E1)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49EF9BF-A501-40F8-AE8A-D6AFEEA36ED0}"/>
              </a:ext>
            </a:extLst>
          </p:cNvPr>
          <p:cNvSpPr/>
          <p:nvPr/>
        </p:nvSpPr>
        <p:spPr>
          <a:xfrm>
            <a:off x="4469064" y="3527161"/>
            <a:ext cx="3216165" cy="42914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unload_notdanger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E1 ?v ?m ?n1 ?n2 ?l)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62311A-B49E-4B10-82A6-DD972DD4C6D1}"/>
              </a:ext>
            </a:extLst>
          </p:cNvPr>
          <p:cNvSpPr txBox="1"/>
          <p:nvPr/>
        </p:nvSpPr>
        <p:spPr>
          <a:xfrm>
            <a:off x="5074370" y="1937861"/>
            <a:ext cx="20432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notdanger</a:t>
            </a:r>
            <a:r>
              <a:rPr lang="en-US" sz="1400" dirty="0">
                <a:solidFill>
                  <a:schemeClr val="tx1"/>
                </a:solidFill>
              </a:rPr>
              <a:t> E1)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(destination E1 ?l)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(at ?m ?l)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(follow ?v ?m)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(carried ?v ?n1)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(occupied ?v E1)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(next ?n1 ?n2)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6B3690-ED0A-4B6A-9540-029EC5266CFB}"/>
              </a:ext>
            </a:extLst>
          </p:cNvPr>
          <p:cNvSpPr txBox="1"/>
          <p:nvPr/>
        </p:nvSpPr>
        <p:spPr>
          <a:xfrm>
            <a:off x="4804748" y="3958048"/>
            <a:ext cx="25825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(done E1)</a:t>
            </a:r>
          </a:p>
          <a:p>
            <a:pPr algn="ctr"/>
            <a:r>
              <a:rPr lang="en-US" sz="1400" dirty="0"/>
              <a:t>(not(destination E1 ?</a:t>
            </a:r>
            <a:r>
              <a:rPr lang="en-US" sz="1400" dirty="0">
                <a:solidFill>
                  <a:schemeClr val="tx1"/>
                </a:solidFill>
              </a:rPr>
              <a:t>l</a:t>
            </a:r>
            <a:r>
              <a:rPr lang="en-US" sz="1400" dirty="0"/>
              <a:t>))</a:t>
            </a:r>
          </a:p>
          <a:p>
            <a:pPr algn="ctr"/>
            <a:r>
              <a:rPr lang="en-US" sz="1400" dirty="0"/>
              <a:t>(not(carried ?v ?n1))</a:t>
            </a:r>
          </a:p>
          <a:p>
            <a:pPr algn="ctr"/>
            <a:r>
              <a:rPr lang="en-US" sz="1400" dirty="0"/>
              <a:t>(carried ?v ?n2)</a:t>
            </a:r>
          </a:p>
          <a:p>
            <a:pPr algn="ctr"/>
            <a:r>
              <a:rPr lang="en-US" sz="1400" dirty="0"/>
              <a:t>(not(occupied ?v E1))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7F0418-DD15-4D0E-8103-C10A6189BFA0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5215772" y="1279005"/>
            <a:ext cx="1776314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09E9B3-ECD3-4C98-8A26-B657ACE1912E}"/>
              </a:ext>
            </a:extLst>
          </p:cNvPr>
          <p:cNvCxnSpPr>
            <a:cxnSpLocks/>
            <a:stCxn id="12" idx="2"/>
            <a:endCxn id="21" idx="1"/>
          </p:cNvCxnSpPr>
          <p:nvPr/>
        </p:nvCxnSpPr>
        <p:spPr>
          <a:xfrm flipH="1">
            <a:off x="4469064" y="1660791"/>
            <a:ext cx="70728" cy="208094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C2887C-ABD5-49BB-BFCF-118AEF5F0694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7668067" y="1660791"/>
            <a:ext cx="17162" cy="208094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860A57-B2BC-41AE-8569-81E5B9915AB8}"/>
              </a:ext>
            </a:extLst>
          </p:cNvPr>
          <p:cNvSpPr txBox="1"/>
          <p:nvPr/>
        </p:nvSpPr>
        <p:spPr>
          <a:xfrm>
            <a:off x="4434854" y="43446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94F70D2-7AA3-443E-A045-0975223CFCC7}"/>
              </a:ext>
            </a:extLst>
          </p:cNvPr>
          <p:cNvSpPr/>
          <p:nvPr/>
        </p:nvSpPr>
        <p:spPr>
          <a:xfrm>
            <a:off x="5516292" y="5466277"/>
            <a:ext cx="399945" cy="892911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282E9C3-E41B-4457-A7FC-69ED17CC67E3}"/>
              </a:ext>
            </a:extLst>
          </p:cNvPr>
          <p:cNvSpPr/>
          <p:nvPr/>
        </p:nvSpPr>
        <p:spPr>
          <a:xfrm>
            <a:off x="6278146" y="5466277"/>
            <a:ext cx="399945" cy="892911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1E0E3-C415-46C6-A38F-019B5A6F0A6C}"/>
              </a:ext>
            </a:extLst>
          </p:cNvPr>
          <p:cNvSpPr txBox="1"/>
          <p:nvPr/>
        </p:nvSpPr>
        <p:spPr>
          <a:xfrm>
            <a:off x="6723662" y="5652605"/>
            <a:ext cx="162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notdanger</a:t>
            </a:r>
            <a:r>
              <a:rPr lang="en-US" sz="1800" dirty="0">
                <a:solidFill>
                  <a:schemeClr val="tx1"/>
                </a:solidFill>
              </a:rPr>
              <a:t> E1)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41D324-023F-47FA-9EEB-F113A763CC12}"/>
              </a:ext>
            </a:extLst>
          </p:cNvPr>
          <p:cNvSpPr txBox="1"/>
          <p:nvPr/>
        </p:nvSpPr>
        <p:spPr>
          <a:xfrm>
            <a:off x="5470719" y="6376195"/>
            <a:ext cx="49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C83C82-7D6B-4EA6-A908-B069A432AEFD}"/>
              </a:ext>
            </a:extLst>
          </p:cNvPr>
          <p:cNvSpPr txBox="1"/>
          <p:nvPr/>
        </p:nvSpPr>
        <p:spPr>
          <a:xfrm>
            <a:off x="6232573" y="6376195"/>
            <a:ext cx="49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49660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37EFDE8B-A619-4E1D-BC82-88EC6B0E6F84}"/>
              </a:ext>
            </a:extLst>
          </p:cNvPr>
          <p:cNvSpPr/>
          <p:nvPr/>
        </p:nvSpPr>
        <p:spPr>
          <a:xfrm>
            <a:off x="389106" y="126509"/>
            <a:ext cx="11537005" cy="5184743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C80B28-514F-4CC7-9CAE-E1BD51F4A121}"/>
              </a:ext>
            </a:extLst>
          </p:cNvPr>
          <p:cNvSpPr/>
          <p:nvPr/>
        </p:nvSpPr>
        <p:spPr>
          <a:xfrm>
            <a:off x="2967374" y="575679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Inicial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Step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D198F4-74BE-4BBB-96CC-89865AE6D5C9}"/>
              </a:ext>
            </a:extLst>
          </p:cNvPr>
          <p:cNvSpPr/>
          <p:nvPr/>
        </p:nvSpPr>
        <p:spPr>
          <a:xfrm>
            <a:off x="7872665" y="575679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Final Step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(done E1)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04E638-A338-4CE7-AA66-B38CA1F2F24A}"/>
              </a:ext>
            </a:extLst>
          </p:cNvPr>
          <p:cNvSpPr/>
          <p:nvPr/>
        </p:nvSpPr>
        <p:spPr>
          <a:xfrm>
            <a:off x="6230007" y="3189144"/>
            <a:ext cx="3216165" cy="42914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unload_notdanger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E1 ?v ?m ?n1 ?n2 ?l)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45C9E4-C8A1-45FA-BA0E-7F72E78E0E97}"/>
              </a:ext>
            </a:extLst>
          </p:cNvPr>
          <p:cNvSpPr txBox="1"/>
          <p:nvPr/>
        </p:nvSpPr>
        <p:spPr>
          <a:xfrm>
            <a:off x="6835313" y="1599844"/>
            <a:ext cx="20432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notdanger</a:t>
            </a:r>
            <a:r>
              <a:rPr lang="en-US" sz="1400" dirty="0">
                <a:solidFill>
                  <a:schemeClr val="accent1"/>
                </a:solidFill>
              </a:rPr>
              <a:t> E1)</a:t>
            </a:r>
          </a:p>
          <a:p>
            <a:pPr algn="ctr"/>
            <a:r>
              <a:rPr lang="en-US" sz="1400" dirty="0"/>
              <a:t>(destination E1 </a:t>
            </a:r>
            <a:r>
              <a:rPr lang="en-US" sz="1400" dirty="0">
                <a:solidFill>
                  <a:schemeClr val="tx1"/>
                </a:solidFill>
              </a:rPr>
              <a:t>?l</a:t>
            </a:r>
            <a:r>
              <a:rPr lang="en-US" sz="1400" dirty="0"/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(at ?m ?l)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(follow ?v ?m)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(carried ?v ?n1)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(occupied ?v E1)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(next ?n1 ?n2)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C984A-B453-4E7A-9A5F-C8328D31E822}"/>
              </a:ext>
            </a:extLst>
          </p:cNvPr>
          <p:cNvSpPr txBox="1"/>
          <p:nvPr/>
        </p:nvSpPr>
        <p:spPr>
          <a:xfrm>
            <a:off x="6565691" y="3620031"/>
            <a:ext cx="25825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(done E1)</a:t>
            </a:r>
          </a:p>
          <a:p>
            <a:pPr algn="ctr"/>
            <a:r>
              <a:rPr lang="en-US" sz="1400" dirty="0"/>
              <a:t>(not(destination E1 </a:t>
            </a:r>
            <a:r>
              <a:rPr lang="en-US" sz="1400" dirty="0">
                <a:solidFill>
                  <a:schemeClr val="tx1"/>
                </a:solidFill>
              </a:rPr>
              <a:t>?l</a:t>
            </a:r>
            <a:r>
              <a:rPr lang="en-US" sz="1400" dirty="0"/>
              <a:t>))</a:t>
            </a:r>
          </a:p>
          <a:p>
            <a:pPr algn="ctr"/>
            <a:r>
              <a:rPr lang="en-US" sz="1400" dirty="0"/>
              <a:t>(not(carried ?v ?n1))</a:t>
            </a:r>
          </a:p>
          <a:p>
            <a:pPr algn="ctr"/>
            <a:r>
              <a:rPr lang="en-US" sz="1400" dirty="0"/>
              <a:t>(carried ?v ?n2)</a:t>
            </a:r>
          </a:p>
          <a:p>
            <a:pPr algn="ctr"/>
            <a:r>
              <a:rPr lang="en-US" sz="1400" dirty="0"/>
              <a:t>(not(occupied ?v E1))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F2FAC9-F159-4B29-B2ED-0B9199338609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319335" y="957465"/>
            <a:ext cx="355333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EA3E69-6C74-46EC-BD45-05E322747433}"/>
              </a:ext>
            </a:extLst>
          </p:cNvPr>
          <p:cNvCxnSpPr>
            <a:cxnSpLocks/>
            <a:stCxn id="18" idx="3"/>
            <a:endCxn id="17" idx="2"/>
          </p:cNvCxnSpPr>
          <p:nvPr/>
        </p:nvCxnSpPr>
        <p:spPr>
          <a:xfrm flipH="1" flipV="1">
            <a:off x="8548646" y="1339251"/>
            <a:ext cx="897526" cy="2064467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149C47-9610-4D24-85C7-88F5C2CB2CAD}"/>
              </a:ext>
            </a:extLst>
          </p:cNvPr>
          <p:cNvCxnSpPr>
            <a:cxnSpLocks/>
            <a:stCxn id="16" idx="2"/>
            <a:endCxn id="18" idx="1"/>
          </p:cNvCxnSpPr>
          <p:nvPr/>
        </p:nvCxnSpPr>
        <p:spPr>
          <a:xfrm>
            <a:off x="3643355" y="1339251"/>
            <a:ext cx="2586652" cy="2064467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8EFD75B-A4D8-405E-9559-2A0BA5E96C6B}"/>
              </a:ext>
            </a:extLst>
          </p:cNvPr>
          <p:cNvSpPr/>
          <p:nvPr/>
        </p:nvSpPr>
        <p:spPr>
          <a:xfrm>
            <a:off x="3538331" y="2929892"/>
            <a:ext cx="1580322" cy="42914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(analyze E1)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D1A4C9-8932-4BE3-8EA2-3DAD9763EDC7}"/>
              </a:ext>
            </a:extLst>
          </p:cNvPr>
          <p:cNvSpPr txBox="1"/>
          <p:nvPr/>
        </p:nvSpPr>
        <p:spPr>
          <a:xfrm>
            <a:off x="3215459" y="2400063"/>
            <a:ext cx="2043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(danger E1)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toanalyce</a:t>
            </a:r>
            <a:r>
              <a:rPr lang="en-US" sz="1400" dirty="0"/>
              <a:t> E1)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95BA38-5B9D-4B32-8C79-41ED16EC8B6F}"/>
              </a:ext>
            </a:extLst>
          </p:cNvPr>
          <p:cNvSpPr txBox="1"/>
          <p:nvPr/>
        </p:nvSpPr>
        <p:spPr>
          <a:xfrm>
            <a:off x="2945838" y="3360779"/>
            <a:ext cx="25825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(not(danger E1))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notdanger</a:t>
            </a:r>
            <a:r>
              <a:rPr lang="en-US" sz="1400" dirty="0">
                <a:solidFill>
                  <a:schemeClr val="accent1"/>
                </a:solidFill>
              </a:rPr>
              <a:t> E1)</a:t>
            </a:r>
          </a:p>
          <a:p>
            <a:pPr algn="ctr"/>
            <a:r>
              <a:rPr lang="en-US" sz="1400" dirty="0"/>
              <a:t>        (not(</a:t>
            </a:r>
            <a:r>
              <a:rPr lang="en-US" sz="1400" dirty="0" err="1"/>
              <a:t>toanalyce</a:t>
            </a:r>
            <a:r>
              <a:rPr lang="en-US" sz="1400" dirty="0"/>
              <a:t> E1))</a:t>
            </a:r>
          </a:p>
          <a:p>
            <a:pPr algn="ctr"/>
            <a:r>
              <a:rPr lang="en-US" sz="1400" dirty="0"/>
              <a:t>  (waiting E1 </a:t>
            </a:r>
            <a:r>
              <a:rPr lang="en-US" sz="1400" dirty="0" err="1"/>
              <a:t>OficinaInspeccion</a:t>
            </a:r>
            <a:r>
              <a:rPr lang="en-US" sz="1400" dirty="0"/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4E8C87-69FB-4B31-84AC-0240132E2546}"/>
              </a:ext>
            </a:extLst>
          </p:cNvPr>
          <p:cNvCxnSpPr>
            <a:cxnSpLocks/>
            <a:stCxn id="16" idx="2"/>
            <a:endCxn id="35" idx="1"/>
          </p:cNvCxnSpPr>
          <p:nvPr/>
        </p:nvCxnSpPr>
        <p:spPr>
          <a:xfrm flipH="1">
            <a:off x="3538331" y="1339251"/>
            <a:ext cx="105024" cy="180521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568AE6-9606-4AF3-B77E-75AC4598FD4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118653" y="3144466"/>
            <a:ext cx="1111354" cy="25925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031703A-6620-4703-920E-91F2E155CC46}"/>
              </a:ext>
            </a:extLst>
          </p:cNvPr>
          <p:cNvSpPr/>
          <p:nvPr/>
        </p:nvSpPr>
        <p:spPr>
          <a:xfrm>
            <a:off x="6030034" y="5454079"/>
            <a:ext cx="399945" cy="892911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5A4A68-84A1-41B9-BE3C-8B03A4D51546}"/>
              </a:ext>
            </a:extLst>
          </p:cNvPr>
          <p:cNvSpPr txBox="1"/>
          <p:nvPr/>
        </p:nvSpPr>
        <p:spPr>
          <a:xfrm>
            <a:off x="6290875" y="5655752"/>
            <a:ext cx="138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(danger E1)</a:t>
            </a:r>
            <a:endParaRPr lang="en-US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54C4E8E6-E7D1-4C47-B764-015ED5A976A7}"/>
              </a:ext>
            </a:extLst>
          </p:cNvPr>
          <p:cNvSpPr/>
          <p:nvPr/>
        </p:nvSpPr>
        <p:spPr>
          <a:xfrm>
            <a:off x="6030034" y="6351869"/>
            <a:ext cx="399945" cy="3414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87741C-2458-437B-8428-F9282DE7C41E}"/>
              </a:ext>
            </a:extLst>
          </p:cNvPr>
          <p:cNvSpPr txBox="1"/>
          <p:nvPr/>
        </p:nvSpPr>
        <p:spPr>
          <a:xfrm>
            <a:off x="4425427" y="2063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3.1</a:t>
            </a:r>
          </a:p>
        </p:txBody>
      </p:sp>
    </p:spTree>
    <p:extLst>
      <p:ext uri="{BB962C8B-B14F-4D97-AF65-F5344CB8AC3E}">
        <p14:creationId xmlns:p14="http://schemas.microsoft.com/office/powerpoint/2010/main" val="256052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37EFDE8B-A619-4E1D-BC82-88EC6B0E6F84}"/>
              </a:ext>
            </a:extLst>
          </p:cNvPr>
          <p:cNvSpPr/>
          <p:nvPr/>
        </p:nvSpPr>
        <p:spPr>
          <a:xfrm>
            <a:off x="2826323" y="126509"/>
            <a:ext cx="6539354" cy="5184743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0EB31B-AD85-4983-8A55-4B13486FF90F}"/>
              </a:ext>
            </a:extLst>
          </p:cNvPr>
          <p:cNvSpPr/>
          <p:nvPr/>
        </p:nvSpPr>
        <p:spPr>
          <a:xfrm>
            <a:off x="3863811" y="897219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Inicial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Step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20887A-96E8-4519-A19F-154807205915}"/>
              </a:ext>
            </a:extLst>
          </p:cNvPr>
          <p:cNvSpPr/>
          <p:nvPr/>
        </p:nvSpPr>
        <p:spPr>
          <a:xfrm>
            <a:off x="6992086" y="897219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Final Step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(done E1)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49EF9BF-A501-40F8-AE8A-D6AFEEA36ED0}"/>
              </a:ext>
            </a:extLst>
          </p:cNvPr>
          <p:cNvSpPr/>
          <p:nvPr/>
        </p:nvSpPr>
        <p:spPr>
          <a:xfrm>
            <a:off x="4469064" y="3527161"/>
            <a:ext cx="3216165" cy="42914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unload_notdanger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E1 ?v ?m ?n1 ?n2 ?l)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62311A-B49E-4B10-82A6-DD972DD4C6D1}"/>
              </a:ext>
            </a:extLst>
          </p:cNvPr>
          <p:cNvSpPr txBox="1"/>
          <p:nvPr/>
        </p:nvSpPr>
        <p:spPr>
          <a:xfrm>
            <a:off x="5074370" y="1937861"/>
            <a:ext cx="20432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notdanger</a:t>
            </a:r>
            <a:r>
              <a:rPr lang="en-US" sz="1400" dirty="0">
                <a:solidFill>
                  <a:schemeClr val="accent1"/>
                </a:solidFill>
              </a:rPr>
              <a:t> E1)</a:t>
            </a:r>
          </a:p>
          <a:p>
            <a:pPr algn="ctr"/>
            <a:r>
              <a:rPr lang="en-US" sz="1400" dirty="0"/>
              <a:t>(destination E1 </a:t>
            </a:r>
            <a:r>
              <a:rPr lang="en-US" sz="1400" dirty="0">
                <a:solidFill>
                  <a:schemeClr val="tx1"/>
                </a:solidFill>
              </a:rPr>
              <a:t>?l</a:t>
            </a:r>
            <a:r>
              <a:rPr lang="en-US" sz="1400" dirty="0"/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(at ?m ?l)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(follow ?v ?m)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(carried ?v ?n1)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(occupied ?v E1)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(next ?n1 ?n2)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6B3690-ED0A-4B6A-9540-029EC5266CFB}"/>
              </a:ext>
            </a:extLst>
          </p:cNvPr>
          <p:cNvSpPr txBox="1"/>
          <p:nvPr/>
        </p:nvSpPr>
        <p:spPr>
          <a:xfrm>
            <a:off x="4804748" y="3958048"/>
            <a:ext cx="25825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(done E1)</a:t>
            </a:r>
          </a:p>
          <a:p>
            <a:pPr algn="ctr"/>
            <a:r>
              <a:rPr lang="en-US" sz="1400" dirty="0"/>
              <a:t>(not(destination E1 </a:t>
            </a:r>
            <a:r>
              <a:rPr lang="en-US" sz="1400" dirty="0">
                <a:solidFill>
                  <a:schemeClr val="tx1"/>
                </a:solidFill>
              </a:rPr>
              <a:t>?l</a:t>
            </a:r>
            <a:r>
              <a:rPr lang="en-US" sz="1400" dirty="0"/>
              <a:t>))</a:t>
            </a:r>
          </a:p>
          <a:p>
            <a:pPr algn="ctr"/>
            <a:r>
              <a:rPr lang="en-US" sz="1400" dirty="0"/>
              <a:t>(not(carried ?v ?n1))</a:t>
            </a:r>
          </a:p>
          <a:p>
            <a:pPr algn="ctr"/>
            <a:r>
              <a:rPr lang="en-US" sz="1400" dirty="0"/>
              <a:t>(carried ?v ?n2)</a:t>
            </a:r>
          </a:p>
          <a:p>
            <a:pPr algn="ctr"/>
            <a:r>
              <a:rPr lang="en-US" sz="1400" dirty="0"/>
              <a:t>(not(occupied ?v E1))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7F0418-DD15-4D0E-8103-C10A6189BFA0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215772" y="1279005"/>
            <a:ext cx="1776314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C2887C-ABD5-49BB-BFCF-118AEF5F0694}"/>
              </a:ext>
            </a:extLst>
          </p:cNvPr>
          <p:cNvCxnSpPr>
            <a:cxnSpLocks/>
            <a:stCxn id="21" idx="3"/>
            <a:endCxn id="14" idx="2"/>
          </p:cNvCxnSpPr>
          <p:nvPr/>
        </p:nvCxnSpPr>
        <p:spPr>
          <a:xfrm flipH="1" flipV="1">
            <a:off x="7668067" y="1660791"/>
            <a:ext cx="17162" cy="208094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ABF4D0-49CE-4CF2-8428-6FB334899487}"/>
              </a:ext>
            </a:extLst>
          </p:cNvPr>
          <p:cNvCxnSpPr>
            <a:cxnSpLocks/>
            <a:stCxn id="12" idx="2"/>
            <a:endCxn id="21" idx="1"/>
          </p:cNvCxnSpPr>
          <p:nvPr/>
        </p:nvCxnSpPr>
        <p:spPr>
          <a:xfrm flipH="1">
            <a:off x="4469064" y="1660791"/>
            <a:ext cx="70728" cy="208094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6F9B07-6107-4C53-B668-AA4DA4E513A3}"/>
              </a:ext>
            </a:extLst>
          </p:cNvPr>
          <p:cNvSpPr txBox="1"/>
          <p:nvPr/>
        </p:nvSpPr>
        <p:spPr>
          <a:xfrm>
            <a:off x="4434854" y="4344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3.2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E69C715-C16A-4B22-A782-A1AED054BE23}"/>
              </a:ext>
            </a:extLst>
          </p:cNvPr>
          <p:cNvSpPr/>
          <p:nvPr/>
        </p:nvSpPr>
        <p:spPr>
          <a:xfrm>
            <a:off x="4601615" y="5443212"/>
            <a:ext cx="399945" cy="892911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79FE23-F365-4275-B32C-DEEC3104E010}"/>
              </a:ext>
            </a:extLst>
          </p:cNvPr>
          <p:cNvSpPr txBox="1"/>
          <p:nvPr/>
        </p:nvSpPr>
        <p:spPr>
          <a:xfrm>
            <a:off x="4862456" y="5644885"/>
            <a:ext cx="8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?l = 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FE8736-1771-4F0B-AB77-F6439AA975FA}"/>
              </a:ext>
            </a:extLst>
          </p:cNvPr>
          <p:cNvSpPr txBox="1"/>
          <p:nvPr/>
        </p:nvSpPr>
        <p:spPr>
          <a:xfrm>
            <a:off x="5726622" y="5404669"/>
            <a:ext cx="590817" cy="424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59069F4-3696-4A30-82FF-6E1C517203A4}"/>
              </a:ext>
            </a:extLst>
          </p:cNvPr>
          <p:cNvSpPr/>
          <p:nvPr/>
        </p:nvSpPr>
        <p:spPr>
          <a:xfrm>
            <a:off x="6447860" y="5443212"/>
            <a:ext cx="399945" cy="892911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05E59-FA87-4E32-9A18-C12DCCA6E5CC}"/>
              </a:ext>
            </a:extLst>
          </p:cNvPr>
          <p:cNvSpPr txBox="1"/>
          <p:nvPr/>
        </p:nvSpPr>
        <p:spPr>
          <a:xfrm>
            <a:off x="6708701" y="5644885"/>
            <a:ext cx="8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?l = P4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D6E9D7-0764-4342-92E3-718D1A141D47}"/>
              </a:ext>
            </a:extLst>
          </p:cNvPr>
          <p:cNvSpPr txBox="1"/>
          <p:nvPr/>
        </p:nvSpPr>
        <p:spPr>
          <a:xfrm>
            <a:off x="6402287" y="6353130"/>
            <a:ext cx="49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4A4567-C150-41EA-8936-46EF9D8DBF42}"/>
              </a:ext>
            </a:extLst>
          </p:cNvPr>
          <p:cNvSpPr txBox="1"/>
          <p:nvPr/>
        </p:nvSpPr>
        <p:spPr>
          <a:xfrm>
            <a:off x="7703288" y="5404669"/>
            <a:ext cx="590817" cy="424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EDDA68-D54A-49D6-985A-CC1DFF3C86B5}"/>
              </a:ext>
            </a:extLst>
          </p:cNvPr>
          <p:cNvSpPr txBox="1"/>
          <p:nvPr/>
        </p:nvSpPr>
        <p:spPr>
          <a:xfrm>
            <a:off x="4596646" y="6336123"/>
            <a:ext cx="629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4.1</a:t>
            </a:r>
          </a:p>
        </p:txBody>
      </p:sp>
    </p:spTree>
    <p:extLst>
      <p:ext uri="{BB962C8B-B14F-4D97-AF65-F5344CB8AC3E}">
        <p14:creationId xmlns:p14="http://schemas.microsoft.com/office/powerpoint/2010/main" val="142333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6D9D88-3544-4473-80B5-D9A1DB013101}"/>
              </a:ext>
            </a:extLst>
          </p:cNvPr>
          <p:cNvSpPr/>
          <p:nvPr/>
        </p:nvSpPr>
        <p:spPr>
          <a:xfrm>
            <a:off x="6346265" y="254523"/>
            <a:ext cx="5701793" cy="5184743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77A932-4621-4800-87C5-61F5C9717634}"/>
              </a:ext>
            </a:extLst>
          </p:cNvPr>
          <p:cNvSpPr/>
          <p:nvPr/>
        </p:nvSpPr>
        <p:spPr>
          <a:xfrm>
            <a:off x="7222000" y="1048048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Inicial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Step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485F6E-453B-4B9B-BCCA-014D5A848317}"/>
              </a:ext>
            </a:extLst>
          </p:cNvPr>
          <p:cNvSpPr/>
          <p:nvPr/>
        </p:nvSpPr>
        <p:spPr>
          <a:xfrm>
            <a:off x="9800012" y="1048048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Final Step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(done E1)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5DB908-D18B-41FC-A16F-7443D27B54D5}"/>
              </a:ext>
            </a:extLst>
          </p:cNvPr>
          <p:cNvSpPr/>
          <p:nvPr/>
        </p:nvSpPr>
        <p:spPr>
          <a:xfrm>
            <a:off x="7562297" y="3677990"/>
            <a:ext cx="3216165" cy="42914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unload_notdanger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E1 ?v ?m ?n1 ?n2 P4)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D0A678-6C43-458C-8AE9-54BD915FE3E5}"/>
              </a:ext>
            </a:extLst>
          </p:cNvPr>
          <p:cNvSpPr txBox="1"/>
          <p:nvPr/>
        </p:nvSpPr>
        <p:spPr>
          <a:xfrm>
            <a:off x="8167603" y="2088690"/>
            <a:ext cx="20432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notdanger</a:t>
            </a:r>
            <a:r>
              <a:rPr lang="en-US" sz="1400" dirty="0">
                <a:solidFill>
                  <a:schemeClr val="accent1"/>
                </a:solidFill>
              </a:rPr>
              <a:t> E1)</a:t>
            </a:r>
          </a:p>
          <a:p>
            <a:pPr algn="ctr"/>
            <a:r>
              <a:rPr lang="en-US" sz="1400" dirty="0"/>
              <a:t>(destination E1 P4)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(at ?m </a:t>
            </a:r>
            <a:r>
              <a:rPr lang="en-US" sz="1400" dirty="0"/>
              <a:t>P4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(follow ?v ?m)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(carried ?v ?n1)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(occupied ?v E1)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(next ?n1 ?n2)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C193F3-34A7-4D81-9ACF-5FE4EAD19DC0}"/>
              </a:ext>
            </a:extLst>
          </p:cNvPr>
          <p:cNvSpPr txBox="1"/>
          <p:nvPr/>
        </p:nvSpPr>
        <p:spPr>
          <a:xfrm>
            <a:off x="7897981" y="4108877"/>
            <a:ext cx="25825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(done E1)</a:t>
            </a:r>
          </a:p>
          <a:p>
            <a:pPr algn="ctr"/>
            <a:r>
              <a:rPr lang="en-US" sz="1400" dirty="0"/>
              <a:t>(not(destination E1 P4))</a:t>
            </a:r>
          </a:p>
          <a:p>
            <a:pPr algn="ctr"/>
            <a:r>
              <a:rPr lang="en-US" sz="1400" dirty="0"/>
              <a:t>(not(carried ?v ?n1))</a:t>
            </a:r>
          </a:p>
          <a:p>
            <a:pPr algn="ctr"/>
            <a:r>
              <a:rPr lang="en-US" sz="1400" dirty="0"/>
              <a:t>(carried ?v ?n2)</a:t>
            </a:r>
          </a:p>
          <a:p>
            <a:pPr algn="ctr"/>
            <a:r>
              <a:rPr lang="en-US" sz="1400" dirty="0"/>
              <a:t>(not(occupied ?v E1))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62E83E-06F8-4B82-931B-B0F19A177F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8573961" y="1429834"/>
            <a:ext cx="1226051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454067-0791-44C2-971A-01D38A98D055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flipH="1">
            <a:off x="7562297" y="1811620"/>
            <a:ext cx="335684" cy="208094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FCA8A1-F8F4-4B08-8D9A-A84EE5C5C006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H="1" flipV="1">
            <a:off x="10475993" y="1811620"/>
            <a:ext cx="302469" cy="208094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600C75-3952-4F97-8C00-E13907FF6E42}"/>
              </a:ext>
            </a:extLst>
          </p:cNvPr>
          <p:cNvSpPr txBox="1"/>
          <p:nvPr/>
        </p:nvSpPr>
        <p:spPr>
          <a:xfrm>
            <a:off x="7718283" y="5178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A39726-2E39-41F0-B571-D86A62F44A4F}"/>
              </a:ext>
            </a:extLst>
          </p:cNvPr>
          <p:cNvSpPr/>
          <p:nvPr/>
        </p:nvSpPr>
        <p:spPr>
          <a:xfrm>
            <a:off x="143942" y="254523"/>
            <a:ext cx="5701793" cy="5184743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E4D45A-CA34-476B-9E29-8D06DEDD2C67}"/>
              </a:ext>
            </a:extLst>
          </p:cNvPr>
          <p:cNvSpPr/>
          <p:nvPr/>
        </p:nvSpPr>
        <p:spPr>
          <a:xfrm>
            <a:off x="1019677" y="1048048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Inicial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Step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2C2E76-4BBE-4221-8F29-D6CA8B88A447}"/>
              </a:ext>
            </a:extLst>
          </p:cNvPr>
          <p:cNvSpPr/>
          <p:nvPr/>
        </p:nvSpPr>
        <p:spPr>
          <a:xfrm>
            <a:off x="3597689" y="1048048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Final Step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(done E1)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2389E87-D45D-4772-941F-C1318A52784F}"/>
              </a:ext>
            </a:extLst>
          </p:cNvPr>
          <p:cNvSpPr/>
          <p:nvPr/>
        </p:nvSpPr>
        <p:spPr>
          <a:xfrm>
            <a:off x="1359974" y="3677990"/>
            <a:ext cx="3216165" cy="42914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unload_notdanger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E1 ?v ?m ?n1 ?n2 P1)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9E899-1340-49D8-B1B5-21A8D1D3B075}"/>
              </a:ext>
            </a:extLst>
          </p:cNvPr>
          <p:cNvSpPr txBox="1"/>
          <p:nvPr/>
        </p:nvSpPr>
        <p:spPr>
          <a:xfrm>
            <a:off x="1965280" y="2088690"/>
            <a:ext cx="20432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notdanger</a:t>
            </a:r>
            <a:r>
              <a:rPr lang="en-US" sz="1400" dirty="0">
                <a:solidFill>
                  <a:schemeClr val="accent1"/>
                </a:solidFill>
              </a:rPr>
              <a:t> E1)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(destination E1 P1)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(at ?m </a:t>
            </a:r>
            <a:r>
              <a:rPr lang="en-US" sz="1400" dirty="0"/>
              <a:t>P1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(follow ?v ?m)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(carried ?v ?n1)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(occupied ?v E1)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(next ?n1 ?n2)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897000-74AB-429F-BBA7-E8A3943C73A8}"/>
              </a:ext>
            </a:extLst>
          </p:cNvPr>
          <p:cNvSpPr txBox="1"/>
          <p:nvPr/>
        </p:nvSpPr>
        <p:spPr>
          <a:xfrm>
            <a:off x="1695658" y="4108877"/>
            <a:ext cx="25825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(done E1)</a:t>
            </a:r>
          </a:p>
          <a:p>
            <a:pPr algn="ctr"/>
            <a:r>
              <a:rPr lang="en-US" sz="1400" dirty="0"/>
              <a:t>(not(destination E1 P1))</a:t>
            </a:r>
          </a:p>
          <a:p>
            <a:pPr algn="ctr"/>
            <a:r>
              <a:rPr lang="en-US" sz="1400" dirty="0"/>
              <a:t>(not(carried ?v ?n1))</a:t>
            </a:r>
          </a:p>
          <a:p>
            <a:pPr algn="ctr"/>
            <a:r>
              <a:rPr lang="en-US" sz="1400" dirty="0"/>
              <a:t>(carried ?v ?n2)</a:t>
            </a:r>
          </a:p>
          <a:p>
            <a:pPr algn="ctr"/>
            <a:r>
              <a:rPr lang="en-US" sz="1400" dirty="0"/>
              <a:t>(not(occupied ?v E1))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A996C6-B90F-4850-85C0-5257A11F79BC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2371638" y="1429834"/>
            <a:ext cx="1226051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300153-D595-48DB-B739-6D8AF6E4DCF6}"/>
              </a:ext>
            </a:extLst>
          </p:cNvPr>
          <p:cNvCxnSpPr>
            <a:cxnSpLocks/>
            <a:stCxn id="15" idx="2"/>
            <a:endCxn id="17" idx="1"/>
          </p:cNvCxnSpPr>
          <p:nvPr/>
        </p:nvCxnSpPr>
        <p:spPr>
          <a:xfrm flipH="1">
            <a:off x="1359974" y="1811620"/>
            <a:ext cx="335684" cy="208094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9D11B7-1822-4400-B79C-E92348575BAC}"/>
              </a:ext>
            </a:extLst>
          </p:cNvPr>
          <p:cNvCxnSpPr>
            <a:cxnSpLocks/>
            <a:stCxn id="17" idx="3"/>
            <a:endCxn id="16" idx="2"/>
          </p:cNvCxnSpPr>
          <p:nvPr/>
        </p:nvCxnSpPr>
        <p:spPr>
          <a:xfrm flipH="1" flipV="1">
            <a:off x="4273670" y="1811620"/>
            <a:ext cx="302469" cy="208094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28DE32-6120-4868-8E68-F6D758C0A6C2}"/>
              </a:ext>
            </a:extLst>
          </p:cNvPr>
          <p:cNvSpPr txBox="1"/>
          <p:nvPr/>
        </p:nvSpPr>
        <p:spPr>
          <a:xfrm>
            <a:off x="1515960" y="5178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0C511E-4629-4684-A37C-2A189A132834}"/>
              </a:ext>
            </a:extLst>
          </p:cNvPr>
          <p:cNvSpPr txBox="1"/>
          <p:nvPr/>
        </p:nvSpPr>
        <p:spPr>
          <a:xfrm>
            <a:off x="5873050" y="3717408"/>
            <a:ext cx="590817" cy="424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  <a:endParaRPr lang="en-US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F7196E2-7E2C-4B5A-8A0B-FEEF7FAC87E7}"/>
              </a:ext>
            </a:extLst>
          </p:cNvPr>
          <p:cNvSpPr/>
          <p:nvPr/>
        </p:nvSpPr>
        <p:spPr>
          <a:xfrm>
            <a:off x="8928392" y="5546071"/>
            <a:ext cx="399945" cy="892911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4674EF-10B6-42A1-AEEC-CA22C9DE8CAE}"/>
              </a:ext>
            </a:extLst>
          </p:cNvPr>
          <p:cNvSpPr txBox="1"/>
          <p:nvPr/>
        </p:nvSpPr>
        <p:spPr>
          <a:xfrm>
            <a:off x="9189233" y="5747744"/>
            <a:ext cx="202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(destination E1 P4)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0D1F5E-344D-4640-96A4-CC9D00251609}"/>
              </a:ext>
            </a:extLst>
          </p:cNvPr>
          <p:cNvSpPr txBox="1"/>
          <p:nvPr/>
        </p:nvSpPr>
        <p:spPr>
          <a:xfrm>
            <a:off x="8968943" y="641108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10195304-E07F-42EE-9C80-1D99405730BE}"/>
              </a:ext>
            </a:extLst>
          </p:cNvPr>
          <p:cNvSpPr/>
          <p:nvPr/>
        </p:nvSpPr>
        <p:spPr>
          <a:xfrm>
            <a:off x="2482575" y="5427361"/>
            <a:ext cx="970961" cy="81178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4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37EFDE8B-A619-4E1D-BC82-88EC6B0E6F84}"/>
              </a:ext>
            </a:extLst>
          </p:cNvPr>
          <p:cNvSpPr/>
          <p:nvPr/>
        </p:nvSpPr>
        <p:spPr>
          <a:xfrm>
            <a:off x="2826323" y="126509"/>
            <a:ext cx="6539354" cy="5184743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0EB31B-AD85-4983-8A55-4B13486FF90F}"/>
              </a:ext>
            </a:extLst>
          </p:cNvPr>
          <p:cNvSpPr/>
          <p:nvPr/>
        </p:nvSpPr>
        <p:spPr>
          <a:xfrm>
            <a:off x="3863811" y="897219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Inicial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Step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20887A-96E8-4519-A19F-154807205915}"/>
              </a:ext>
            </a:extLst>
          </p:cNvPr>
          <p:cNvSpPr/>
          <p:nvPr/>
        </p:nvSpPr>
        <p:spPr>
          <a:xfrm>
            <a:off x="6992086" y="897219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Final Step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(done E1)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49EF9BF-A501-40F8-AE8A-D6AFEEA36ED0}"/>
              </a:ext>
            </a:extLst>
          </p:cNvPr>
          <p:cNvSpPr/>
          <p:nvPr/>
        </p:nvSpPr>
        <p:spPr>
          <a:xfrm>
            <a:off x="4469064" y="3527161"/>
            <a:ext cx="3216165" cy="42914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unload_notdanger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E1 ?v ?m ?n1 ?n2 P4)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62311A-B49E-4B10-82A6-DD972DD4C6D1}"/>
              </a:ext>
            </a:extLst>
          </p:cNvPr>
          <p:cNvSpPr txBox="1"/>
          <p:nvPr/>
        </p:nvSpPr>
        <p:spPr>
          <a:xfrm>
            <a:off x="5074370" y="1937861"/>
            <a:ext cx="20432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notdanger</a:t>
            </a:r>
            <a:r>
              <a:rPr lang="en-US" sz="1400" dirty="0">
                <a:solidFill>
                  <a:schemeClr val="accent1"/>
                </a:solidFill>
              </a:rPr>
              <a:t> E1)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(destination E1 P4)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(at ?m </a:t>
            </a:r>
            <a:r>
              <a:rPr lang="en-US" sz="1400" dirty="0"/>
              <a:t>P4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(follow ?v ?m)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(carried ?v ?n1)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(occupied ?v E1)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(next ?n1 ?n2)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6B3690-ED0A-4B6A-9540-029EC5266CFB}"/>
              </a:ext>
            </a:extLst>
          </p:cNvPr>
          <p:cNvSpPr txBox="1"/>
          <p:nvPr/>
        </p:nvSpPr>
        <p:spPr>
          <a:xfrm>
            <a:off x="4804748" y="3958048"/>
            <a:ext cx="25825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(done E1)</a:t>
            </a:r>
          </a:p>
          <a:p>
            <a:pPr algn="ctr"/>
            <a:r>
              <a:rPr lang="en-US" sz="1400" dirty="0"/>
              <a:t>(not(destination E1 P4))</a:t>
            </a:r>
          </a:p>
          <a:p>
            <a:pPr algn="ctr"/>
            <a:r>
              <a:rPr lang="en-US" sz="1400" dirty="0"/>
              <a:t>(not(carried ?v ?n1))</a:t>
            </a:r>
          </a:p>
          <a:p>
            <a:pPr algn="ctr"/>
            <a:r>
              <a:rPr lang="en-US" sz="1400" dirty="0"/>
              <a:t>(carried ?v ?n2)</a:t>
            </a:r>
          </a:p>
          <a:p>
            <a:pPr algn="ctr"/>
            <a:r>
              <a:rPr lang="en-US" sz="1400" dirty="0"/>
              <a:t>(not(occupied ?v E1))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7F0418-DD15-4D0E-8103-C10A6189BFA0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215772" y="1279005"/>
            <a:ext cx="1776314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C2887C-ABD5-49BB-BFCF-118AEF5F0694}"/>
              </a:ext>
            </a:extLst>
          </p:cNvPr>
          <p:cNvCxnSpPr>
            <a:cxnSpLocks/>
            <a:stCxn id="21" idx="3"/>
            <a:endCxn id="14" idx="2"/>
          </p:cNvCxnSpPr>
          <p:nvPr/>
        </p:nvCxnSpPr>
        <p:spPr>
          <a:xfrm flipH="1" flipV="1">
            <a:off x="7668067" y="1660791"/>
            <a:ext cx="17162" cy="208094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ABF4D0-49CE-4CF2-8428-6FB334899487}"/>
              </a:ext>
            </a:extLst>
          </p:cNvPr>
          <p:cNvCxnSpPr>
            <a:cxnSpLocks/>
            <a:stCxn id="12" idx="2"/>
            <a:endCxn id="21" idx="1"/>
          </p:cNvCxnSpPr>
          <p:nvPr/>
        </p:nvCxnSpPr>
        <p:spPr>
          <a:xfrm flipH="1">
            <a:off x="4469064" y="1660791"/>
            <a:ext cx="70728" cy="208094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6F9B07-6107-4C53-B668-AA4DA4E513A3}"/>
              </a:ext>
            </a:extLst>
          </p:cNvPr>
          <p:cNvSpPr txBox="1"/>
          <p:nvPr/>
        </p:nvSpPr>
        <p:spPr>
          <a:xfrm>
            <a:off x="4434854" y="43446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409B396-6A1A-4D75-A88D-DFFFDA2EE86D}"/>
              </a:ext>
            </a:extLst>
          </p:cNvPr>
          <p:cNvSpPr/>
          <p:nvPr/>
        </p:nvSpPr>
        <p:spPr>
          <a:xfrm>
            <a:off x="5054101" y="5432197"/>
            <a:ext cx="399945" cy="892911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9C633-F24C-4088-9F02-C3D7BD9CA195}"/>
              </a:ext>
            </a:extLst>
          </p:cNvPr>
          <p:cNvSpPr txBox="1"/>
          <p:nvPr/>
        </p:nvSpPr>
        <p:spPr>
          <a:xfrm>
            <a:off x="5314942" y="5633870"/>
            <a:ext cx="106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?m = M1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2A7F232-8EDC-4CFE-853A-2556FA809BCB}"/>
              </a:ext>
            </a:extLst>
          </p:cNvPr>
          <p:cNvSpPr/>
          <p:nvPr/>
        </p:nvSpPr>
        <p:spPr>
          <a:xfrm>
            <a:off x="6434343" y="5432197"/>
            <a:ext cx="399945" cy="892911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998CC0-9E08-4FC1-B505-3F5BB83FD40E}"/>
              </a:ext>
            </a:extLst>
          </p:cNvPr>
          <p:cNvSpPr txBox="1"/>
          <p:nvPr/>
        </p:nvSpPr>
        <p:spPr>
          <a:xfrm>
            <a:off x="6695184" y="5633870"/>
            <a:ext cx="115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?m = M2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AF9B49-E56A-4F84-9600-75539EBBF3BD}"/>
              </a:ext>
            </a:extLst>
          </p:cNvPr>
          <p:cNvSpPr txBox="1"/>
          <p:nvPr/>
        </p:nvSpPr>
        <p:spPr>
          <a:xfrm>
            <a:off x="6388770" y="6342115"/>
            <a:ext cx="49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8D0BA-B694-417D-B46F-DC1E66323F84}"/>
              </a:ext>
            </a:extLst>
          </p:cNvPr>
          <p:cNvSpPr txBox="1"/>
          <p:nvPr/>
        </p:nvSpPr>
        <p:spPr>
          <a:xfrm>
            <a:off x="5049132" y="6325108"/>
            <a:ext cx="629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6.1</a:t>
            </a:r>
          </a:p>
        </p:txBody>
      </p:sp>
    </p:spTree>
    <p:extLst>
      <p:ext uri="{BB962C8B-B14F-4D97-AF65-F5344CB8AC3E}">
        <p14:creationId xmlns:p14="http://schemas.microsoft.com/office/powerpoint/2010/main" val="333471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37EFDE8B-A619-4E1D-BC82-88EC6B0E6F84}"/>
              </a:ext>
            </a:extLst>
          </p:cNvPr>
          <p:cNvSpPr/>
          <p:nvPr/>
        </p:nvSpPr>
        <p:spPr>
          <a:xfrm>
            <a:off x="2826323" y="126509"/>
            <a:ext cx="6539354" cy="5184743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0EB31B-AD85-4983-8A55-4B13486FF90F}"/>
              </a:ext>
            </a:extLst>
          </p:cNvPr>
          <p:cNvSpPr/>
          <p:nvPr/>
        </p:nvSpPr>
        <p:spPr>
          <a:xfrm>
            <a:off x="3863811" y="897219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Inicial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Step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20887A-96E8-4519-A19F-154807205915}"/>
              </a:ext>
            </a:extLst>
          </p:cNvPr>
          <p:cNvSpPr/>
          <p:nvPr/>
        </p:nvSpPr>
        <p:spPr>
          <a:xfrm>
            <a:off x="6992086" y="897219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Final Step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(done E1)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49EF9BF-A501-40F8-AE8A-D6AFEEA36ED0}"/>
              </a:ext>
            </a:extLst>
          </p:cNvPr>
          <p:cNvSpPr/>
          <p:nvPr/>
        </p:nvSpPr>
        <p:spPr>
          <a:xfrm>
            <a:off x="4469064" y="3527161"/>
            <a:ext cx="3279769" cy="42914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unload_notdanger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E1 ?v M1 ?n1 ?n2 P4)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62311A-B49E-4B10-82A6-DD972DD4C6D1}"/>
              </a:ext>
            </a:extLst>
          </p:cNvPr>
          <p:cNvSpPr txBox="1"/>
          <p:nvPr/>
        </p:nvSpPr>
        <p:spPr>
          <a:xfrm>
            <a:off x="5074370" y="1937861"/>
            <a:ext cx="20432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notdanger</a:t>
            </a:r>
            <a:r>
              <a:rPr lang="en-US" sz="1400" dirty="0">
                <a:solidFill>
                  <a:schemeClr val="accent1"/>
                </a:solidFill>
              </a:rPr>
              <a:t> E1)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(destination E1 P4)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(at </a:t>
            </a:r>
            <a:r>
              <a:rPr lang="en-US" sz="1400" dirty="0"/>
              <a:t>M1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/>
              <a:t>P4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(follow ?v M1)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(carried ?v ?n1)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(occupied ?v E1)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(next ?n1 ?n2)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6B3690-ED0A-4B6A-9540-029EC5266CFB}"/>
              </a:ext>
            </a:extLst>
          </p:cNvPr>
          <p:cNvSpPr txBox="1"/>
          <p:nvPr/>
        </p:nvSpPr>
        <p:spPr>
          <a:xfrm>
            <a:off x="4804748" y="3958048"/>
            <a:ext cx="25825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(done E1)</a:t>
            </a:r>
          </a:p>
          <a:p>
            <a:pPr algn="ctr"/>
            <a:r>
              <a:rPr lang="en-US" sz="1400" dirty="0"/>
              <a:t>(not(destination E1 P4))</a:t>
            </a:r>
          </a:p>
          <a:p>
            <a:pPr algn="ctr"/>
            <a:r>
              <a:rPr lang="en-US" sz="1400" dirty="0"/>
              <a:t>(not(carried ?v ?n1))</a:t>
            </a:r>
          </a:p>
          <a:p>
            <a:pPr algn="ctr"/>
            <a:r>
              <a:rPr lang="en-US" sz="1400" dirty="0"/>
              <a:t>(carried ?v ?n2)</a:t>
            </a:r>
          </a:p>
          <a:p>
            <a:pPr algn="ctr"/>
            <a:r>
              <a:rPr lang="en-US" sz="1400" dirty="0"/>
              <a:t>(not(occupied ?v E1))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7F0418-DD15-4D0E-8103-C10A6189BFA0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215772" y="1279005"/>
            <a:ext cx="1776314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C2887C-ABD5-49BB-BFCF-118AEF5F0694}"/>
              </a:ext>
            </a:extLst>
          </p:cNvPr>
          <p:cNvCxnSpPr>
            <a:cxnSpLocks/>
            <a:stCxn id="21" idx="3"/>
            <a:endCxn id="14" idx="2"/>
          </p:cNvCxnSpPr>
          <p:nvPr/>
        </p:nvCxnSpPr>
        <p:spPr>
          <a:xfrm flipH="1" flipV="1">
            <a:off x="7668067" y="1660791"/>
            <a:ext cx="80766" cy="208094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ABF4D0-49CE-4CF2-8428-6FB334899487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469064" y="1660791"/>
            <a:ext cx="70728" cy="211607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6F9B07-6107-4C53-B668-AA4DA4E513A3}"/>
              </a:ext>
            </a:extLst>
          </p:cNvPr>
          <p:cNvSpPr txBox="1"/>
          <p:nvPr/>
        </p:nvSpPr>
        <p:spPr>
          <a:xfrm>
            <a:off x="4434854" y="4344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6.1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D25BD2F-EFAC-4D55-BF8A-F098E7D21FF0}"/>
              </a:ext>
            </a:extLst>
          </p:cNvPr>
          <p:cNvSpPr/>
          <p:nvPr/>
        </p:nvSpPr>
        <p:spPr>
          <a:xfrm>
            <a:off x="5968376" y="5488730"/>
            <a:ext cx="399945" cy="892911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3E7673-BF7B-48FA-8BFE-4B1F2A10FBAF}"/>
              </a:ext>
            </a:extLst>
          </p:cNvPr>
          <p:cNvSpPr txBox="1"/>
          <p:nvPr/>
        </p:nvSpPr>
        <p:spPr>
          <a:xfrm>
            <a:off x="6229217" y="5690403"/>
            <a:ext cx="202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(at M1 P4)</a:t>
            </a: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4A1B88-35BE-45CC-833C-47CC13EA0E28}"/>
              </a:ext>
            </a:extLst>
          </p:cNvPr>
          <p:cNvSpPr txBox="1"/>
          <p:nvPr/>
        </p:nvSpPr>
        <p:spPr>
          <a:xfrm>
            <a:off x="6008927" y="635374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62625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37EFDE8B-A619-4E1D-BC82-88EC6B0E6F84}"/>
              </a:ext>
            </a:extLst>
          </p:cNvPr>
          <p:cNvSpPr/>
          <p:nvPr/>
        </p:nvSpPr>
        <p:spPr>
          <a:xfrm>
            <a:off x="389106" y="126509"/>
            <a:ext cx="11537005" cy="5184743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C80B28-514F-4CC7-9CAE-E1BD51F4A121}"/>
              </a:ext>
            </a:extLst>
          </p:cNvPr>
          <p:cNvSpPr/>
          <p:nvPr/>
        </p:nvSpPr>
        <p:spPr>
          <a:xfrm>
            <a:off x="2967374" y="575679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Inicial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Step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D198F4-74BE-4BBB-96CC-89865AE6D5C9}"/>
              </a:ext>
            </a:extLst>
          </p:cNvPr>
          <p:cNvSpPr/>
          <p:nvPr/>
        </p:nvSpPr>
        <p:spPr>
          <a:xfrm>
            <a:off x="7872665" y="575679"/>
            <a:ext cx="1351961" cy="7635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Final Step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(done E1)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04E638-A338-4CE7-AA66-B38CA1F2F24A}"/>
              </a:ext>
            </a:extLst>
          </p:cNvPr>
          <p:cNvSpPr/>
          <p:nvPr/>
        </p:nvSpPr>
        <p:spPr>
          <a:xfrm>
            <a:off x="6230007" y="3189144"/>
            <a:ext cx="3216165" cy="42914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unload_notdanger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E1 ?v M1 ?n1 ?n2 P4)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45C9E4-C8A1-45FA-BA0E-7F72E78E0E97}"/>
              </a:ext>
            </a:extLst>
          </p:cNvPr>
          <p:cNvSpPr txBox="1"/>
          <p:nvPr/>
        </p:nvSpPr>
        <p:spPr>
          <a:xfrm>
            <a:off x="6835313" y="1599844"/>
            <a:ext cx="20432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notdanger</a:t>
            </a:r>
            <a:r>
              <a:rPr lang="en-US" sz="1400" dirty="0">
                <a:solidFill>
                  <a:schemeClr val="accent1"/>
                </a:solidFill>
              </a:rPr>
              <a:t> E1)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(destination E1 P4)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(at M1 P4)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(follow ?v M1)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(carried ?v ?n1)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(occupied ?v E1)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(next ?n1 ?n2)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C984A-B453-4E7A-9A5F-C8328D31E822}"/>
              </a:ext>
            </a:extLst>
          </p:cNvPr>
          <p:cNvSpPr txBox="1"/>
          <p:nvPr/>
        </p:nvSpPr>
        <p:spPr>
          <a:xfrm>
            <a:off x="6565691" y="3620031"/>
            <a:ext cx="25825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(done E1)</a:t>
            </a:r>
          </a:p>
          <a:p>
            <a:pPr algn="ctr"/>
            <a:r>
              <a:rPr lang="en-US" sz="1400" dirty="0"/>
              <a:t>(not(destination E1 P4))</a:t>
            </a:r>
          </a:p>
          <a:p>
            <a:pPr algn="ctr"/>
            <a:r>
              <a:rPr lang="en-US" sz="1400" dirty="0"/>
              <a:t>(not(carried ?v ?n1))</a:t>
            </a:r>
          </a:p>
          <a:p>
            <a:pPr algn="ctr"/>
            <a:r>
              <a:rPr lang="en-US" sz="1400" dirty="0"/>
              <a:t>(carried ?v ?n2)</a:t>
            </a:r>
          </a:p>
          <a:p>
            <a:pPr algn="ctr"/>
            <a:r>
              <a:rPr lang="en-US" sz="1400" dirty="0"/>
              <a:t>(not(occupied ?v E1))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F2FAC9-F159-4B29-B2ED-0B9199338609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319335" y="957465"/>
            <a:ext cx="355333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EA3E69-6C74-46EC-BD45-05E322747433}"/>
              </a:ext>
            </a:extLst>
          </p:cNvPr>
          <p:cNvCxnSpPr>
            <a:cxnSpLocks/>
            <a:stCxn id="18" idx="3"/>
            <a:endCxn id="17" idx="2"/>
          </p:cNvCxnSpPr>
          <p:nvPr/>
        </p:nvCxnSpPr>
        <p:spPr>
          <a:xfrm flipH="1" flipV="1">
            <a:off x="8548646" y="1339251"/>
            <a:ext cx="897526" cy="2064467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149C47-9610-4D24-85C7-88F5C2CB2CAD}"/>
              </a:ext>
            </a:extLst>
          </p:cNvPr>
          <p:cNvCxnSpPr>
            <a:cxnSpLocks/>
            <a:stCxn id="16" idx="2"/>
            <a:endCxn id="18" idx="1"/>
          </p:cNvCxnSpPr>
          <p:nvPr/>
        </p:nvCxnSpPr>
        <p:spPr>
          <a:xfrm>
            <a:off x="3643355" y="1339251"/>
            <a:ext cx="2586652" cy="2064467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8EFD75B-A4D8-405E-9559-2A0BA5E96C6B}"/>
              </a:ext>
            </a:extLst>
          </p:cNvPr>
          <p:cNvSpPr/>
          <p:nvPr/>
        </p:nvSpPr>
        <p:spPr>
          <a:xfrm>
            <a:off x="3460362" y="2920949"/>
            <a:ext cx="1576595" cy="42914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(move M1 ?o P4)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D1A4C9-8932-4BE3-8EA2-3DAD9763EDC7}"/>
              </a:ext>
            </a:extLst>
          </p:cNvPr>
          <p:cNvSpPr txBox="1"/>
          <p:nvPr/>
        </p:nvSpPr>
        <p:spPr>
          <a:xfrm>
            <a:off x="3215459" y="2400063"/>
            <a:ext cx="2043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</a:t>
            </a:r>
            <a:r>
              <a:rPr lang="en-US" sz="1400" dirty="0" err="1"/>
              <a:t>adyacent</a:t>
            </a:r>
            <a:r>
              <a:rPr lang="en-US" sz="1400" dirty="0"/>
              <a:t> ?o P4)</a:t>
            </a:r>
          </a:p>
          <a:p>
            <a:pPr algn="ctr"/>
            <a:r>
              <a:rPr lang="en-US" sz="1400" dirty="0"/>
              <a:t>(at M1 ?o)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95BA38-5B9D-4B32-8C79-41ED16EC8B6F}"/>
              </a:ext>
            </a:extLst>
          </p:cNvPr>
          <p:cNvSpPr txBox="1"/>
          <p:nvPr/>
        </p:nvSpPr>
        <p:spPr>
          <a:xfrm>
            <a:off x="2945838" y="3360779"/>
            <a:ext cx="2582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(not (at M1 ?o))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(at M1 P4)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4E8C87-69FB-4B31-84AC-0240132E2546}"/>
              </a:ext>
            </a:extLst>
          </p:cNvPr>
          <p:cNvCxnSpPr>
            <a:cxnSpLocks/>
            <a:stCxn id="16" idx="2"/>
            <a:endCxn id="35" idx="1"/>
          </p:cNvCxnSpPr>
          <p:nvPr/>
        </p:nvCxnSpPr>
        <p:spPr>
          <a:xfrm flipH="1">
            <a:off x="3460362" y="1339251"/>
            <a:ext cx="182993" cy="179627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568AE6-9606-4AF3-B77E-75AC4598FD40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5036957" y="3135523"/>
            <a:ext cx="1193050" cy="26819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387741C-2458-437B-8428-F9282DE7C41E}"/>
              </a:ext>
            </a:extLst>
          </p:cNvPr>
          <p:cNvSpPr txBox="1"/>
          <p:nvPr/>
        </p:nvSpPr>
        <p:spPr>
          <a:xfrm>
            <a:off x="4425427" y="20634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331EF8B5-1BE5-43A3-B88F-3DA782B48F25}"/>
              </a:ext>
            </a:extLst>
          </p:cNvPr>
          <p:cNvSpPr/>
          <p:nvPr/>
        </p:nvSpPr>
        <p:spPr>
          <a:xfrm>
            <a:off x="4601615" y="5443212"/>
            <a:ext cx="399945" cy="892911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4D7CD7-EADC-438F-97BF-9A4569A18748}"/>
              </a:ext>
            </a:extLst>
          </p:cNvPr>
          <p:cNvSpPr txBox="1"/>
          <p:nvPr/>
        </p:nvSpPr>
        <p:spPr>
          <a:xfrm>
            <a:off x="4862456" y="5644885"/>
            <a:ext cx="96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?o = P1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BF589B-3D53-4E78-BF8F-D1492ECCA1E7}"/>
              </a:ext>
            </a:extLst>
          </p:cNvPr>
          <p:cNvSpPr txBox="1"/>
          <p:nvPr/>
        </p:nvSpPr>
        <p:spPr>
          <a:xfrm>
            <a:off x="5726622" y="5404669"/>
            <a:ext cx="590817" cy="424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  <a:endParaRPr lang="en-US" dirty="0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DAFD8475-5AB3-4244-BDD5-0BFC9BAD51AC}"/>
              </a:ext>
            </a:extLst>
          </p:cNvPr>
          <p:cNvSpPr/>
          <p:nvPr/>
        </p:nvSpPr>
        <p:spPr>
          <a:xfrm>
            <a:off x="6447860" y="5443212"/>
            <a:ext cx="399945" cy="892911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BDDA60-793D-4C46-A48A-42EFD8A369BD}"/>
              </a:ext>
            </a:extLst>
          </p:cNvPr>
          <p:cNvSpPr txBox="1"/>
          <p:nvPr/>
        </p:nvSpPr>
        <p:spPr>
          <a:xfrm>
            <a:off x="6708701" y="5644885"/>
            <a:ext cx="99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?o = P4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D62EC9-ED3D-4CA6-95DA-D37EA56D804B}"/>
              </a:ext>
            </a:extLst>
          </p:cNvPr>
          <p:cNvSpPr txBox="1"/>
          <p:nvPr/>
        </p:nvSpPr>
        <p:spPr>
          <a:xfrm>
            <a:off x="6402287" y="6353130"/>
            <a:ext cx="49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06A224-9B65-45D7-9070-60A3816F607D}"/>
              </a:ext>
            </a:extLst>
          </p:cNvPr>
          <p:cNvSpPr txBox="1"/>
          <p:nvPr/>
        </p:nvSpPr>
        <p:spPr>
          <a:xfrm>
            <a:off x="7703288" y="5404669"/>
            <a:ext cx="590817" cy="424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6D19D-222A-4485-B414-066FEBB3E628}"/>
              </a:ext>
            </a:extLst>
          </p:cNvPr>
          <p:cNvSpPr txBox="1"/>
          <p:nvPr/>
        </p:nvSpPr>
        <p:spPr>
          <a:xfrm>
            <a:off x="4596646" y="6336123"/>
            <a:ext cx="629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8.1</a:t>
            </a:r>
          </a:p>
        </p:txBody>
      </p:sp>
    </p:spTree>
    <p:extLst>
      <p:ext uri="{BB962C8B-B14F-4D97-AF65-F5344CB8AC3E}">
        <p14:creationId xmlns:p14="http://schemas.microsoft.com/office/powerpoint/2010/main" val="371715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1943</Words>
  <Application>Microsoft Office PowerPoint</Application>
  <PresentationFormat>Widescreen</PresentationFormat>
  <Paragraphs>365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Arlenis Ching</dc:creator>
  <cp:lastModifiedBy>Arlenis Ching</cp:lastModifiedBy>
  <cp:revision>197</cp:revision>
  <dcterms:created xsi:type="dcterms:W3CDTF">2022-01-18T11:50:37Z</dcterms:created>
  <dcterms:modified xsi:type="dcterms:W3CDTF">2022-02-14T14:17:55Z</dcterms:modified>
</cp:coreProperties>
</file>