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4" r:id="rId2"/>
    <p:sldId id="730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074B4-C644-4894-B1E6-7E400E37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CCF155-70B5-49DA-B6F1-06B6678BB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89367-8D0A-4554-8A87-4E6BAD4A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38F7F-6E30-480E-9CAC-64E73F35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6D78D-C72E-42F2-BAF4-F1C57677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252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037F0-1BD0-47F7-8E15-1BD804C5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E244F1-7956-4B1C-A89E-F9B912BAC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A56AA0-1F4A-41C6-916C-4F3A3128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11CD4-3970-4463-A8CB-C2AB136E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C3D80-B4D5-4214-B150-3D7583DC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03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8BBB9A-38F7-4DE0-9792-6199C163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1627CA-B7FC-4441-80D4-E76ADA896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77471A-D436-43DA-A436-E032AB12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82413-8487-496F-8531-DBFC32C7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98114-F39F-49DC-868A-D88A8228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67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pie de página 12">
            <a:extLst>
              <a:ext uri="{FF2B5EF4-FFF2-40B4-BE49-F238E27FC236}">
                <a16:creationId xmlns:a16="http://schemas.microsoft.com/office/drawing/2014/main" id="{8F0EC1F6-51CF-9E44-9A97-007D2D80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Marcador de posición de número de diapositiva 13">
            <a:extLst>
              <a:ext uri="{FF2B5EF4-FFF2-40B4-BE49-F238E27FC236}">
                <a16:creationId xmlns:a16="http://schemas.microsoft.com/office/drawing/2014/main" id="{AD7B0E28-F07E-F94E-98F5-5A8837EA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E979-A752-467E-88A9-C57303F1E964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2DBA98-5E74-4636-81D0-FB999E60004D}"/>
              </a:ext>
            </a:extLst>
          </p:cNvPr>
          <p:cNvSpPr/>
          <p:nvPr userDrawn="1"/>
        </p:nvSpPr>
        <p:spPr>
          <a:xfrm>
            <a:off x="0" y="365126"/>
            <a:ext cx="432634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4337-66CE-407C-AA99-045EAB39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0F91F-0BBE-4E20-A35F-9677224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0AE7F-D0C0-4435-A411-CF935E7F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90F382-83F5-497C-9F65-53070568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9F9CE6-9BCC-497E-BEF3-750D9F99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402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E60E9-BE80-4EB5-83FB-C9423D19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5932C0-5718-4BE3-927F-08F5B728F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06925-F5A6-4631-9CD2-402A75CA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6ADA1A-E63B-4816-9597-7976E27F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0A52CC-4E01-4CFA-A303-6111D2B2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55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ABD29-FDDB-4DB4-90B2-9AD4D90F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A3B57C-B8F6-4249-BF4F-E7B391012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82436F-82C5-455E-AD90-E5B963335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C0356B-94C8-4116-9227-0A0FB360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3FB46-3671-403F-B3F0-CB6F4146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21321F-A5EE-4C45-8949-3FC4F059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844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8DB05-5E12-441F-A7C0-78241D2A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531B15-29E2-4F43-9F74-67C0A0341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E6EE4-322C-4336-866E-C78701A36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06CB7E-895B-4DB7-AB3E-9947BA515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C8DDB6-CD98-43B1-82DD-8F98EB597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48999F-17D4-4661-86D9-6E60C66A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5D7B3A-A962-4634-BD67-8EFD7556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8D0B4D-B2CA-41D2-8B6A-27D0413A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459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36665-F734-4CFF-8DB7-A916144B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04A0D6-BAB7-4D97-B300-FB7400F6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D63098-A97B-4F58-86A5-2F037D3E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CC4A67-8D74-45F5-9E8C-847739BF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67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5EE130-9A4D-49A5-A9F2-84677B36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9EE699-6F65-4314-89B4-7F068348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5EF505-25E0-4F6E-91F8-FEFDF4D2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322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B3D66-BE6E-4BDA-9601-B229E075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DA09E-C6C3-4580-9470-B964428B1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9E0374-1008-4911-AA48-561672724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849E8-0E83-47F5-96CF-F6ED180C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01045F-B522-48D3-B6A3-63468B68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B48AF1-28B3-4976-8980-E69564D5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26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2AA1A-F756-4467-BFA2-F57B40D6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784B4D-6360-4CE7-8B0B-50C8B04C6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61AD96-A872-4359-919B-3215DA197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D93B78-C319-4CB4-86C3-B537F714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726-A30E-4638-852C-04433A7D5745}" type="datetimeFigureOut">
              <a:rPr lang="es-PE" smtClean="0"/>
              <a:t>8/11/2022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5F2D83-94FC-4815-B87F-AFF3B8AE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57BBF8-B069-4358-BF33-B716EFE1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000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389480-DCB2-442E-AE30-7C93E8C3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5D7B5F-77B8-4B37-A914-538B58F2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A4BA7-F442-4B69-A925-2D0007A2D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D726-A30E-4638-852C-04433A7D5745}" type="datetimeFigureOut">
              <a:rPr lang="es-PE" smtClean="0"/>
              <a:t>8/11/2022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9BDAB-BC51-4A17-984D-022B4BC17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64792-CA8D-48A1-B7DA-D1DB29EA5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0114-3AAD-4A61-9CA7-C1393F1DDC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694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número de diapositiva 13">
            <a:extLst>
              <a:ext uri="{FF2B5EF4-FFF2-40B4-BE49-F238E27FC236}">
                <a16:creationId xmlns:a16="http://schemas.microsoft.com/office/drawing/2014/main" id="{E9448377-C0CB-A048-B61B-AAC5832B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CDD7E979-A752-467E-88A9-C57303F1E964}" type="slidenum">
              <a:rPr lang="es-ES_tradnl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es-ES_tradn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8ED832-FDCB-7A45-85E1-C892E58E4A82}"/>
              </a:ext>
            </a:extLst>
          </p:cNvPr>
          <p:cNvSpPr txBox="1"/>
          <p:nvPr/>
        </p:nvSpPr>
        <p:spPr>
          <a:xfrm>
            <a:off x="3534770" y="1233470"/>
            <a:ext cx="840602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800"/>
              </a:spcBef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Mg. Jorge Humberto Meneses Saco</a:t>
            </a:r>
          </a:p>
          <a:p>
            <a:pPr algn="just">
              <a:spcBef>
                <a:spcPts val="800"/>
              </a:spcBef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Bef>
                <a:spcPts val="800"/>
              </a:spcBef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Sociólogo de la Pontificia Universidad Católica, cuenta con un Master por la Universidad de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Postdam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de Alemania, apasionado y experto en diseño web y aplicaciones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Shiny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spcBef>
                <a:spcPts val="800"/>
              </a:spcBef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Bef>
                <a:spcPts val="800"/>
              </a:spcBef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Experiencia de más 10 años en análisis de data, gestión de proyectos y diseño de plataformas y aplicaciones webs. Es cofundador de la empresa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Oddity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Webs, donde ha desarrollado soluciones webs para clientes de diferentes industrias. Adicionalmente, ha trabajado en instituciones como la PUCP, la Municipalidad de Lima como Social Media Manager y en Fábrica de Ideas como Web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Devolper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just">
              <a:spcBef>
                <a:spcPts val="800"/>
              </a:spcBef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Bef>
                <a:spcPts val="800"/>
              </a:spcBef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Asimismo cuenta con certificaciones como desarrollador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fullstack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Codeacademy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en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Navigation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, PHP, HTML y 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26" name="Picture 2" descr="Jorge Humberto Meneses Saco">
            <a:extLst>
              <a:ext uri="{FF2B5EF4-FFF2-40B4-BE49-F238E27FC236}">
                <a16:creationId xmlns:a16="http://schemas.microsoft.com/office/drawing/2014/main" id="{8B345448-5644-4BAD-B3FD-D6B4D865E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6"/>
          <a:stretch/>
        </p:blipFill>
        <p:spPr bwMode="auto">
          <a:xfrm>
            <a:off x="251204" y="1233470"/>
            <a:ext cx="2921487" cy="253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número de diapositiva 13">
            <a:extLst>
              <a:ext uri="{FF2B5EF4-FFF2-40B4-BE49-F238E27FC236}">
                <a16:creationId xmlns:a16="http://schemas.microsoft.com/office/drawing/2014/main" id="{E9448377-C0CB-A048-B61B-AAC5832B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CDD7E979-A752-467E-88A9-C57303F1E964}" type="slidenum">
              <a:rPr lang="es-ES_tradnl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s-ES_tradn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50A534-6093-CC40-BFD2-4DDF81F0EC73}"/>
              </a:ext>
            </a:extLst>
          </p:cNvPr>
          <p:cNvSpPr txBox="1"/>
          <p:nvPr/>
        </p:nvSpPr>
        <p:spPr>
          <a:xfrm>
            <a:off x="3631299" y="1384421"/>
            <a:ext cx="8547053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MBA Paulo Peña</a:t>
            </a:r>
          </a:p>
          <a:p>
            <a:pPr>
              <a:spcBef>
                <a:spcPts val="800"/>
              </a:spcBef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800"/>
              </a:spcBef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MBA en Big Data por Cerem International Business School (España), Psicólogo Social de la PUCP y actualmente cursando una Maestría en Data Science por la UTEC de Uruguay y el Micromaster en Data Science del MIT.</a:t>
            </a:r>
            <a:endParaRPr lang="es-ES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endParaRPr lang="es-ES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Cuenta con 10 años de experiencia en planeamiento e investigación de mercado. Ha sido Jefe de Planeamiento Estratégico y de Investigación en BMW, marca de lujo Nº 1 en el Perú. También, ha trabajado en Honda del Perú en sus divisiones de Productos de Fuerza (productos para la agricultura y construcción) y de Motocicletas.</a:t>
            </a:r>
          </a:p>
          <a:p>
            <a:endParaRPr lang="es-ES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Ha realizado trabajos de investigación para categorías de educación superior, banca, minería y consumo masivo.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61"/>
          <a:stretch/>
        </p:blipFill>
        <p:spPr>
          <a:xfrm>
            <a:off x="1" y="1231122"/>
            <a:ext cx="3534770" cy="24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25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244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Paulo</dc:creator>
  <cp:lastModifiedBy>Paulo</cp:lastModifiedBy>
  <cp:revision>1</cp:revision>
  <dcterms:created xsi:type="dcterms:W3CDTF">2022-11-08T21:49:13Z</dcterms:created>
  <dcterms:modified xsi:type="dcterms:W3CDTF">2022-11-08T21:50:26Z</dcterms:modified>
</cp:coreProperties>
</file>