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B48AC4-04AD-B336-637F-05FE2DBD1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E38657-46DC-5C78-50A1-DF0C4CA87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C5BAAF-ABE9-5AC3-A4D5-98761DABC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8644-3EA8-48F7-A6E0-4532D64B628C}" type="datetimeFigureOut">
              <a:rPr lang="es-CO" smtClean="0"/>
              <a:t>28/03/2025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309829-0DBE-FA18-A58C-43BA18DBA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B135EC-DE43-7C24-3E17-8FBCA52B6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9166-5DAD-44AB-8EFA-78BE4CD894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8051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681A3B-A841-6176-3FEB-1E5002C18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1D52A0C-DDB9-2752-A3F5-81DC829D8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9262CB-4C0C-E46A-DAF8-48708C3C8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8644-3EA8-48F7-A6E0-4532D64B628C}" type="datetimeFigureOut">
              <a:rPr lang="es-CO" smtClean="0"/>
              <a:t>28/03/2025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AC1154-71B6-9432-6F67-76C32D1ED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4EEA89-5982-0806-E8DB-2AFDCEA8A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9166-5DAD-44AB-8EFA-78BE4CD894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026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1B407BC-17AC-56C8-59D1-45B3D21CC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C440650-748E-359C-01E1-52B5A66CA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511F5D-08C2-70C8-ED74-007111B2F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8644-3EA8-48F7-A6E0-4532D64B628C}" type="datetimeFigureOut">
              <a:rPr lang="es-CO" smtClean="0"/>
              <a:t>28/03/2025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39BF2A-72AC-9B8E-A447-F95821EB9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6AE263-295A-C23B-5BFE-35A84A805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9166-5DAD-44AB-8EFA-78BE4CD894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7860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9D6220-CE05-CE50-E0C8-AD04075C6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A571D3-84E6-1357-DE97-414C9EE77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56EA43-FC54-4BF1-CD7F-1F70CABD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8644-3EA8-48F7-A6E0-4532D64B628C}" type="datetimeFigureOut">
              <a:rPr lang="es-CO" smtClean="0"/>
              <a:t>28/03/2025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BCFA8F-1FD8-692E-E8A3-47817015A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7650D5-32B8-43DA-C070-6BA36A104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9166-5DAD-44AB-8EFA-78BE4CD894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104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10258-ABD6-D5CE-4B6F-53E784536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4F3029-EFD5-4FCA-AF91-7998C16BD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9C7A17-88B2-D8AA-EC82-B4A61F9D3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8644-3EA8-48F7-A6E0-4532D64B628C}" type="datetimeFigureOut">
              <a:rPr lang="es-CO" smtClean="0"/>
              <a:t>28/03/2025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272BA3-3529-2647-7D35-57B0BEE72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0A9934-648A-3DEE-B1F6-845502A7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9166-5DAD-44AB-8EFA-78BE4CD894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1229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49A0DC-CC0D-47A5-ABAC-941DAC01D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56442A-986A-058F-4DD3-51CD3618A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0195E08-24E0-55F8-4B09-A58EDDDE9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6D1B73-4088-3E2D-DABA-21717CB3C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8644-3EA8-48F7-A6E0-4532D64B628C}" type="datetimeFigureOut">
              <a:rPr lang="es-CO" smtClean="0"/>
              <a:t>28/03/2025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43E5E3-05A2-EC66-B3D7-BE73B7580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728487-7E4C-6A94-FD8D-C2CBF3C17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9166-5DAD-44AB-8EFA-78BE4CD894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683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36843E-19A7-FB16-9ACA-1AF715084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DD23BD-9C0C-63BB-31AA-D62B51362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848179-8FC0-0C66-3852-57BFEB78F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3C00FE2-026E-1F36-06F3-B5D7153C81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4D2A146-A13A-95FF-E1E3-A5AA2A9323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C4BE078-9E43-2285-5411-1E238502A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8644-3EA8-48F7-A6E0-4532D64B628C}" type="datetimeFigureOut">
              <a:rPr lang="es-CO" smtClean="0"/>
              <a:t>28/03/2025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F9C52B8-F8C2-13C2-91FA-77B877372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B58E3DD-E161-DBE9-5195-3BB770A51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9166-5DAD-44AB-8EFA-78BE4CD894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6267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519632-2973-E986-C548-56B957AAE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8AA090C-43D6-C0BB-2C2E-09705E897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8644-3EA8-48F7-A6E0-4532D64B628C}" type="datetimeFigureOut">
              <a:rPr lang="es-CO" smtClean="0"/>
              <a:t>28/03/2025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2D7E91B-AA1F-2F1A-E1D9-D8813D7C4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70F1CE1-AF5A-431B-C88F-EC167084E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9166-5DAD-44AB-8EFA-78BE4CD894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578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5A9DC4B-14D3-172B-0EF0-D99F90947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8644-3EA8-48F7-A6E0-4532D64B628C}" type="datetimeFigureOut">
              <a:rPr lang="es-CO" smtClean="0"/>
              <a:t>28/03/2025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4563775-4535-A55C-1B1B-729E1CD72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C0E20E-DE26-3356-B178-48D65B42C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9166-5DAD-44AB-8EFA-78BE4CD894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045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F9D381-D224-9B7D-3B2F-AF95726D5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8B6A26-7FED-EA7D-4476-6A715C3C0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E6AD9B7-6D84-1378-A3E7-BA9ACF139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216DE6C-D129-28A6-A5DA-331991579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8644-3EA8-48F7-A6E0-4532D64B628C}" type="datetimeFigureOut">
              <a:rPr lang="es-CO" smtClean="0"/>
              <a:t>28/03/2025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D0AC598-28EB-E2C0-DA95-6F1BC2725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5713EC-85C5-756E-0BDA-77CE2291C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9166-5DAD-44AB-8EFA-78BE4CD894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016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23F836-4437-EBAD-2890-A0DAFB6DA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5A8D6E4-D725-1DB6-A910-6E709B218F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0B4D1E7-064A-3289-2677-48BB0E3C8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0C1D3B-8B81-3963-298E-49E36F44F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8644-3EA8-48F7-A6E0-4532D64B628C}" type="datetimeFigureOut">
              <a:rPr lang="es-CO" smtClean="0"/>
              <a:t>28/03/2025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2FB683B-A44C-81DD-E94E-7500063BB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603844-A092-25E5-D229-202B62298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9166-5DAD-44AB-8EFA-78BE4CD894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042526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A47C7BB-2B94-C76B-DAE1-97DDF6447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89C038-4EB2-B7A1-1050-72DBF1F4D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5F3270-3CD2-5B9B-A3DE-9C2CD5A1C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48644-3EA8-48F7-A6E0-4532D64B628C}" type="datetimeFigureOut">
              <a:rPr lang="es-CO" smtClean="0"/>
              <a:t>28/03/2025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501B17-BFCF-FF4F-A678-E8B3B4D36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8D44E8-7572-3AA6-8B76-D32D21B7B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79166-5DAD-44AB-8EFA-78BE4CD894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0964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5715D1-5812-95AE-B2D5-40766F115E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0825" y="448729"/>
            <a:ext cx="3498772" cy="477837"/>
          </a:xfrm>
        </p:spPr>
        <p:txBody>
          <a:bodyPr>
            <a:normAutofit fontScale="90000"/>
          </a:bodyPr>
          <a:lstStyle/>
          <a:p>
            <a:pPr>
              <a:defRPr sz="2400" b="1">
                <a:solidFill>
                  <a:srgbClr val="FFFFFF"/>
                </a:solidFill>
              </a:defRPr>
            </a:pPr>
            <a:r>
              <a:rPr lang="es-CO" sz="3600" dirty="0"/>
              <a:t>Pagina de registro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C7D6675-ED47-BBAE-3CA1-690F7372F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221" y="1038038"/>
            <a:ext cx="8971981" cy="4781924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9E8D6514-D16D-33AD-63F9-8DE22BB3C4EF}"/>
              </a:ext>
            </a:extLst>
          </p:cNvPr>
          <p:cNvSpPr txBox="1">
            <a:spLocks/>
          </p:cNvSpPr>
          <p:nvPr/>
        </p:nvSpPr>
        <p:spPr>
          <a:xfrm>
            <a:off x="6517157" y="5931434"/>
            <a:ext cx="3144370" cy="4778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2400" b="1">
                <a:solidFill>
                  <a:srgbClr val="FFFFFF"/>
                </a:solidFill>
              </a:defRPr>
            </a:pPr>
            <a:r>
              <a:rPr lang="es-CO" sz="3600" u="sng" dirty="0"/>
              <a:t>Visualización en  consola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3494D4FA-0D45-15A8-FE7E-0C3DC049B6AB}"/>
              </a:ext>
            </a:extLst>
          </p:cNvPr>
          <p:cNvSpPr txBox="1">
            <a:spLocks/>
          </p:cNvSpPr>
          <p:nvPr/>
        </p:nvSpPr>
        <p:spPr>
          <a:xfrm>
            <a:off x="1707812" y="5931434"/>
            <a:ext cx="3144370" cy="4778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2400" b="1">
                <a:solidFill>
                  <a:srgbClr val="FFFFFF"/>
                </a:solidFill>
              </a:defRPr>
            </a:pPr>
            <a:r>
              <a:rPr lang="es-CO" sz="2200" u="sng" dirty="0"/>
              <a:t>Visualización </a:t>
            </a:r>
            <a:r>
              <a:rPr lang="es-CO" sz="2200" u="sng" dirty="0" err="1"/>
              <a:t>Database</a:t>
            </a:r>
            <a:endParaRPr lang="es-CO" sz="2200" u="sng" dirty="0"/>
          </a:p>
        </p:txBody>
      </p:sp>
    </p:spTree>
    <p:extLst>
      <p:ext uri="{BB962C8B-B14F-4D97-AF65-F5344CB8AC3E}">
        <p14:creationId xmlns:p14="http://schemas.microsoft.com/office/powerpoint/2010/main" val="3465435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312C8A-90C1-CCBE-5378-AF0458798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426C6-99A2-BFE4-AE0F-B9C5481C5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1704" y="448729"/>
            <a:ext cx="2148590" cy="477837"/>
          </a:xfrm>
        </p:spPr>
        <p:txBody>
          <a:bodyPr>
            <a:normAutofit fontScale="90000"/>
          </a:bodyPr>
          <a:lstStyle/>
          <a:p>
            <a:pPr>
              <a:defRPr sz="2400" b="1">
                <a:solidFill>
                  <a:srgbClr val="FFFFFF"/>
                </a:solidFill>
              </a:defRPr>
            </a:pPr>
            <a:r>
              <a:rPr lang="es-CO" sz="3600" dirty="0"/>
              <a:t>Registro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C6F7BAB-E019-91A6-7328-930580712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06" y="1093440"/>
            <a:ext cx="10992787" cy="4671119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69F3ABCD-8ADF-2466-20F4-0044A6F57032}"/>
              </a:ext>
            </a:extLst>
          </p:cNvPr>
          <p:cNvSpPr txBox="1">
            <a:spLocks/>
          </p:cNvSpPr>
          <p:nvPr/>
        </p:nvSpPr>
        <p:spPr>
          <a:xfrm>
            <a:off x="7776331" y="5931434"/>
            <a:ext cx="3144370" cy="4778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2400" b="1">
                <a:solidFill>
                  <a:srgbClr val="FFFFFF"/>
                </a:solidFill>
              </a:defRPr>
            </a:pPr>
            <a:r>
              <a:rPr lang="es-CO" sz="3600" u="sng" dirty="0"/>
              <a:t>Visualización en  consola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199142C-331C-68C9-C3CA-DB067C219641}"/>
              </a:ext>
            </a:extLst>
          </p:cNvPr>
          <p:cNvSpPr txBox="1">
            <a:spLocks/>
          </p:cNvSpPr>
          <p:nvPr/>
        </p:nvSpPr>
        <p:spPr>
          <a:xfrm>
            <a:off x="2157517" y="5931434"/>
            <a:ext cx="3144370" cy="4778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2400" b="1">
                <a:solidFill>
                  <a:srgbClr val="FFFFFF"/>
                </a:solidFill>
              </a:defRPr>
            </a:pPr>
            <a:r>
              <a:rPr lang="es-CO" sz="2200" u="sng" dirty="0"/>
              <a:t>Visualización </a:t>
            </a:r>
            <a:r>
              <a:rPr lang="es-CO" sz="2200" u="sng" dirty="0" err="1"/>
              <a:t>Database</a:t>
            </a:r>
            <a:endParaRPr lang="es-CO" sz="2200" u="sng" dirty="0"/>
          </a:p>
        </p:txBody>
      </p:sp>
    </p:spTree>
    <p:extLst>
      <p:ext uri="{BB962C8B-B14F-4D97-AF65-F5344CB8AC3E}">
        <p14:creationId xmlns:p14="http://schemas.microsoft.com/office/powerpoint/2010/main" val="1383215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CB2504-640E-4D5E-02E8-7DDC0D57C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626ED1C1-126E-2E67-1FA1-28AB45398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412" y="1025902"/>
            <a:ext cx="3901176" cy="5448926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7C1C09EB-23F3-4CB4-C457-CAAE73C5E98C}"/>
              </a:ext>
            </a:extLst>
          </p:cNvPr>
          <p:cNvSpPr txBox="1">
            <a:spLocks/>
          </p:cNvSpPr>
          <p:nvPr/>
        </p:nvSpPr>
        <p:spPr>
          <a:xfrm>
            <a:off x="4594485" y="421568"/>
            <a:ext cx="3003029" cy="4778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2400" b="1">
                <a:solidFill>
                  <a:srgbClr val="FFFFFF"/>
                </a:solidFill>
              </a:defRPr>
            </a:pPr>
            <a:r>
              <a:rPr lang="es-CO" sz="3600"/>
              <a:t>Pagina inicial </a:t>
            </a:r>
            <a:endParaRPr lang="es-CO" sz="36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3B6C38AF-C013-B99A-FE37-F476008BCEBA}"/>
              </a:ext>
            </a:extLst>
          </p:cNvPr>
          <p:cNvSpPr txBox="1">
            <a:spLocks/>
          </p:cNvSpPr>
          <p:nvPr/>
        </p:nvSpPr>
        <p:spPr>
          <a:xfrm>
            <a:off x="553570" y="2670098"/>
            <a:ext cx="3144370" cy="10802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2400" b="1">
                <a:solidFill>
                  <a:srgbClr val="FFFFFF"/>
                </a:solidFill>
              </a:defRPr>
            </a:pPr>
            <a:r>
              <a:rPr lang="es-CO" sz="2200" u="sng" dirty="0"/>
              <a:t>Usuarios </a:t>
            </a:r>
          </a:p>
          <a:p>
            <a:pPr>
              <a:defRPr sz="2400" b="1">
                <a:solidFill>
                  <a:srgbClr val="FFFFFF"/>
                </a:solidFill>
              </a:defRPr>
            </a:pPr>
            <a:r>
              <a:rPr lang="es-CO" sz="2200" u="sng" dirty="0"/>
              <a:t>Registrados</a:t>
            </a:r>
          </a:p>
        </p:txBody>
      </p:sp>
    </p:spTree>
    <p:extLst>
      <p:ext uri="{BB962C8B-B14F-4D97-AF65-F5344CB8AC3E}">
        <p14:creationId xmlns:p14="http://schemas.microsoft.com/office/powerpoint/2010/main" val="464979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44F6A-D22F-FEEC-FBAF-4031A158D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D5CB0082-758A-0D70-1FB1-C04F56593702}"/>
              </a:ext>
            </a:extLst>
          </p:cNvPr>
          <p:cNvSpPr txBox="1">
            <a:spLocks/>
          </p:cNvSpPr>
          <p:nvPr/>
        </p:nvSpPr>
        <p:spPr>
          <a:xfrm>
            <a:off x="4594485" y="421568"/>
            <a:ext cx="3003029" cy="4778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2400" b="1">
                <a:solidFill>
                  <a:srgbClr val="FFFFFF"/>
                </a:solidFill>
              </a:defRPr>
            </a:pPr>
            <a:r>
              <a:rPr lang="es-CO" sz="3600"/>
              <a:t>Pagina inicial </a:t>
            </a:r>
            <a:endParaRPr lang="es-CO" sz="36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81A7DC9-AE04-0B76-23C9-BA01E7474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213" y="1050504"/>
            <a:ext cx="5499574" cy="562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956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359BCC-4E46-3844-8111-326549089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5C2A98B-BE57-513A-E519-2186F76E3D3C}"/>
              </a:ext>
            </a:extLst>
          </p:cNvPr>
          <p:cNvSpPr txBox="1">
            <a:spLocks/>
          </p:cNvSpPr>
          <p:nvPr/>
        </p:nvSpPr>
        <p:spPr>
          <a:xfrm>
            <a:off x="3487712" y="179882"/>
            <a:ext cx="5216576" cy="6473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2400" b="1">
                <a:solidFill>
                  <a:srgbClr val="FFFFFF"/>
                </a:solidFill>
              </a:defRPr>
            </a:pPr>
            <a:r>
              <a:rPr lang="es-CO" sz="3200" dirty="0"/>
              <a:t>Realización de comentarios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9989598-E6CA-C549-E832-96C2AB375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359" y="948968"/>
            <a:ext cx="9577282" cy="560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303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2DDF5-AC33-E95D-B94C-2166DB7A6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DF626B42-F549-6C10-945D-5A75F7CD6EC2}"/>
              </a:ext>
            </a:extLst>
          </p:cNvPr>
          <p:cNvSpPr txBox="1">
            <a:spLocks/>
          </p:cNvSpPr>
          <p:nvPr/>
        </p:nvSpPr>
        <p:spPr>
          <a:xfrm>
            <a:off x="3076731" y="301646"/>
            <a:ext cx="6038537" cy="4778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2400" b="1">
                <a:solidFill>
                  <a:srgbClr val="FFFFFF"/>
                </a:solidFill>
              </a:defRPr>
            </a:pPr>
            <a:r>
              <a:rPr lang="es-CO" sz="3200" dirty="0"/>
              <a:t>Reacciones a publicaciones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C6A1FCC-775C-7436-AAA2-A3423BE12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379" y="899405"/>
            <a:ext cx="9743241" cy="577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976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5E0651-FAFD-1C51-099F-C9CC6F936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B8775E45-D587-033E-B7D8-3A7EDC30D7A9}"/>
              </a:ext>
            </a:extLst>
          </p:cNvPr>
          <p:cNvSpPr txBox="1">
            <a:spLocks/>
          </p:cNvSpPr>
          <p:nvPr/>
        </p:nvSpPr>
        <p:spPr>
          <a:xfrm>
            <a:off x="3076731" y="301646"/>
            <a:ext cx="6038537" cy="4778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2400" b="1">
                <a:solidFill>
                  <a:srgbClr val="FFFFFF"/>
                </a:solidFill>
              </a:defRPr>
            </a:pPr>
            <a:r>
              <a:rPr lang="es-CO" sz="3200" dirty="0"/>
              <a:t>Comentarios en publicaciones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A6626ED-1650-AED4-2E32-6E705FD90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829906"/>
            <a:ext cx="10972800" cy="572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5555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29</Words>
  <Application>Microsoft Office PowerPoint</Application>
  <PresentationFormat>Panorámica</PresentationFormat>
  <Paragraphs>13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Pagina de registro</vt:lpstr>
      <vt:lpstr>Registro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Jhon Fredy Leon</dc:creator>
  <cp:lastModifiedBy>Jhon Fredy Leon</cp:lastModifiedBy>
  <cp:revision>1</cp:revision>
  <dcterms:created xsi:type="dcterms:W3CDTF">2025-03-28T21:05:18Z</dcterms:created>
  <dcterms:modified xsi:type="dcterms:W3CDTF">2025-03-28T22:01:59Z</dcterms:modified>
</cp:coreProperties>
</file>