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handoutMasterIdLst>
    <p:handoutMasterId r:id="rId24"/>
  </p:handoutMasterIdLst>
  <p:sldIdLst>
    <p:sldId id="269" r:id="rId5"/>
    <p:sldId id="270" r:id="rId6"/>
    <p:sldId id="256" r:id="rId7"/>
    <p:sldId id="273" r:id="rId8"/>
    <p:sldId id="271" r:id="rId9"/>
    <p:sldId id="272" r:id="rId10"/>
    <p:sldId id="274" r:id="rId11"/>
    <p:sldId id="257" r:id="rId12"/>
    <p:sldId id="258" r:id="rId13"/>
    <p:sldId id="259" r:id="rId14"/>
    <p:sldId id="260" r:id="rId15"/>
    <p:sldId id="266" r:id="rId16"/>
    <p:sldId id="268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2D"/>
    <a:srgbClr val="008000"/>
    <a:srgbClr val="003A2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0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EEBCA-E775-4010-A386-43DB6A3A5AC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618EC75-A2D9-4947-B805-775FF5726F7C}">
      <dgm:prSet phldrT="[Texto]"/>
      <dgm:spPr/>
      <dgm:t>
        <a:bodyPr/>
        <a:lstStyle/>
        <a:p>
          <a:r>
            <a:rPr lang="es-AR" dirty="0"/>
            <a:t>Intenciones Solidarias</a:t>
          </a:r>
        </a:p>
      </dgm:t>
    </dgm:pt>
    <dgm:pt modelId="{39F3631A-462A-457A-B5C1-9C07DC6C12DF}" type="parTrans" cxnId="{0D5EC70E-A52B-4376-B9C1-F6EB1400D0D5}">
      <dgm:prSet/>
      <dgm:spPr/>
      <dgm:t>
        <a:bodyPr/>
        <a:lstStyle/>
        <a:p>
          <a:endParaRPr lang="es-AR"/>
        </a:p>
      </dgm:t>
    </dgm:pt>
    <dgm:pt modelId="{2DC1EE39-3AD4-4ECE-8DB0-60F0C78677BB}" type="sibTrans" cxnId="{0D5EC70E-A52B-4376-B9C1-F6EB1400D0D5}">
      <dgm:prSet/>
      <dgm:spPr/>
      <dgm:t>
        <a:bodyPr/>
        <a:lstStyle/>
        <a:p>
          <a:endParaRPr lang="es-AR"/>
        </a:p>
      </dgm:t>
    </dgm:pt>
    <dgm:pt modelId="{4284AD4B-9B15-4796-865E-BEC883550FF4}">
      <dgm:prSet phldrT="[Texto]"/>
      <dgm:spPr/>
      <dgm:t>
        <a:bodyPr/>
        <a:lstStyle/>
        <a:p>
          <a:r>
            <a:rPr lang="es-AR" dirty="0"/>
            <a:t>Necesidades de la Comunidad</a:t>
          </a:r>
        </a:p>
      </dgm:t>
    </dgm:pt>
    <dgm:pt modelId="{7CB2FEA2-E25E-4A4E-9B3A-4AE5AD067E1A}" type="parTrans" cxnId="{952CD9EC-39F0-4A49-9FF2-6FCC33115AAE}">
      <dgm:prSet/>
      <dgm:spPr/>
      <dgm:t>
        <a:bodyPr/>
        <a:lstStyle/>
        <a:p>
          <a:endParaRPr lang="es-AR"/>
        </a:p>
      </dgm:t>
    </dgm:pt>
    <dgm:pt modelId="{7DA6CC9B-C460-4E16-A4A0-4D08192D2AAE}" type="sibTrans" cxnId="{952CD9EC-39F0-4A49-9FF2-6FCC33115AAE}">
      <dgm:prSet/>
      <dgm:spPr/>
      <dgm:t>
        <a:bodyPr/>
        <a:lstStyle/>
        <a:p>
          <a:endParaRPr lang="es-AR"/>
        </a:p>
      </dgm:t>
    </dgm:pt>
    <dgm:pt modelId="{ED226CEE-3157-43E5-8271-400426C93725}">
      <dgm:prSet phldrT="[Texto]"/>
      <dgm:spPr/>
      <dgm:t>
        <a:bodyPr/>
        <a:lstStyle/>
        <a:p>
          <a:r>
            <a:rPr lang="es-AR" dirty="0"/>
            <a:t>Tecnologías disponibles</a:t>
          </a:r>
        </a:p>
      </dgm:t>
    </dgm:pt>
    <dgm:pt modelId="{9B57C2D8-2F85-4AAE-9AC0-FB6467C4FF79}" type="parTrans" cxnId="{A63CDCA3-A329-4FF9-A720-9A475BAB20C4}">
      <dgm:prSet/>
      <dgm:spPr/>
      <dgm:t>
        <a:bodyPr/>
        <a:lstStyle/>
        <a:p>
          <a:endParaRPr lang="es-AR"/>
        </a:p>
      </dgm:t>
    </dgm:pt>
    <dgm:pt modelId="{F513F33D-1894-4FFB-AB73-1353065C3A29}" type="sibTrans" cxnId="{A63CDCA3-A329-4FF9-A720-9A475BAB20C4}">
      <dgm:prSet/>
      <dgm:spPr/>
      <dgm:t>
        <a:bodyPr/>
        <a:lstStyle/>
        <a:p>
          <a:endParaRPr lang="es-AR"/>
        </a:p>
      </dgm:t>
    </dgm:pt>
    <dgm:pt modelId="{D0738A5F-CAB3-47CE-ACBF-71EEDC32C24F}" type="pres">
      <dgm:prSet presAssocID="{46AEEBCA-E775-4010-A386-43DB6A3A5AC0}" presName="compositeShape" presStyleCnt="0">
        <dgm:presLayoutVars>
          <dgm:chMax val="7"/>
          <dgm:dir/>
          <dgm:resizeHandles val="exact"/>
        </dgm:presLayoutVars>
      </dgm:prSet>
      <dgm:spPr/>
    </dgm:pt>
    <dgm:pt modelId="{7AB52F88-ADDB-40FB-B0B7-347EB7D43B8F}" type="pres">
      <dgm:prSet presAssocID="{3618EC75-A2D9-4947-B805-775FF5726F7C}" presName="circ1" presStyleLbl="vennNode1" presStyleIdx="0" presStyleCnt="3"/>
      <dgm:spPr/>
    </dgm:pt>
    <dgm:pt modelId="{093ED7D0-FF15-415B-8581-4BA14AC2B25A}" type="pres">
      <dgm:prSet presAssocID="{3618EC75-A2D9-4947-B805-775FF5726F7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8E921A-93F3-4E23-A6EB-BB2E3BD13AB4}" type="pres">
      <dgm:prSet presAssocID="{4284AD4B-9B15-4796-865E-BEC883550FF4}" presName="circ2" presStyleLbl="vennNode1" presStyleIdx="1" presStyleCnt="3"/>
      <dgm:spPr/>
    </dgm:pt>
    <dgm:pt modelId="{F321758E-2A44-4996-A63A-92DB380596A5}" type="pres">
      <dgm:prSet presAssocID="{4284AD4B-9B15-4796-865E-BEC883550FF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687812A-16BA-47A8-84AC-9B88EBE07E99}" type="pres">
      <dgm:prSet presAssocID="{ED226CEE-3157-43E5-8271-400426C93725}" presName="circ3" presStyleLbl="vennNode1" presStyleIdx="2" presStyleCnt="3"/>
      <dgm:spPr/>
    </dgm:pt>
    <dgm:pt modelId="{11F1C4B9-9510-4810-8B6C-36E6185FB598}" type="pres">
      <dgm:prSet presAssocID="{ED226CEE-3157-43E5-8271-400426C937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603EE08-0BE9-47CA-84A9-94792F457354}" type="presOf" srcId="{4284AD4B-9B15-4796-865E-BEC883550FF4}" destId="{F321758E-2A44-4996-A63A-92DB380596A5}" srcOrd="1" destOrd="0" presId="urn:microsoft.com/office/officeart/2005/8/layout/venn1"/>
    <dgm:cxn modelId="{0D5EC70E-A52B-4376-B9C1-F6EB1400D0D5}" srcId="{46AEEBCA-E775-4010-A386-43DB6A3A5AC0}" destId="{3618EC75-A2D9-4947-B805-775FF5726F7C}" srcOrd="0" destOrd="0" parTransId="{39F3631A-462A-457A-B5C1-9C07DC6C12DF}" sibTransId="{2DC1EE39-3AD4-4ECE-8DB0-60F0C78677BB}"/>
    <dgm:cxn modelId="{2655D919-2681-48E1-94AB-85781AD99508}" type="presOf" srcId="{3618EC75-A2D9-4947-B805-775FF5726F7C}" destId="{093ED7D0-FF15-415B-8581-4BA14AC2B25A}" srcOrd="1" destOrd="0" presId="urn:microsoft.com/office/officeart/2005/8/layout/venn1"/>
    <dgm:cxn modelId="{F17BFB89-56C7-4DFA-B43A-48297162B39D}" type="presOf" srcId="{ED226CEE-3157-43E5-8271-400426C93725}" destId="{2687812A-16BA-47A8-84AC-9B88EBE07E99}" srcOrd="0" destOrd="0" presId="urn:microsoft.com/office/officeart/2005/8/layout/venn1"/>
    <dgm:cxn modelId="{A63CDCA3-A329-4FF9-A720-9A475BAB20C4}" srcId="{46AEEBCA-E775-4010-A386-43DB6A3A5AC0}" destId="{ED226CEE-3157-43E5-8271-400426C93725}" srcOrd="2" destOrd="0" parTransId="{9B57C2D8-2F85-4AAE-9AC0-FB6467C4FF79}" sibTransId="{F513F33D-1894-4FFB-AB73-1353065C3A29}"/>
    <dgm:cxn modelId="{DD1969B8-8C3F-4F40-B59E-1D893EF47BB8}" type="presOf" srcId="{46AEEBCA-E775-4010-A386-43DB6A3A5AC0}" destId="{D0738A5F-CAB3-47CE-ACBF-71EEDC32C24F}" srcOrd="0" destOrd="0" presId="urn:microsoft.com/office/officeart/2005/8/layout/venn1"/>
    <dgm:cxn modelId="{579969C6-86C2-49A9-BB92-C9C80A901BB5}" type="presOf" srcId="{ED226CEE-3157-43E5-8271-400426C93725}" destId="{11F1C4B9-9510-4810-8B6C-36E6185FB598}" srcOrd="1" destOrd="0" presId="urn:microsoft.com/office/officeart/2005/8/layout/venn1"/>
    <dgm:cxn modelId="{E2EE7CC9-9F9D-472E-9244-6E755B31DEF3}" type="presOf" srcId="{3618EC75-A2D9-4947-B805-775FF5726F7C}" destId="{7AB52F88-ADDB-40FB-B0B7-347EB7D43B8F}" srcOrd="0" destOrd="0" presId="urn:microsoft.com/office/officeart/2005/8/layout/venn1"/>
    <dgm:cxn modelId="{952CD9EC-39F0-4A49-9FF2-6FCC33115AAE}" srcId="{46AEEBCA-E775-4010-A386-43DB6A3A5AC0}" destId="{4284AD4B-9B15-4796-865E-BEC883550FF4}" srcOrd="1" destOrd="0" parTransId="{7CB2FEA2-E25E-4A4E-9B3A-4AE5AD067E1A}" sibTransId="{7DA6CC9B-C460-4E16-A4A0-4D08192D2AAE}"/>
    <dgm:cxn modelId="{6D4B99FC-F085-4333-810A-D33D55F6BDB9}" type="presOf" srcId="{4284AD4B-9B15-4796-865E-BEC883550FF4}" destId="{CE8E921A-93F3-4E23-A6EB-BB2E3BD13AB4}" srcOrd="0" destOrd="0" presId="urn:microsoft.com/office/officeart/2005/8/layout/venn1"/>
    <dgm:cxn modelId="{DCD21289-68ED-4078-A3C8-ED1F0BAD0B53}" type="presParOf" srcId="{D0738A5F-CAB3-47CE-ACBF-71EEDC32C24F}" destId="{7AB52F88-ADDB-40FB-B0B7-347EB7D43B8F}" srcOrd="0" destOrd="0" presId="urn:microsoft.com/office/officeart/2005/8/layout/venn1"/>
    <dgm:cxn modelId="{51DC4C9D-C2E1-46F8-8493-121F69DE71E1}" type="presParOf" srcId="{D0738A5F-CAB3-47CE-ACBF-71EEDC32C24F}" destId="{093ED7D0-FF15-415B-8581-4BA14AC2B25A}" srcOrd="1" destOrd="0" presId="urn:microsoft.com/office/officeart/2005/8/layout/venn1"/>
    <dgm:cxn modelId="{85590B76-6FFF-4567-8FD7-A9EF4F3BF04B}" type="presParOf" srcId="{D0738A5F-CAB3-47CE-ACBF-71EEDC32C24F}" destId="{CE8E921A-93F3-4E23-A6EB-BB2E3BD13AB4}" srcOrd="2" destOrd="0" presId="urn:microsoft.com/office/officeart/2005/8/layout/venn1"/>
    <dgm:cxn modelId="{0CFEF815-6650-4D1E-AFDC-A0F21FC0B9C9}" type="presParOf" srcId="{D0738A5F-CAB3-47CE-ACBF-71EEDC32C24F}" destId="{F321758E-2A44-4996-A63A-92DB380596A5}" srcOrd="3" destOrd="0" presId="urn:microsoft.com/office/officeart/2005/8/layout/venn1"/>
    <dgm:cxn modelId="{FE32DF3A-A61C-4158-A5AC-9CFC6F6E8BB9}" type="presParOf" srcId="{D0738A5F-CAB3-47CE-ACBF-71EEDC32C24F}" destId="{2687812A-16BA-47A8-84AC-9B88EBE07E99}" srcOrd="4" destOrd="0" presId="urn:microsoft.com/office/officeart/2005/8/layout/venn1"/>
    <dgm:cxn modelId="{74A553C9-7A30-473A-81B2-6BE5DB555B47}" type="presParOf" srcId="{D0738A5F-CAB3-47CE-ACBF-71EEDC32C24F}" destId="{11F1C4B9-9510-4810-8B6C-36E6185FB59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77EE7-5769-4323-AE35-11D41274C82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2D05A08-E5A9-4E37-BA7D-14E141FFD575}">
      <dgm:prSet phldrT="[Texto]" custT="1"/>
      <dgm:spPr/>
      <dgm:t>
        <a:bodyPr/>
        <a:lstStyle/>
        <a:p>
          <a:r>
            <a:rPr lang="es-AR" sz="1800" dirty="0"/>
            <a:t>Donaciones</a:t>
          </a:r>
        </a:p>
      </dgm:t>
    </dgm:pt>
    <dgm:pt modelId="{0C2D81F9-5182-44B2-8784-21D58688B0F9}" type="parTrans" cxnId="{74492146-0EEB-45DD-901A-3EF15D3FD44F}">
      <dgm:prSet/>
      <dgm:spPr/>
      <dgm:t>
        <a:bodyPr/>
        <a:lstStyle/>
        <a:p>
          <a:endParaRPr lang="es-AR" sz="3200"/>
        </a:p>
      </dgm:t>
    </dgm:pt>
    <dgm:pt modelId="{A83B6A5B-80C7-462E-89AC-EEF918094180}" type="sibTrans" cxnId="{74492146-0EEB-45DD-901A-3EF15D3FD44F}">
      <dgm:prSet/>
      <dgm:spPr/>
      <dgm:t>
        <a:bodyPr/>
        <a:lstStyle/>
        <a:p>
          <a:endParaRPr lang="es-AR" sz="3200"/>
        </a:p>
      </dgm:t>
    </dgm:pt>
    <dgm:pt modelId="{82BB4CED-D485-45EB-9F88-AF74D0BE9C03}">
      <dgm:prSet phldrT="[Texto]" custT="1"/>
      <dgm:spPr/>
      <dgm:t>
        <a:bodyPr/>
        <a:lstStyle/>
        <a:p>
          <a:r>
            <a:rPr lang="es-AR" sz="1800" dirty="0"/>
            <a:t>Dinero</a:t>
          </a:r>
        </a:p>
      </dgm:t>
    </dgm:pt>
    <dgm:pt modelId="{35F63739-BEBB-4C7F-ACBE-46BA11832940}" type="parTrans" cxnId="{C820DDBF-9029-48E3-B95B-66123B14ACBD}">
      <dgm:prSet custT="1"/>
      <dgm:spPr/>
      <dgm:t>
        <a:bodyPr/>
        <a:lstStyle/>
        <a:p>
          <a:endParaRPr lang="es-AR" sz="3200"/>
        </a:p>
      </dgm:t>
    </dgm:pt>
    <dgm:pt modelId="{29A5CA87-6757-41E7-9AA5-862C355DA595}" type="sibTrans" cxnId="{C820DDBF-9029-48E3-B95B-66123B14ACBD}">
      <dgm:prSet/>
      <dgm:spPr/>
      <dgm:t>
        <a:bodyPr/>
        <a:lstStyle/>
        <a:p>
          <a:endParaRPr lang="es-AR" sz="3200"/>
        </a:p>
      </dgm:t>
    </dgm:pt>
    <dgm:pt modelId="{227BEBB4-B056-4560-8A31-2A86B8C2A1C1}">
      <dgm:prSet phldrT="[Texto]" custT="1"/>
      <dgm:spPr/>
      <dgm:t>
        <a:bodyPr/>
        <a:lstStyle/>
        <a:p>
          <a:r>
            <a:rPr lang="es-AR" sz="1800" dirty="0"/>
            <a:t>Transferencias bancarias</a:t>
          </a:r>
        </a:p>
      </dgm:t>
    </dgm:pt>
    <dgm:pt modelId="{0E4EAB41-5323-4879-94AC-2AA72363BDC9}" type="parTrans" cxnId="{5D89EDD3-A5D9-48B9-9697-785BF697F863}">
      <dgm:prSet custT="1"/>
      <dgm:spPr/>
      <dgm:t>
        <a:bodyPr/>
        <a:lstStyle/>
        <a:p>
          <a:endParaRPr lang="es-AR" sz="3200"/>
        </a:p>
      </dgm:t>
    </dgm:pt>
    <dgm:pt modelId="{3C1E3933-9D8A-4C5C-8928-5FD0CB86AB34}" type="sibTrans" cxnId="{5D89EDD3-A5D9-48B9-9697-785BF697F863}">
      <dgm:prSet/>
      <dgm:spPr/>
      <dgm:t>
        <a:bodyPr/>
        <a:lstStyle/>
        <a:p>
          <a:endParaRPr lang="es-AR" sz="3200"/>
        </a:p>
      </dgm:t>
    </dgm:pt>
    <dgm:pt modelId="{DF9B724C-F8EF-4966-82F5-009D78849308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800" dirty="0"/>
            <a:t>Bienes</a:t>
          </a:r>
        </a:p>
      </dgm:t>
    </dgm:pt>
    <dgm:pt modelId="{F0371BCB-57D4-4D7A-BF63-42126B386031}" type="parTrans" cxnId="{E10904A6-FF5E-4862-AAD4-D93E9E99B0DC}">
      <dgm:prSet custT="1"/>
      <dgm:spPr/>
      <dgm:t>
        <a:bodyPr/>
        <a:lstStyle/>
        <a:p>
          <a:endParaRPr lang="es-AR" sz="3200"/>
        </a:p>
      </dgm:t>
    </dgm:pt>
    <dgm:pt modelId="{2A673B7C-97C3-42F5-AABF-8DEE4BB7E514}" type="sibTrans" cxnId="{E10904A6-FF5E-4862-AAD4-D93E9E99B0DC}">
      <dgm:prSet/>
      <dgm:spPr/>
      <dgm:t>
        <a:bodyPr/>
        <a:lstStyle/>
        <a:p>
          <a:endParaRPr lang="es-AR" sz="3200"/>
        </a:p>
      </dgm:t>
    </dgm:pt>
    <dgm:pt modelId="{C9F70695-6588-46A6-899A-25F57F607E17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800" dirty="0"/>
            <a:t>Redes sociales</a:t>
          </a:r>
        </a:p>
      </dgm:t>
    </dgm:pt>
    <dgm:pt modelId="{E890D96B-A8A3-487B-8A1C-48C906D33340}" type="parTrans" cxnId="{67B0AF42-3AC7-4C74-834F-BEB0B6F6A037}">
      <dgm:prSet custT="1"/>
      <dgm:spPr/>
      <dgm:t>
        <a:bodyPr/>
        <a:lstStyle/>
        <a:p>
          <a:endParaRPr lang="es-AR" sz="3200"/>
        </a:p>
      </dgm:t>
    </dgm:pt>
    <dgm:pt modelId="{1B2F0DEE-EC05-4F5C-928B-08E1C1BFDD65}" type="sibTrans" cxnId="{67B0AF42-3AC7-4C74-834F-BEB0B6F6A037}">
      <dgm:prSet/>
      <dgm:spPr/>
      <dgm:t>
        <a:bodyPr/>
        <a:lstStyle/>
        <a:p>
          <a:endParaRPr lang="es-AR" sz="3200"/>
        </a:p>
      </dgm:t>
    </dgm:pt>
    <dgm:pt modelId="{82A78B28-AC82-47BA-B59C-D2C1D576EBF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800" dirty="0"/>
            <a:t>ONG / Colectas</a:t>
          </a:r>
        </a:p>
      </dgm:t>
    </dgm:pt>
    <dgm:pt modelId="{9C1FED64-135F-487F-9443-CF525E4921D8}" type="parTrans" cxnId="{A8171F8F-973A-49A7-A396-3ED3C5DD1F73}">
      <dgm:prSet custT="1"/>
      <dgm:spPr/>
      <dgm:t>
        <a:bodyPr/>
        <a:lstStyle/>
        <a:p>
          <a:endParaRPr lang="es-AR" sz="3200"/>
        </a:p>
      </dgm:t>
    </dgm:pt>
    <dgm:pt modelId="{897AC41D-11AE-414E-8B5E-E1DBEFE0AF80}" type="sibTrans" cxnId="{A8171F8F-973A-49A7-A396-3ED3C5DD1F73}">
      <dgm:prSet/>
      <dgm:spPr/>
      <dgm:t>
        <a:bodyPr/>
        <a:lstStyle/>
        <a:p>
          <a:endParaRPr lang="es-AR" sz="3200"/>
        </a:p>
      </dgm:t>
    </dgm:pt>
    <dgm:pt modelId="{3F715F7E-E69B-43F0-9D4F-7522EA2DF9B2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800" dirty="0"/>
            <a:t>Vía pública</a:t>
          </a:r>
        </a:p>
      </dgm:t>
    </dgm:pt>
    <dgm:pt modelId="{EA514E54-977F-4773-926D-35971A93BF69}" type="parTrans" cxnId="{B8C66503-299E-4CB5-93C2-757DBC90FD24}">
      <dgm:prSet custT="1"/>
      <dgm:spPr/>
      <dgm:t>
        <a:bodyPr/>
        <a:lstStyle/>
        <a:p>
          <a:endParaRPr lang="es-AR" sz="3200"/>
        </a:p>
      </dgm:t>
    </dgm:pt>
    <dgm:pt modelId="{A9C9A410-913F-4429-B508-C3976FC192AA}" type="sibTrans" cxnId="{B8C66503-299E-4CB5-93C2-757DBC90FD24}">
      <dgm:prSet/>
      <dgm:spPr/>
      <dgm:t>
        <a:bodyPr/>
        <a:lstStyle/>
        <a:p>
          <a:endParaRPr lang="es-AR" sz="3200"/>
        </a:p>
      </dgm:t>
    </dgm:pt>
    <dgm:pt modelId="{C5799EB3-542B-42FF-B9A0-CFAB5559FCD7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800" dirty="0"/>
            <a:t>Directa</a:t>
          </a:r>
        </a:p>
      </dgm:t>
    </dgm:pt>
    <dgm:pt modelId="{BC920D58-C037-43D1-8FAD-024C6E3F33A1}" type="parTrans" cxnId="{EE50A6B0-0E8A-4C43-B05C-963EF62CAE8C}">
      <dgm:prSet custT="1"/>
      <dgm:spPr/>
      <dgm:t>
        <a:bodyPr/>
        <a:lstStyle/>
        <a:p>
          <a:endParaRPr lang="es-AR" sz="3200"/>
        </a:p>
      </dgm:t>
    </dgm:pt>
    <dgm:pt modelId="{B041190B-29AC-4DAF-929D-1154F15609AE}" type="sibTrans" cxnId="{EE50A6B0-0E8A-4C43-B05C-963EF62CAE8C}">
      <dgm:prSet/>
      <dgm:spPr/>
      <dgm:t>
        <a:bodyPr/>
        <a:lstStyle/>
        <a:p>
          <a:endParaRPr lang="es-AR" sz="3200"/>
        </a:p>
      </dgm:t>
    </dgm:pt>
    <dgm:pt modelId="{6E9226F2-C60A-4B97-98DC-E37CA28719B4}">
      <dgm:prSet phldrT="[Texto]" custT="1"/>
      <dgm:spPr/>
      <dgm:t>
        <a:bodyPr/>
        <a:lstStyle/>
        <a:p>
          <a:r>
            <a:rPr lang="es-AR" sz="1800" dirty="0"/>
            <a:t>Efectivo</a:t>
          </a:r>
        </a:p>
      </dgm:t>
    </dgm:pt>
    <dgm:pt modelId="{95173433-507B-4418-8253-090CA5EDB3FC}" type="parTrans" cxnId="{63ACD6EF-C74F-478C-8666-03B66FFA960F}">
      <dgm:prSet/>
      <dgm:spPr/>
      <dgm:t>
        <a:bodyPr/>
        <a:lstStyle/>
        <a:p>
          <a:endParaRPr lang="es-AR"/>
        </a:p>
      </dgm:t>
    </dgm:pt>
    <dgm:pt modelId="{D6B4B8E1-B495-4052-8468-854E4B8F2744}" type="sibTrans" cxnId="{63ACD6EF-C74F-478C-8666-03B66FFA960F}">
      <dgm:prSet/>
      <dgm:spPr/>
      <dgm:t>
        <a:bodyPr/>
        <a:lstStyle/>
        <a:p>
          <a:endParaRPr lang="es-AR"/>
        </a:p>
      </dgm:t>
    </dgm:pt>
    <dgm:pt modelId="{CA43E3B9-8842-46B6-8F40-E06DA767A8D7}">
      <dgm:prSet phldrT="[Texto]" custT="1"/>
      <dgm:spPr/>
      <dgm:t>
        <a:bodyPr/>
        <a:lstStyle/>
        <a:p>
          <a:r>
            <a:rPr lang="es-AR" sz="1800" dirty="0"/>
            <a:t>Servicios</a:t>
          </a:r>
        </a:p>
      </dgm:t>
    </dgm:pt>
    <dgm:pt modelId="{E6719FEC-03D7-46BD-8EE6-04029B96B9A1}" type="parTrans" cxnId="{8B4D911B-BB8E-463E-83BA-492869DBB04F}">
      <dgm:prSet/>
      <dgm:spPr/>
      <dgm:t>
        <a:bodyPr/>
        <a:lstStyle/>
        <a:p>
          <a:endParaRPr lang="es-AR"/>
        </a:p>
      </dgm:t>
    </dgm:pt>
    <dgm:pt modelId="{AE806CB6-E147-4F23-9B79-8C3E1415DDBF}" type="sibTrans" cxnId="{8B4D911B-BB8E-463E-83BA-492869DBB04F}">
      <dgm:prSet/>
      <dgm:spPr/>
      <dgm:t>
        <a:bodyPr/>
        <a:lstStyle/>
        <a:p>
          <a:endParaRPr lang="es-AR"/>
        </a:p>
      </dgm:t>
    </dgm:pt>
    <dgm:pt modelId="{77F6B6B3-48C1-4348-B5F0-3719354712F4}" type="pres">
      <dgm:prSet presAssocID="{C8477EE7-5769-4323-AE35-11D41274C82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4069B4-2AC7-4759-A859-311B00C674FE}" type="pres">
      <dgm:prSet presAssocID="{32D05A08-E5A9-4E37-BA7D-14E141FFD575}" presName="root1" presStyleCnt="0"/>
      <dgm:spPr/>
    </dgm:pt>
    <dgm:pt modelId="{418923A3-B26F-4D25-9CEE-152C05326467}" type="pres">
      <dgm:prSet presAssocID="{32D05A08-E5A9-4E37-BA7D-14E141FFD575}" presName="LevelOneTextNode" presStyleLbl="node0" presStyleIdx="0" presStyleCnt="1">
        <dgm:presLayoutVars>
          <dgm:chPref val="3"/>
        </dgm:presLayoutVars>
      </dgm:prSet>
      <dgm:spPr/>
    </dgm:pt>
    <dgm:pt modelId="{742E76D2-E89C-4C1B-A2AF-FBAB220DB6A0}" type="pres">
      <dgm:prSet presAssocID="{32D05A08-E5A9-4E37-BA7D-14E141FFD575}" presName="level2hierChild" presStyleCnt="0"/>
      <dgm:spPr/>
    </dgm:pt>
    <dgm:pt modelId="{65678A10-E6ED-440B-B4DB-C1819088D39E}" type="pres">
      <dgm:prSet presAssocID="{E6719FEC-03D7-46BD-8EE6-04029B96B9A1}" presName="conn2-1" presStyleLbl="parChTrans1D2" presStyleIdx="0" presStyleCnt="3"/>
      <dgm:spPr/>
    </dgm:pt>
    <dgm:pt modelId="{FF6C99AE-11FD-4FC5-A216-81100A6E22F1}" type="pres">
      <dgm:prSet presAssocID="{E6719FEC-03D7-46BD-8EE6-04029B96B9A1}" presName="connTx" presStyleLbl="parChTrans1D2" presStyleIdx="0" presStyleCnt="3"/>
      <dgm:spPr/>
    </dgm:pt>
    <dgm:pt modelId="{5025588E-E039-4108-BCD0-1791B5A7DC38}" type="pres">
      <dgm:prSet presAssocID="{CA43E3B9-8842-46B6-8F40-E06DA767A8D7}" presName="root2" presStyleCnt="0"/>
      <dgm:spPr/>
    </dgm:pt>
    <dgm:pt modelId="{98737842-1572-4528-BC5A-2B32778E6993}" type="pres">
      <dgm:prSet presAssocID="{CA43E3B9-8842-46B6-8F40-E06DA767A8D7}" presName="LevelTwoTextNode" presStyleLbl="node2" presStyleIdx="0" presStyleCnt="3">
        <dgm:presLayoutVars>
          <dgm:chPref val="3"/>
        </dgm:presLayoutVars>
      </dgm:prSet>
      <dgm:spPr/>
    </dgm:pt>
    <dgm:pt modelId="{D0773218-E3D2-4196-AB3A-0B149114F89E}" type="pres">
      <dgm:prSet presAssocID="{CA43E3B9-8842-46B6-8F40-E06DA767A8D7}" presName="level3hierChild" presStyleCnt="0"/>
      <dgm:spPr/>
    </dgm:pt>
    <dgm:pt modelId="{333E2D5D-3A23-4A42-A0EA-553233A22109}" type="pres">
      <dgm:prSet presAssocID="{35F63739-BEBB-4C7F-ACBE-46BA11832940}" presName="conn2-1" presStyleLbl="parChTrans1D2" presStyleIdx="1" presStyleCnt="3"/>
      <dgm:spPr/>
    </dgm:pt>
    <dgm:pt modelId="{3AC1CD09-1C98-4CC6-88D4-5175347F9276}" type="pres">
      <dgm:prSet presAssocID="{35F63739-BEBB-4C7F-ACBE-46BA11832940}" presName="connTx" presStyleLbl="parChTrans1D2" presStyleIdx="1" presStyleCnt="3"/>
      <dgm:spPr/>
    </dgm:pt>
    <dgm:pt modelId="{C3406C60-E70C-47B4-BF29-C2E460403ACB}" type="pres">
      <dgm:prSet presAssocID="{82BB4CED-D485-45EB-9F88-AF74D0BE9C03}" presName="root2" presStyleCnt="0"/>
      <dgm:spPr/>
    </dgm:pt>
    <dgm:pt modelId="{D0DD5B5C-52C0-4AFD-A4F5-D5CA6CCEA566}" type="pres">
      <dgm:prSet presAssocID="{82BB4CED-D485-45EB-9F88-AF74D0BE9C03}" presName="LevelTwoTextNode" presStyleLbl="node2" presStyleIdx="1" presStyleCnt="3">
        <dgm:presLayoutVars>
          <dgm:chPref val="3"/>
        </dgm:presLayoutVars>
      </dgm:prSet>
      <dgm:spPr/>
    </dgm:pt>
    <dgm:pt modelId="{3E39DC28-28A0-418B-97A5-FF090AC1CCC9}" type="pres">
      <dgm:prSet presAssocID="{82BB4CED-D485-45EB-9F88-AF74D0BE9C03}" presName="level3hierChild" presStyleCnt="0"/>
      <dgm:spPr/>
    </dgm:pt>
    <dgm:pt modelId="{AA0709D5-82DC-4CBC-960B-9BE8FC5E7B93}" type="pres">
      <dgm:prSet presAssocID="{95173433-507B-4418-8253-090CA5EDB3FC}" presName="conn2-1" presStyleLbl="parChTrans1D3" presStyleIdx="0" presStyleCnt="6"/>
      <dgm:spPr/>
    </dgm:pt>
    <dgm:pt modelId="{C0D533A0-7678-44F7-B2BA-0A78FA32E661}" type="pres">
      <dgm:prSet presAssocID="{95173433-507B-4418-8253-090CA5EDB3FC}" presName="connTx" presStyleLbl="parChTrans1D3" presStyleIdx="0" presStyleCnt="6"/>
      <dgm:spPr/>
    </dgm:pt>
    <dgm:pt modelId="{ED9B9BDA-6637-4A92-8697-91372B6637C2}" type="pres">
      <dgm:prSet presAssocID="{6E9226F2-C60A-4B97-98DC-E37CA28719B4}" presName="root2" presStyleCnt="0"/>
      <dgm:spPr/>
    </dgm:pt>
    <dgm:pt modelId="{B2F026BD-1C4C-4ACC-BCEC-EC87D036CAD1}" type="pres">
      <dgm:prSet presAssocID="{6E9226F2-C60A-4B97-98DC-E37CA28719B4}" presName="LevelTwoTextNode" presStyleLbl="node3" presStyleIdx="0" presStyleCnt="6">
        <dgm:presLayoutVars>
          <dgm:chPref val="3"/>
        </dgm:presLayoutVars>
      </dgm:prSet>
      <dgm:spPr/>
    </dgm:pt>
    <dgm:pt modelId="{EF5D3B7D-DCD2-4A55-98DE-784765ED599D}" type="pres">
      <dgm:prSet presAssocID="{6E9226F2-C60A-4B97-98DC-E37CA28719B4}" presName="level3hierChild" presStyleCnt="0"/>
      <dgm:spPr/>
    </dgm:pt>
    <dgm:pt modelId="{3042CE50-97F2-4554-ADF3-597473B54AE7}" type="pres">
      <dgm:prSet presAssocID="{0E4EAB41-5323-4879-94AC-2AA72363BDC9}" presName="conn2-1" presStyleLbl="parChTrans1D3" presStyleIdx="1" presStyleCnt="6"/>
      <dgm:spPr/>
    </dgm:pt>
    <dgm:pt modelId="{B2E77134-90B9-4859-B4E5-9F3D5C95BEFB}" type="pres">
      <dgm:prSet presAssocID="{0E4EAB41-5323-4879-94AC-2AA72363BDC9}" presName="connTx" presStyleLbl="parChTrans1D3" presStyleIdx="1" presStyleCnt="6"/>
      <dgm:spPr/>
    </dgm:pt>
    <dgm:pt modelId="{EC2CC42A-B934-4A80-84AE-473EE131E252}" type="pres">
      <dgm:prSet presAssocID="{227BEBB4-B056-4560-8A31-2A86B8C2A1C1}" presName="root2" presStyleCnt="0"/>
      <dgm:spPr/>
    </dgm:pt>
    <dgm:pt modelId="{69E7EE3E-3676-449D-8BE0-204EA7D3C102}" type="pres">
      <dgm:prSet presAssocID="{227BEBB4-B056-4560-8A31-2A86B8C2A1C1}" presName="LevelTwoTextNode" presStyleLbl="node3" presStyleIdx="1" presStyleCnt="6">
        <dgm:presLayoutVars>
          <dgm:chPref val="3"/>
        </dgm:presLayoutVars>
      </dgm:prSet>
      <dgm:spPr/>
    </dgm:pt>
    <dgm:pt modelId="{B7919F0B-FBEE-4531-AC88-CDCE0DCA4073}" type="pres">
      <dgm:prSet presAssocID="{227BEBB4-B056-4560-8A31-2A86B8C2A1C1}" presName="level3hierChild" presStyleCnt="0"/>
      <dgm:spPr/>
    </dgm:pt>
    <dgm:pt modelId="{9A6F625B-44C7-4B7D-8D84-D71CAFFF278B}" type="pres">
      <dgm:prSet presAssocID="{F0371BCB-57D4-4D7A-BF63-42126B386031}" presName="conn2-1" presStyleLbl="parChTrans1D2" presStyleIdx="2" presStyleCnt="3"/>
      <dgm:spPr/>
    </dgm:pt>
    <dgm:pt modelId="{9D462690-7E20-459A-BD80-BA1FD3B5991F}" type="pres">
      <dgm:prSet presAssocID="{F0371BCB-57D4-4D7A-BF63-42126B386031}" presName="connTx" presStyleLbl="parChTrans1D2" presStyleIdx="2" presStyleCnt="3"/>
      <dgm:spPr/>
    </dgm:pt>
    <dgm:pt modelId="{CACEDE6B-9253-4B3C-ADC6-9EF17B04BDA5}" type="pres">
      <dgm:prSet presAssocID="{DF9B724C-F8EF-4966-82F5-009D78849308}" presName="root2" presStyleCnt="0"/>
      <dgm:spPr/>
    </dgm:pt>
    <dgm:pt modelId="{10B92F83-E4F9-4270-AC35-EBA462546445}" type="pres">
      <dgm:prSet presAssocID="{DF9B724C-F8EF-4966-82F5-009D78849308}" presName="LevelTwoTextNode" presStyleLbl="node2" presStyleIdx="2" presStyleCnt="3" custLinFactNeighborX="-2291" custLinFactNeighborY="677">
        <dgm:presLayoutVars>
          <dgm:chPref val="3"/>
        </dgm:presLayoutVars>
      </dgm:prSet>
      <dgm:spPr/>
    </dgm:pt>
    <dgm:pt modelId="{98CE6965-BC24-4DBA-ABB9-F758A18602BF}" type="pres">
      <dgm:prSet presAssocID="{DF9B724C-F8EF-4966-82F5-009D78849308}" presName="level3hierChild" presStyleCnt="0"/>
      <dgm:spPr/>
    </dgm:pt>
    <dgm:pt modelId="{589E5FF7-0956-4D75-872D-199BAE529071}" type="pres">
      <dgm:prSet presAssocID="{E890D96B-A8A3-487B-8A1C-48C906D33340}" presName="conn2-1" presStyleLbl="parChTrans1D3" presStyleIdx="2" presStyleCnt="6"/>
      <dgm:spPr/>
    </dgm:pt>
    <dgm:pt modelId="{CA0F2F65-D804-406B-BC2D-B6213B877B98}" type="pres">
      <dgm:prSet presAssocID="{E890D96B-A8A3-487B-8A1C-48C906D33340}" presName="connTx" presStyleLbl="parChTrans1D3" presStyleIdx="2" presStyleCnt="6"/>
      <dgm:spPr/>
    </dgm:pt>
    <dgm:pt modelId="{2F91BD99-92FE-41C6-B383-C94687765E5F}" type="pres">
      <dgm:prSet presAssocID="{C9F70695-6588-46A6-899A-25F57F607E17}" presName="root2" presStyleCnt="0"/>
      <dgm:spPr/>
    </dgm:pt>
    <dgm:pt modelId="{9F6B9B9A-BD9F-4C71-A16F-E550FBBB30E9}" type="pres">
      <dgm:prSet presAssocID="{C9F70695-6588-46A6-899A-25F57F607E17}" presName="LevelTwoTextNode" presStyleLbl="node3" presStyleIdx="2" presStyleCnt="6" custLinFactNeighborX="-2291" custLinFactNeighborY="677">
        <dgm:presLayoutVars>
          <dgm:chPref val="3"/>
        </dgm:presLayoutVars>
      </dgm:prSet>
      <dgm:spPr/>
    </dgm:pt>
    <dgm:pt modelId="{5120C4F5-33AF-44B3-8CD6-8119856310B9}" type="pres">
      <dgm:prSet presAssocID="{C9F70695-6588-46A6-899A-25F57F607E17}" presName="level3hierChild" presStyleCnt="0"/>
      <dgm:spPr/>
    </dgm:pt>
    <dgm:pt modelId="{A31EDB67-0DEC-40BF-914F-B88F42838BE8}" type="pres">
      <dgm:prSet presAssocID="{9C1FED64-135F-487F-9443-CF525E4921D8}" presName="conn2-1" presStyleLbl="parChTrans1D3" presStyleIdx="3" presStyleCnt="6"/>
      <dgm:spPr/>
    </dgm:pt>
    <dgm:pt modelId="{0E23C365-510A-4193-AD1E-CDE40309FCEA}" type="pres">
      <dgm:prSet presAssocID="{9C1FED64-135F-487F-9443-CF525E4921D8}" presName="connTx" presStyleLbl="parChTrans1D3" presStyleIdx="3" presStyleCnt="6"/>
      <dgm:spPr/>
    </dgm:pt>
    <dgm:pt modelId="{A16C1280-9709-4F1C-93E2-37603287EE19}" type="pres">
      <dgm:prSet presAssocID="{82A78B28-AC82-47BA-B59C-D2C1D576EBFE}" presName="root2" presStyleCnt="0"/>
      <dgm:spPr/>
    </dgm:pt>
    <dgm:pt modelId="{8593DFFD-7CDF-46AA-8F77-43CB798086A6}" type="pres">
      <dgm:prSet presAssocID="{82A78B28-AC82-47BA-B59C-D2C1D576EBFE}" presName="LevelTwoTextNode" presStyleLbl="node3" presStyleIdx="3" presStyleCnt="6" custLinFactNeighborX="-2291" custLinFactNeighborY="677">
        <dgm:presLayoutVars>
          <dgm:chPref val="3"/>
        </dgm:presLayoutVars>
      </dgm:prSet>
      <dgm:spPr/>
    </dgm:pt>
    <dgm:pt modelId="{5AFAFB7D-636F-442C-A0C2-250A4CB64282}" type="pres">
      <dgm:prSet presAssocID="{82A78B28-AC82-47BA-B59C-D2C1D576EBFE}" presName="level3hierChild" presStyleCnt="0"/>
      <dgm:spPr/>
    </dgm:pt>
    <dgm:pt modelId="{EF5B117E-C079-4A24-98A1-864031E86F60}" type="pres">
      <dgm:prSet presAssocID="{EA514E54-977F-4773-926D-35971A93BF69}" presName="conn2-1" presStyleLbl="parChTrans1D3" presStyleIdx="4" presStyleCnt="6"/>
      <dgm:spPr/>
    </dgm:pt>
    <dgm:pt modelId="{E3ECB7A9-3B40-4A33-B220-8D4926B35CBB}" type="pres">
      <dgm:prSet presAssocID="{EA514E54-977F-4773-926D-35971A93BF69}" presName="connTx" presStyleLbl="parChTrans1D3" presStyleIdx="4" presStyleCnt="6"/>
      <dgm:spPr/>
    </dgm:pt>
    <dgm:pt modelId="{540EDDF2-BCDF-4390-A522-387C207147B6}" type="pres">
      <dgm:prSet presAssocID="{3F715F7E-E69B-43F0-9D4F-7522EA2DF9B2}" presName="root2" presStyleCnt="0"/>
      <dgm:spPr/>
    </dgm:pt>
    <dgm:pt modelId="{0823A0BB-FF8A-407E-921B-CC890D1A1AAE}" type="pres">
      <dgm:prSet presAssocID="{3F715F7E-E69B-43F0-9D4F-7522EA2DF9B2}" presName="LevelTwoTextNode" presStyleLbl="node3" presStyleIdx="4" presStyleCnt="6" custLinFactNeighborX="-2291" custLinFactNeighborY="677">
        <dgm:presLayoutVars>
          <dgm:chPref val="3"/>
        </dgm:presLayoutVars>
      </dgm:prSet>
      <dgm:spPr/>
    </dgm:pt>
    <dgm:pt modelId="{5CCF6910-0463-491F-BBD9-850E77BBF1AD}" type="pres">
      <dgm:prSet presAssocID="{3F715F7E-E69B-43F0-9D4F-7522EA2DF9B2}" presName="level3hierChild" presStyleCnt="0"/>
      <dgm:spPr/>
    </dgm:pt>
    <dgm:pt modelId="{FAA7713E-2922-4C60-9356-94E73672E0BD}" type="pres">
      <dgm:prSet presAssocID="{BC920D58-C037-43D1-8FAD-024C6E3F33A1}" presName="conn2-1" presStyleLbl="parChTrans1D3" presStyleIdx="5" presStyleCnt="6"/>
      <dgm:spPr/>
    </dgm:pt>
    <dgm:pt modelId="{FC33DA1C-E2FC-4CA8-8468-4C684AAD0947}" type="pres">
      <dgm:prSet presAssocID="{BC920D58-C037-43D1-8FAD-024C6E3F33A1}" presName="connTx" presStyleLbl="parChTrans1D3" presStyleIdx="5" presStyleCnt="6"/>
      <dgm:spPr/>
    </dgm:pt>
    <dgm:pt modelId="{F8E5321F-2F3F-4B8E-8C9D-39E71894E091}" type="pres">
      <dgm:prSet presAssocID="{C5799EB3-542B-42FF-B9A0-CFAB5559FCD7}" presName="root2" presStyleCnt="0"/>
      <dgm:spPr/>
    </dgm:pt>
    <dgm:pt modelId="{36B5B69A-5B5C-4008-8097-AEAD62E83785}" type="pres">
      <dgm:prSet presAssocID="{C5799EB3-542B-42FF-B9A0-CFAB5559FCD7}" presName="LevelTwoTextNode" presStyleLbl="node3" presStyleIdx="5" presStyleCnt="6" custLinFactNeighborX="-2291" custLinFactNeighborY="677">
        <dgm:presLayoutVars>
          <dgm:chPref val="3"/>
        </dgm:presLayoutVars>
      </dgm:prSet>
      <dgm:spPr/>
    </dgm:pt>
    <dgm:pt modelId="{CA4DE93A-CF6C-454F-B9DE-A52F0134672D}" type="pres">
      <dgm:prSet presAssocID="{C5799EB3-542B-42FF-B9A0-CFAB5559FCD7}" presName="level3hierChild" presStyleCnt="0"/>
      <dgm:spPr/>
    </dgm:pt>
  </dgm:ptLst>
  <dgm:cxnLst>
    <dgm:cxn modelId="{B8C66503-299E-4CB5-93C2-757DBC90FD24}" srcId="{DF9B724C-F8EF-4966-82F5-009D78849308}" destId="{3F715F7E-E69B-43F0-9D4F-7522EA2DF9B2}" srcOrd="2" destOrd="0" parTransId="{EA514E54-977F-4773-926D-35971A93BF69}" sibTransId="{A9C9A410-913F-4429-B508-C3976FC192AA}"/>
    <dgm:cxn modelId="{3B938506-09A6-4C92-A924-08FB9A3D8872}" type="presOf" srcId="{0E4EAB41-5323-4879-94AC-2AA72363BDC9}" destId="{B2E77134-90B9-4859-B4E5-9F3D5C95BEFB}" srcOrd="1" destOrd="0" presId="urn:microsoft.com/office/officeart/2008/layout/HorizontalMultiLevelHierarchy"/>
    <dgm:cxn modelId="{0A992A07-BB1C-43FB-8230-950D6670DA2D}" type="presOf" srcId="{C9F70695-6588-46A6-899A-25F57F607E17}" destId="{9F6B9B9A-BD9F-4C71-A16F-E550FBBB30E9}" srcOrd="0" destOrd="0" presId="urn:microsoft.com/office/officeart/2008/layout/HorizontalMultiLevelHierarchy"/>
    <dgm:cxn modelId="{4893AE0E-85EF-415A-BF6F-EEC9DDA106E4}" type="presOf" srcId="{E6719FEC-03D7-46BD-8EE6-04029B96B9A1}" destId="{65678A10-E6ED-440B-B4DB-C1819088D39E}" srcOrd="0" destOrd="0" presId="urn:microsoft.com/office/officeart/2008/layout/HorizontalMultiLevelHierarchy"/>
    <dgm:cxn modelId="{59EB8F19-678F-441D-941D-A8F29FBF008D}" type="presOf" srcId="{CA43E3B9-8842-46B6-8F40-E06DA767A8D7}" destId="{98737842-1572-4528-BC5A-2B32778E6993}" srcOrd="0" destOrd="0" presId="urn:microsoft.com/office/officeart/2008/layout/HorizontalMultiLevelHierarchy"/>
    <dgm:cxn modelId="{8B4D911B-BB8E-463E-83BA-492869DBB04F}" srcId="{32D05A08-E5A9-4E37-BA7D-14E141FFD575}" destId="{CA43E3B9-8842-46B6-8F40-E06DA767A8D7}" srcOrd="0" destOrd="0" parTransId="{E6719FEC-03D7-46BD-8EE6-04029B96B9A1}" sibTransId="{AE806CB6-E147-4F23-9B79-8C3E1415DDBF}"/>
    <dgm:cxn modelId="{05E22426-58AD-4D02-8E00-087D5B6989A4}" type="presOf" srcId="{82A78B28-AC82-47BA-B59C-D2C1D576EBFE}" destId="{8593DFFD-7CDF-46AA-8F77-43CB798086A6}" srcOrd="0" destOrd="0" presId="urn:microsoft.com/office/officeart/2008/layout/HorizontalMultiLevelHierarchy"/>
    <dgm:cxn modelId="{EF7BD82D-7624-4B33-AFAC-AC05FBBAC4D2}" type="presOf" srcId="{95173433-507B-4418-8253-090CA5EDB3FC}" destId="{AA0709D5-82DC-4CBC-960B-9BE8FC5E7B93}" srcOrd="0" destOrd="0" presId="urn:microsoft.com/office/officeart/2008/layout/HorizontalMultiLevelHierarchy"/>
    <dgm:cxn modelId="{F3C6C434-C46B-43B0-97ED-95CC01B1773F}" type="presOf" srcId="{35F63739-BEBB-4C7F-ACBE-46BA11832940}" destId="{3AC1CD09-1C98-4CC6-88D4-5175347F9276}" srcOrd="1" destOrd="0" presId="urn:microsoft.com/office/officeart/2008/layout/HorizontalMultiLevelHierarchy"/>
    <dgm:cxn modelId="{EDB7C35E-86FC-4D54-9888-732581953057}" type="presOf" srcId="{E890D96B-A8A3-487B-8A1C-48C906D33340}" destId="{589E5FF7-0956-4D75-872D-199BAE529071}" srcOrd="0" destOrd="0" presId="urn:microsoft.com/office/officeart/2008/layout/HorizontalMultiLevelHierarchy"/>
    <dgm:cxn modelId="{67B0AF42-3AC7-4C74-834F-BEB0B6F6A037}" srcId="{DF9B724C-F8EF-4966-82F5-009D78849308}" destId="{C9F70695-6588-46A6-899A-25F57F607E17}" srcOrd="0" destOrd="0" parTransId="{E890D96B-A8A3-487B-8A1C-48C906D33340}" sibTransId="{1B2F0DEE-EC05-4F5C-928B-08E1C1BFDD65}"/>
    <dgm:cxn modelId="{74492146-0EEB-45DD-901A-3EF15D3FD44F}" srcId="{C8477EE7-5769-4323-AE35-11D41274C823}" destId="{32D05A08-E5A9-4E37-BA7D-14E141FFD575}" srcOrd="0" destOrd="0" parTransId="{0C2D81F9-5182-44B2-8784-21D58688B0F9}" sibTransId="{A83B6A5B-80C7-462E-89AC-EEF918094180}"/>
    <dgm:cxn modelId="{991EB266-7BCA-41EA-BBEC-F88544657704}" type="presOf" srcId="{EA514E54-977F-4773-926D-35971A93BF69}" destId="{E3ECB7A9-3B40-4A33-B220-8D4926B35CBB}" srcOrd="1" destOrd="0" presId="urn:microsoft.com/office/officeart/2008/layout/HorizontalMultiLevelHierarchy"/>
    <dgm:cxn modelId="{58CB8767-D2BA-4F6C-9B45-F2B40CF95CB7}" type="presOf" srcId="{82BB4CED-D485-45EB-9F88-AF74D0BE9C03}" destId="{D0DD5B5C-52C0-4AFD-A4F5-D5CA6CCEA566}" srcOrd="0" destOrd="0" presId="urn:microsoft.com/office/officeart/2008/layout/HorizontalMultiLevelHierarchy"/>
    <dgm:cxn modelId="{7118B36A-87D8-4F87-A856-2B4C522F330A}" type="presOf" srcId="{9C1FED64-135F-487F-9443-CF525E4921D8}" destId="{0E23C365-510A-4193-AD1E-CDE40309FCEA}" srcOrd="1" destOrd="0" presId="urn:microsoft.com/office/officeart/2008/layout/HorizontalMultiLevelHierarchy"/>
    <dgm:cxn modelId="{8B077D4E-BE89-4A2F-A524-8743FC950974}" type="presOf" srcId="{C5799EB3-542B-42FF-B9A0-CFAB5559FCD7}" destId="{36B5B69A-5B5C-4008-8097-AEAD62E83785}" srcOrd="0" destOrd="0" presId="urn:microsoft.com/office/officeart/2008/layout/HorizontalMultiLevelHierarchy"/>
    <dgm:cxn modelId="{DFBEA84F-635E-42EB-A8CB-17CCDE7780C2}" type="presOf" srcId="{C8477EE7-5769-4323-AE35-11D41274C823}" destId="{77F6B6B3-48C1-4348-B5F0-3719354712F4}" srcOrd="0" destOrd="0" presId="urn:microsoft.com/office/officeart/2008/layout/HorizontalMultiLevelHierarchy"/>
    <dgm:cxn modelId="{76A5E650-8D4A-40FB-BD2D-7CA9D3530A35}" type="presOf" srcId="{3F715F7E-E69B-43F0-9D4F-7522EA2DF9B2}" destId="{0823A0BB-FF8A-407E-921B-CC890D1A1AAE}" srcOrd="0" destOrd="0" presId="urn:microsoft.com/office/officeart/2008/layout/HorizontalMultiLevelHierarchy"/>
    <dgm:cxn modelId="{909A6171-9D82-4278-86A3-81D0D79703E3}" type="presOf" srcId="{35F63739-BEBB-4C7F-ACBE-46BA11832940}" destId="{333E2D5D-3A23-4A42-A0EA-553233A22109}" srcOrd="0" destOrd="0" presId="urn:microsoft.com/office/officeart/2008/layout/HorizontalMultiLevelHierarchy"/>
    <dgm:cxn modelId="{919AB057-7466-4B84-94B0-D0E36E39CE73}" type="presOf" srcId="{E890D96B-A8A3-487B-8A1C-48C906D33340}" destId="{CA0F2F65-D804-406B-BC2D-B6213B877B98}" srcOrd="1" destOrd="0" presId="urn:microsoft.com/office/officeart/2008/layout/HorizontalMultiLevelHierarchy"/>
    <dgm:cxn modelId="{69CD2E86-23B8-49F9-A68B-2CAB3B53A0E3}" type="presOf" srcId="{E6719FEC-03D7-46BD-8EE6-04029B96B9A1}" destId="{FF6C99AE-11FD-4FC5-A216-81100A6E22F1}" srcOrd="1" destOrd="0" presId="urn:microsoft.com/office/officeart/2008/layout/HorizontalMultiLevelHierarchy"/>
    <dgm:cxn modelId="{34D33D8A-AD6A-46AA-8F3B-E6E7B1ED4835}" type="presOf" srcId="{227BEBB4-B056-4560-8A31-2A86B8C2A1C1}" destId="{69E7EE3E-3676-449D-8BE0-204EA7D3C102}" srcOrd="0" destOrd="0" presId="urn:microsoft.com/office/officeart/2008/layout/HorizontalMultiLevelHierarchy"/>
    <dgm:cxn modelId="{A8171F8F-973A-49A7-A396-3ED3C5DD1F73}" srcId="{DF9B724C-F8EF-4966-82F5-009D78849308}" destId="{82A78B28-AC82-47BA-B59C-D2C1D576EBFE}" srcOrd="1" destOrd="0" parTransId="{9C1FED64-135F-487F-9443-CF525E4921D8}" sibTransId="{897AC41D-11AE-414E-8B5E-E1DBEFE0AF80}"/>
    <dgm:cxn modelId="{56982F9E-EBA2-45D7-BEF6-D2B7A8EF6735}" type="presOf" srcId="{9C1FED64-135F-487F-9443-CF525E4921D8}" destId="{A31EDB67-0DEC-40BF-914F-B88F42838BE8}" srcOrd="0" destOrd="0" presId="urn:microsoft.com/office/officeart/2008/layout/HorizontalMultiLevelHierarchy"/>
    <dgm:cxn modelId="{E10904A6-FF5E-4862-AAD4-D93E9E99B0DC}" srcId="{32D05A08-E5A9-4E37-BA7D-14E141FFD575}" destId="{DF9B724C-F8EF-4966-82F5-009D78849308}" srcOrd="2" destOrd="0" parTransId="{F0371BCB-57D4-4D7A-BF63-42126B386031}" sibTransId="{2A673B7C-97C3-42F5-AABF-8DEE4BB7E514}"/>
    <dgm:cxn modelId="{65EA3FAB-370B-46A9-948D-ED12D8AA4850}" type="presOf" srcId="{32D05A08-E5A9-4E37-BA7D-14E141FFD575}" destId="{418923A3-B26F-4D25-9CEE-152C05326467}" srcOrd="0" destOrd="0" presId="urn:microsoft.com/office/officeart/2008/layout/HorizontalMultiLevelHierarchy"/>
    <dgm:cxn modelId="{EE50A6B0-0E8A-4C43-B05C-963EF62CAE8C}" srcId="{DF9B724C-F8EF-4966-82F5-009D78849308}" destId="{C5799EB3-542B-42FF-B9A0-CFAB5559FCD7}" srcOrd="3" destOrd="0" parTransId="{BC920D58-C037-43D1-8FAD-024C6E3F33A1}" sibTransId="{B041190B-29AC-4DAF-929D-1154F15609AE}"/>
    <dgm:cxn modelId="{FF4A89BF-84B1-46FC-AFFB-3F648DC7C6E6}" type="presOf" srcId="{DF9B724C-F8EF-4966-82F5-009D78849308}" destId="{10B92F83-E4F9-4270-AC35-EBA462546445}" srcOrd="0" destOrd="0" presId="urn:microsoft.com/office/officeart/2008/layout/HorizontalMultiLevelHierarchy"/>
    <dgm:cxn modelId="{C820DDBF-9029-48E3-B95B-66123B14ACBD}" srcId="{32D05A08-E5A9-4E37-BA7D-14E141FFD575}" destId="{82BB4CED-D485-45EB-9F88-AF74D0BE9C03}" srcOrd="1" destOrd="0" parTransId="{35F63739-BEBB-4C7F-ACBE-46BA11832940}" sibTransId="{29A5CA87-6757-41E7-9AA5-862C355DA595}"/>
    <dgm:cxn modelId="{B6A3EAC8-3FEA-4976-8B70-10555753CC57}" type="presOf" srcId="{0E4EAB41-5323-4879-94AC-2AA72363BDC9}" destId="{3042CE50-97F2-4554-ADF3-597473B54AE7}" srcOrd="0" destOrd="0" presId="urn:microsoft.com/office/officeart/2008/layout/HorizontalMultiLevelHierarchy"/>
    <dgm:cxn modelId="{9E88F1CE-EFEC-4F9F-8A79-E6E28CF03A15}" type="presOf" srcId="{95173433-507B-4418-8253-090CA5EDB3FC}" destId="{C0D533A0-7678-44F7-B2BA-0A78FA32E661}" srcOrd="1" destOrd="0" presId="urn:microsoft.com/office/officeart/2008/layout/HorizontalMultiLevelHierarchy"/>
    <dgm:cxn modelId="{5D89EDD3-A5D9-48B9-9697-785BF697F863}" srcId="{82BB4CED-D485-45EB-9F88-AF74D0BE9C03}" destId="{227BEBB4-B056-4560-8A31-2A86B8C2A1C1}" srcOrd="1" destOrd="0" parTransId="{0E4EAB41-5323-4879-94AC-2AA72363BDC9}" sibTransId="{3C1E3933-9D8A-4C5C-8928-5FD0CB86AB34}"/>
    <dgm:cxn modelId="{CCAB71DA-CF78-486C-98E4-3BE82A95B9CB}" type="presOf" srcId="{BC920D58-C037-43D1-8FAD-024C6E3F33A1}" destId="{FC33DA1C-E2FC-4CA8-8468-4C684AAD0947}" srcOrd="1" destOrd="0" presId="urn:microsoft.com/office/officeart/2008/layout/HorizontalMultiLevelHierarchy"/>
    <dgm:cxn modelId="{C9D0BCDA-7BB2-4077-9B3F-CC10F6C61DD3}" type="presOf" srcId="{F0371BCB-57D4-4D7A-BF63-42126B386031}" destId="{9A6F625B-44C7-4B7D-8D84-D71CAFFF278B}" srcOrd="0" destOrd="0" presId="urn:microsoft.com/office/officeart/2008/layout/HorizontalMultiLevelHierarchy"/>
    <dgm:cxn modelId="{63ACD6EF-C74F-478C-8666-03B66FFA960F}" srcId="{82BB4CED-D485-45EB-9F88-AF74D0BE9C03}" destId="{6E9226F2-C60A-4B97-98DC-E37CA28719B4}" srcOrd="0" destOrd="0" parTransId="{95173433-507B-4418-8253-090CA5EDB3FC}" sibTransId="{D6B4B8E1-B495-4052-8468-854E4B8F2744}"/>
    <dgm:cxn modelId="{0FD7CFF7-D613-4D91-896F-428C8842DFC5}" type="presOf" srcId="{6E9226F2-C60A-4B97-98DC-E37CA28719B4}" destId="{B2F026BD-1C4C-4ACC-BCEC-EC87D036CAD1}" srcOrd="0" destOrd="0" presId="urn:microsoft.com/office/officeart/2008/layout/HorizontalMultiLevelHierarchy"/>
    <dgm:cxn modelId="{976177F8-A00A-481F-8DC7-87B21BD0016B}" type="presOf" srcId="{BC920D58-C037-43D1-8FAD-024C6E3F33A1}" destId="{FAA7713E-2922-4C60-9356-94E73672E0BD}" srcOrd="0" destOrd="0" presId="urn:microsoft.com/office/officeart/2008/layout/HorizontalMultiLevelHierarchy"/>
    <dgm:cxn modelId="{188ACEF8-772A-41D5-B6CE-9ABB22788DC2}" type="presOf" srcId="{F0371BCB-57D4-4D7A-BF63-42126B386031}" destId="{9D462690-7E20-459A-BD80-BA1FD3B5991F}" srcOrd="1" destOrd="0" presId="urn:microsoft.com/office/officeart/2008/layout/HorizontalMultiLevelHierarchy"/>
    <dgm:cxn modelId="{057FFBF9-2A15-4E9E-967A-C7A93C6D0AB1}" type="presOf" srcId="{EA514E54-977F-4773-926D-35971A93BF69}" destId="{EF5B117E-C079-4A24-98A1-864031E86F60}" srcOrd="0" destOrd="0" presId="urn:microsoft.com/office/officeart/2008/layout/HorizontalMultiLevelHierarchy"/>
    <dgm:cxn modelId="{706929D7-2636-4EFE-97BC-6FF29984F41B}" type="presParOf" srcId="{77F6B6B3-48C1-4348-B5F0-3719354712F4}" destId="{F84069B4-2AC7-4759-A859-311B00C674FE}" srcOrd="0" destOrd="0" presId="urn:microsoft.com/office/officeart/2008/layout/HorizontalMultiLevelHierarchy"/>
    <dgm:cxn modelId="{6F5B2626-9787-4317-9A0A-49DE53B13D64}" type="presParOf" srcId="{F84069B4-2AC7-4759-A859-311B00C674FE}" destId="{418923A3-B26F-4D25-9CEE-152C05326467}" srcOrd="0" destOrd="0" presId="urn:microsoft.com/office/officeart/2008/layout/HorizontalMultiLevelHierarchy"/>
    <dgm:cxn modelId="{58D4B0F3-1E62-449D-82E4-0031400362A5}" type="presParOf" srcId="{F84069B4-2AC7-4759-A859-311B00C674FE}" destId="{742E76D2-E89C-4C1B-A2AF-FBAB220DB6A0}" srcOrd="1" destOrd="0" presId="urn:microsoft.com/office/officeart/2008/layout/HorizontalMultiLevelHierarchy"/>
    <dgm:cxn modelId="{A4B7ED2B-FFC2-4C50-A85C-8F5F55D4A61A}" type="presParOf" srcId="{742E76D2-E89C-4C1B-A2AF-FBAB220DB6A0}" destId="{65678A10-E6ED-440B-B4DB-C1819088D39E}" srcOrd="0" destOrd="0" presId="urn:microsoft.com/office/officeart/2008/layout/HorizontalMultiLevelHierarchy"/>
    <dgm:cxn modelId="{E8EE8E97-315E-4E94-B45B-24190EDC4186}" type="presParOf" srcId="{65678A10-E6ED-440B-B4DB-C1819088D39E}" destId="{FF6C99AE-11FD-4FC5-A216-81100A6E22F1}" srcOrd="0" destOrd="0" presId="urn:microsoft.com/office/officeart/2008/layout/HorizontalMultiLevelHierarchy"/>
    <dgm:cxn modelId="{5601A3CF-A588-4A75-BCDF-C8607E985BB9}" type="presParOf" srcId="{742E76D2-E89C-4C1B-A2AF-FBAB220DB6A0}" destId="{5025588E-E039-4108-BCD0-1791B5A7DC38}" srcOrd="1" destOrd="0" presId="urn:microsoft.com/office/officeart/2008/layout/HorizontalMultiLevelHierarchy"/>
    <dgm:cxn modelId="{619AC049-0BC5-4678-9080-BC963EF52913}" type="presParOf" srcId="{5025588E-E039-4108-BCD0-1791B5A7DC38}" destId="{98737842-1572-4528-BC5A-2B32778E6993}" srcOrd="0" destOrd="0" presId="urn:microsoft.com/office/officeart/2008/layout/HorizontalMultiLevelHierarchy"/>
    <dgm:cxn modelId="{C22F3ADC-9467-46BE-BC37-6BB0641E9AA3}" type="presParOf" srcId="{5025588E-E039-4108-BCD0-1791B5A7DC38}" destId="{D0773218-E3D2-4196-AB3A-0B149114F89E}" srcOrd="1" destOrd="0" presId="urn:microsoft.com/office/officeart/2008/layout/HorizontalMultiLevelHierarchy"/>
    <dgm:cxn modelId="{B8425630-7B2B-4E18-AB80-38FC35D775B1}" type="presParOf" srcId="{742E76D2-E89C-4C1B-A2AF-FBAB220DB6A0}" destId="{333E2D5D-3A23-4A42-A0EA-553233A22109}" srcOrd="2" destOrd="0" presId="urn:microsoft.com/office/officeart/2008/layout/HorizontalMultiLevelHierarchy"/>
    <dgm:cxn modelId="{66743239-F033-4232-8A46-AA4746193537}" type="presParOf" srcId="{333E2D5D-3A23-4A42-A0EA-553233A22109}" destId="{3AC1CD09-1C98-4CC6-88D4-5175347F9276}" srcOrd="0" destOrd="0" presId="urn:microsoft.com/office/officeart/2008/layout/HorizontalMultiLevelHierarchy"/>
    <dgm:cxn modelId="{9195EB4A-872E-43A4-A453-4D04CCD2FE66}" type="presParOf" srcId="{742E76D2-E89C-4C1B-A2AF-FBAB220DB6A0}" destId="{C3406C60-E70C-47B4-BF29-C2E460403ACB}" srcOrd="3" destOrd="0" presId="urn:microsoft.com/office/officeart/2008/layout/HorizontalMultiLevelHierarchy"/>
    <dgm:cxn modelId="{26103421-27A3-4A17-A656-851A3A842E83}" type="presParOf" srcId="{C3406C60-E70C-47B4-BF29-C2E460403ACB}" destId="{D0DD5B5C-52C0-4AFD-A4F5-D5CA6CCEA566}" srcOrd="0" destOrd="0" presId="urn:microsoft.com/office/officeart/2008/layout/HorizontalMultiLevelHierarchy"/>
    <dgm:cxn modelId="{9B5392C6-BBE2-4835-9632-9578FB9ADA48}" type="presParOf" srcId="{C3406C60-E70C-47B4-BF29-C2E460403ACB}" destId="{3E39DC28-28A0-418B-97A5-FF090AC1CCC9}" srcOrd="1" destOrd="0" presId="urn:microsoft.com/office/officeart/2008/layout/HorizontalMultiLevelHierarchy"/>
    <dgm:cxn modelId="{3EAA5DE4-9213-4EAF-95C0-6A38FDA83F6D}" type="presParOf" srcId="{3E39DC28-28A0-418B-97A5-FF090AC1CCC9}" destId="{AA0709D5-82DC-4CBC-960B-9BE8FC5E7B93}" srcOrd="0" destOrd="0" presId="urn:microsoft.com/office/officeart/2008/layout/HorizontalMultiLevelHierarchy"/>
    <dgm:cxn modelId="{0140947B-DD52-4E26-92F7-CF841703B7FE}" type="presParOf" srcId="{AA0709D5-82DC-4CBC-960B-9BE8FC5E7B93}" destId="{C0D533A0-7678-44F7-B2BA-0A78FA32E661}" srcOrd="0" destOrd="0" presId="urn:microsoft.com/office/officeart/2008/layout/HorizontalMultiLevelHierarchy"/>
    <dgm:cxn modelId="{429BC7B7-E206-42D6-97A4-BE92EFB894C9}" type="presParOf" srcId="{3E39DC28-28A0-418B-97A5-FF090AC1CCC9}" destId="{ED9B9BDA-6637-4A92-8697-91372B6637C2}" srcOrd="1" destOrd="0" presId="urn:microsoft.com/office/officeart/2008/layout/HorizontalMultiLevelHierarchy"/>
    <dgm:cxn modelId="{7CA81BC0-DA42-42E9-9F59-18227FA04B85}" type="presParOf" srcId="{ED9B9BDA-6637-4A92-8697-91372B6637C2}" destId="{B2F026BD-1C4C-4ACC-BCEC-EC87D036CAD1}" srcOrd="0" destOrd="0" presId="urn:microsoft.com/office/officeart/2008/layout/HorizontalMultiLevelHierarchy"/>
    <dgm:cxn modelId="{94EBCC54-A5F3-43C2-8380-FFEC2BF13488}" type="presParOf" srcId="{ED9B9BDA-6637-4A92-8697-91372B6637C2}" destId="{EF5D3B7D-DCD2-4A55-98DE-784765ED599D}" srcOrd="1" destOrd="0" presId="urn:microsoft.com/office/officeart/2008/layout/HorizontalMultiLevelHierarchy"/>
    <dgm:cxn modelId="{E5178FD4-3B70-42FD-871A-A95E8FE1E9A7}" type="presParOf" srcId="{3E39DC28-28A0-418B-97A5-FF090AC1CCC9}" destId="{3042CE50-97F2-4554-ADF3-597473B54AE7}" srcOrd="2" destOrd="0" presId="urn:microsoft.com/office/officeart/2008/layout/HorizontalMultiLevelHierarchy"/>
    <dgm:cxn modelId="{C9542FFC-9C20-4355-9E18-96BA024BCEE9}" type="presParOf" srcId="{3042CE50-97F2-4554-ADF3-597473B54AE7}" destId="{B2E77134-90B9-4859-B4E5-9F3D5C95BEFB}" srcOrd="0" destOrd="0" presId="urn:microsoft.com/office/officeart/2008/layout/HorizontalMultiLevelHierarchy"/>
    <dgm:cxn modelId="{4DEB2A83-F846-4511-8EF3-0E1EF5418006}" type="presParOf" srcId="{3E39DC28-28A0-418B-97A5-FF090AC1CCC9}" destId="{EC2CC42A-B934-4A80-84AE-473EE131E252}" srcOrd="3" destOrd="0" presId="urn:microsoft.com/office/officeart/2008/layout/HorizontalMultiLevelHierarchy"/>
    <dgm:cxn modelId="{DB2368B9-5B10-4EDB-8F4F-5FCC5800DF77}" type="presParOf" srcId="{EC2CC42A-B934-4A80-84AE-473EE131E252}" destId="{69E7EE3E-3676-449D-8BE0-204EA7D3C102}" srcOrd="0" destOrd="0" presId="urn:microsoft.com/office/officeart/2008/layout/HorizontalMultiLevelHierarchy"/>
    <dgm:cxn modelId="{BD116AD4-34EC-44B3-B456-0309C0466505}" type="presParOf" srcId="{EC2CC42A-B934-4A80-84AE-473EE131E252}" destId="{B7919F0B-FBEE-4531-AC88-CDCE0DCA4073}" srcOrd="1" destOrd="0" presId="urn:microsoft.com/office/officeart/2008/layout/HorizontalMultiLevelHierarchy"/>
    <dgm:cxn modelId="{C919E0B6-3D24-468B-B86A-D16A1D00D1B6}" type="presParOf" srcId="{742E76D2-E89C-4C1B-A2AF-FBAB220DB6A0}" destId="{9A6F625B-44C7-4B7D-8D84-D71CAFFF278B}" srcOrd="4" destOrd="0" presId="urn:microsoft.com/office/officeart/2008/layout/HorizontalMultiLevelHierarchy"/>
    <dgm:cxn modelId="{862331B7-32EC-472E-8867-844E636C17BC}" type="presParOf" srcId="{9A6F625B-44C7-4B7D-8D84-D71CAFFF278B}" destId="{9D462690-7E20-459A-BD80-BA1FD3B5991F}" srcOrd="0" destOrd="0" presId="urn:microsoft.com/office/officeart/2008/layout/HorizontalMultiLevelHierarchy"/>
    <dgm:cxn modelId="{774C7A7C-FD7C-4AA6-91E5-6FDFDABEB908}" type="presParOf" srcId="{742E76D2-E89C-4C1B-A2AF-FBAB220DB6A0}" destId="{CACEDE6B-9253-4B3C-ADC6-9EF17B04BDA5}" srcOrd="5" destOrd="0" presId="urn:microsoft.com/office/officeart/2008/layout/HorizontalMultiLevelHierarchy"/>
    <dgm:cxn modelId="{885D5BEF-13DE-4244-8F09-3A84E0175C77}" type="presParOf" srcId="{CACEDE6B-9253-4B3C-ADC6-9EF17B04BDA5}" destId="{10B92F83-E4F9-4270-AC35-EBA462546445}" srcOrd="0" destOrd="0" presId="urn:microsoft.com/office/officeart/2008/layout/HorizontalMultiLevelHierarchy"/>
    <dgm:cxn modelId="{36859020-3148-4189-BB87-48758C07CF5A}" type="presParOf" srcId="{CACEDE6B-9253-4B3C-ADC6-9EF17B04BDA5}" destId="{98CE6965-BC24-4DBA-ABB9-F758A18602BF}" srcOrd="1" destOrd="0" presId="urn:microsoft.com/office/officeart/2008/layout/HorizontalMultiLevelHierarchy"/>
    <dgm:cxn modelId="{B9937DBF-4FF9-4346-91F7-DE2499579127}" type="presParOf" srcId="{98CE6965-BC24-4DBA-ABB9-F758A18602BF}" destId="{589E5FF7-0956-4D75-872D-199BAE529071}" srcOrd="0" destOrd="0" presId="urn:microsoft.com/office/officeart/2008/layout/HorizontalMultiLevelHierarchy"/>
    <dgm:cxn modelId="{BF22DF01-17B7-40DE-9EDF-4FC45822776B}" type="presParOf" srcId="{589E5FF7-0956-4D75-872D-199BAE529071}" destId="{CA0F2F65-D804-406B-BC2D-B6213B877B98}" srcOrd="0" destOrd="0" presId="urn:microsoft.com/office/officeart/2008/layout/HorizontalMultiLevelHierarchy"/>
    <dgm:cxn modelId="{1237B17C-63A2-4261-AB7C-67A37FD4A81D}" type="presParOf" srcId="{98CE6965-BC24-4DBA-ABB9-F758A18602BF}" destId="{2F91BD99-92FE-41C6-B383-C94687765E5F}" srcOrd="1" destOrd="0" presId="urn:microsoft.com/office/officeart/2008/layout/HorizontalMultiLevelHierarchy"/>
    <dgm:cxn modelId="{E99DA315-107D-4CBE-A083-975FAB2E3123}" type="presParOf" srcId="{2F91BD99-92FE-41C6-B383-C94687765E5F}" destId="{9F6B9B9A-BD9F-4C71-A16F-E550FBBB30E9}" srcOrd="0" destOrd="0" presId="urn:microsoft.com/office/officeart/2008/layout/HorizontalMultiLevelHierarchy"/>
    <dgm:cxn modelId="{ABB8871B-FB50-4E83-8E39-B65E5D604322}" type="presParOf" srcId="{2F91BD99-92FE-41C6-B383-C94687765E5F}" destId="{5120C4F5-33AF-44B3-8CD6-8119856310B9}" srcOrd="1" destOrd="0" presId="urn:microsoft.com/office/officeart/2008/layout/HorizontalMultiLevelHierarchy"/>
    <dgm:cxn modelId="{C8161767-415C-40C9-BEB7-AAD31D0734F0}" type="presParOf" srcId="{98CE6965-BC24-4DBA-ABB9-F758A18602BF}" destId="{A31EDB67-0DEC-40BF-914F-B88F42838BE8}" srcOrd="2" destOrd="0" presId="urn:microsoft.com/office/officeart/2008/layout/HorizontalMultiLevelHierarchy"/>
    <dgm:cxn modelId="{74347AC0-C6CF-411B-8276-D3EAFB4A6A4D}" type="presParOf" srcId="{A31EDB67-0DEC-40BF-914F-B88F42838BE8}" destId="{0E23C365-510A-4193-AD1E-CDE40309FCEA}" srcOrd="0" destOrd="0" presId="urn:microsoft.com/office/officeart/2008/layout/HorizontalMultiLevelHierarchy"/>
    <dgm:cxn modelId="{741AB3D4-B8F9-4578-BEFB-40BFDBF765AF}" type="presParOf" srcId="{98CE6965-BC24-4DBA-ABB9-F758A18602BF}" destId="{A16C1280-9709-4F1C-93E2-37603287EE19}" srcOrd="3" destOrd="0" presId="urn:microsoft.com/office/officeart/2008/layout/HorizontalMultiLevelHierarchy"/>
    <dgm:cxn modelId="{954433A4-400F-4240-B9D7-B2E14577ADEE}" type="presParOf" srcId="{A16C1280-9709-4F1C-93E2-37603287EE19}" destId="{8593DFFD-7CDF-46AA-8F77-43CB798086A6}" srcOrd="0" destOrd="0" presId="urn:microsoft.com/office/officeart/2008/layout/HorizontalMultiLevelHierarchy"/>
    <dgm:cxn modelId="{F2F2E553-C72D-4D81-9101-7FA258FCAD83}" type="presParOf" srcId="{A16C1280-9709-4F1C-93E2-37603287EE19}" destId="{5AFAFB7D-636F-442C-A0C2-250A4CB64282}" srcOrd="1" destOrd="0" presId="urn:microsoft.com/office/officeart/2008/layout/HorizontalMultiLevelHierarchy"/>
    <dgm:cxn modelId="{E21B323A-B2EC-48AC-AA3A-367CE4767D62}" type="presParOf" srcId="{98CE6965-BC24-4DBA-ABB9-F758A18602BF}" destId="{EF5B117E-C079-4A24-98A1-864031E86F60}" srcOrd="4" destOrd="0" presId="urn:microsoft.com/office/officeart/2008/layout/HorizontalMultiLevelHierarchy"/>
    <dgm:cxn modelId="{3316B7A5-47CA-454A-93C8-60A94DAF3FC5}" type="presParOf" srcId="{EF5B117E-C079-4A24-98A1-864031E86F60}" destId="{E3ECB7A9-3B40-4A33-B220-8D4926B35CBB}" srcOrd="0" destOrd="0" presId="urn:microsoft.com/office/officeart/2008/layout/HorizontalMultiLevelHierarchy"/>
    <dgm:cxn modelId="{9764C104-05E6-461C-99EF-A766C3486CFE}" type="presParOf" srcId="{98CE6965-BC24-4DBA-ABB9-F758A18602BF}" destId="{540EDDF2-BCDF-4390-A522-387C207147B6}" srcOrd="5" destOrd="0" presId="urn:microsoft.com/office/officeart/2008/layout/HorizontalMultiLevelHierarchy"/>
    <dgm:cxn modelId="{42BC9E6E-A093-4A3B-9EB3-6FBF9AACEE81}" type="presParOf" srcId="{540EDDF2-BCDF-4390-A522-387C207147B6}" destId="{0823A0BB-FF8A-407E-921B-CC890D1A1AAE}" srcOrd="0" destOrd="0" presId="urn:microsoft.com/office/officeart/2008/layout/HorizontalMultiLevelHierarchy"/>
    <dgm:cxn modelId="{E3EBBA5D-5EB8-4808-9BCF-3DA968CDAD28}" type="presParOf" srcId="{540EDDF2-BCDF-4390-A522-387C207147B6}" destId="{5CCF6910-0463-491F-BBD9-850E77BBF1AD}" srcOrd="1" destOrd="0" presId="urn:microsoft.com/office/officeart/2008/layout/HorizontalMultiLevelHierarchy"/>
    <dgm:cxn modelId="{AA1CCEE2-7122-4FEC-8A5D-9A77DB9F79EB}" type="presParOf" srcId="{98CE6965-BC24-4DBA-ABB9-F758A18602BF}" destId="{FAA7713E-2922-4C60-9356-94E73672E0BD}" srcOrd="6" destOrd="0" presId="urn:microsoft.com/office/officeart/2008/layout/HorizontalMultiLevelHierarchy"/>
    <dgm:cxn modelId="{ED83C5E7-CBA0-40B6-90FD-75F78D60A4CF}" type="presParOf" srcId="{FAA7713E-2922-4C60-9356-94E73672E0BD}" destId="{FC33DA1C-E2FC-4CA8-8468-4C684AAD0947}" srcOrd="0" destOrd="0" presId="urn:microsoft.com/office/officeart/2008/layout/HorizontalMultiLevelHierarchy"/>
    <dgm:cxn modelId="{3F2CB809-2E23-4ED2-B357-937ABB505A0F}" type="presParOf" srcId="{98CE6965-BC24-4DBA-ABB9-F758A18602BF}" destId="{F8E5321F-2F3F-4B8E-8C9D-39E71894E091}" srcOrd="7" destOrd="0" presId="urn:microsoft.com/office/officeart/2008/layout/HorizontalMultiLevelHierarchy"/>
    <dgm:cxn modelId="{DF8333C4-3496-49C0-90FD-6FE0A81A8CD3}" type="presParOf" srcId="{F8E5321F-2F3F-4B8E-8C9D-39E71894E091}" destId="{36B5B69A-5B5C-4008-8097-AEAD62E83785}" srcOrd="0" destOrd="0" presId="urn:microsoft.com/office/officeart/2008/layout/HorizontalMultiLevelHierarchy"/>
    <dgm:cxn modelId="{3B426FCE-E1A5-451B-8D50-51AAF586DA59}" type="presParOf" srcId="{F8E5321F-2F3F-4B8E-8C9D-39E71894E091}" destId="{CA4DE93A-CF6C-454F-B9DE-A52F0134672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1300" noProof="0" dirty="0"/>
            <a:t>Título del paso 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s-ES" noProof="0" dirty="0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s-ES" noProof="0" dirty="0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s-ES" noProof="0" dirty="0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s-ES" noProof="0" dirty="0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s-ES" noProof="0" dirty="0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s-ES" noProof="0" dirty="0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s-ES" noProof="0" dirty="0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s-ES" noProof="0" dirty="0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1300" noProof="0" dirty="0"/>
            <a:t>Título del paso 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s-ES" noProof="0" dirty="0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s-ES" noProof="0" dirty="0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s-ES" noProof="0" dirty="0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s-ES" noProof="0" dirty="0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s-ES" noProof="0" dirty="0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s-ES" noProof="0" dirty="0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s-ES" noProof="0" dirty="0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s-ES" noProof="0" dirty="0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1300" noProof="0" dirty="0"/>
            <a:t>Título del paso 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s-ES" noProof="0" dirty="0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s-ES" noProof="0" dirty="0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s-ES" noProof="0" dirty="0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s-ES" noProof="0" dirty="0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s-ES" noProof="0" dirty="0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s-ES" noProof="0" dirty="0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1300" noProof="0" dirty="0"/>
            <a:t>Título del paso 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s-ES" noProof="0" dirty="0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s-ES" noProof="0" dirty="0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s-ES" noProof="0" dirty="0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s-ES" noProof="0" dirty="0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s-ES" noProof="0" dirty="0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s-ES" noProof="0" dirty="0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52F88-ADDB-40FB-B0B7-347EB7D43B8F}">
      <dsp:nvSpPr>
        <dsp:cNvPr id="0" name=""/>
        <dsp:cNvSpPr/>
      </dsp:nvSpPr>
      <dsp:spPr>
        <a:xfrm>
          <a:off x="1483735" y="58033"/>
          <a:ext cx="2785628" cy="27856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Intenciones Solidarias</a:t>
          </a:r>
        </a:p>
      </dsp:txBody>
      <dsp:txXfrm>
        <a:off x="1855152" y="545518"/>
        <a:ext cx="2042794" cy="1253532"/>
      </dsp:txXfrm>
    </dsp:sp>
    <dsp:sp modelId="{CE8E921A-93F3-4E23-A6EB-BB2E3BD13AB4}">
      <dsp:nvSpPr>
        <dsp:cNvPr id="0" name=""/>
        <dsp:cNvSpPr/>
      </dsp:nvSpPr>
      <dsp:spPr>
        <a:xfrm>
          <a:off x="2488883" y="1799051"/>
          <a:ext cx="2785628" cy="27856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Necesidades de la Comunidad</a:t>
          </a:r>
        </a:p>
      </dsp:txBody>
      <dsp:txXfrm>
        <a:off x="3340821" y="2518672"/>
        <a:ext cx="1671377" cy="1532095"/>
      </dsp:txXfrm>
    </dsp:sp>
    <dsp:sp modelId="{2687812A-16BA-47A8-84AC-9B88EBE07E99}">
      <dsp:nvSpPr>
        <dsp:cNvPr id="0" name=""/>
        <dsp:cNvSpPr/>
      </dsp:nvSpPr>
      <dsp:spPr>
        <a:xfrm>
          <a:off x="478588" y="1799051"/>
          <a:ext cx="2785628" cy="27856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Tecnologías disponibles</a:t>
          </a:r>
        </a:p>
      </dsp:txBody>
      <dsp:txXfrm>
        <a:off x="740901" y="2518672"/>
        <a:ext cx="1671377" cy="153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713E-2922-4C60-9356-94E73672E0BD}">
      <dsp:nvSpPr>
        <dsp:cNvPr id="0" name=""/>
        <dsp:cNvSpPr/>
      </dsp:nvSpPr>
      <dsp:spPr>
        <a:xfrm>
          <a:off x="5464448" y="3461748"/>
          <a:ext cx="412221" cy="1175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10" y="0"/>
              </a:lnTo>
              <a:lnTo>
                <a:pt x="206110" y="1175337"/>
              </a:lnTo>
              <a:lnTo>
                <a:pt x="412221" y="11753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5639421" y="4018278"/>
        <a:ext cx="62276" cy="62276"/>
      </dsp:txXfrm>
    </dsp:sp>
    <dsp:sp modelId="{EF5B117E-C079-4A24-98A1-864031E86F60}">
      <dsp:nvSpPr>
        <dsp:cNvPr id="0" name=""/>
        <dsp:cNvSpPr/>
      </dsp:nvSpPr>
      <dsp:spPr>
        <a:xfrm>
          <a:off x="5464448" y="3461748"/>
          <a:ext cx="412221" cy="3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10" y="0"/>
              </a:lnTo>
              <a:lnTo>
                <a:pt x="206110" y="392741"/>
              </a:lnTo>
              <a:lnTo>
                <a:pt x="412221" y="3927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5656325" y="3643885"/>
        <a:ext cx="28468" cy="28468"/>
      </dsp:txXfrm>
    </dsp:sp>
    <dsp:sp modelId="{A31EDB67-0DEC-40BF-914F-B88F42838BE8}">
      <dsp:nvSpPr>
        <dsp:cNvPr id="0" name=""/>
        <dsp:cNvSpPr/>
      </dsp:nvSpPr>
      <dsp:spPr>
        <a:xfrm>
          <a:off x="5464448" y="3069006"/>
          <a:ext cx="412221" cy="392741"/>
        </a:xfrm>
        <a:custGeom>
          <a:avLst/>
          <a:gdLst/>
          <a:ahLst/>
          <a:cxnLst/>
          <a:rect l="0" t="0" r="0" b="0"/>
          <a:pathLst>
            <a:path>
              <a:moveTo>
                <a:pt x="0" y="392741"/>
              </a:moveTo>
              <a:lnTo>
                <a:pt x="206110" y="392741"/>
              </a:lnTo>
              <a:lnTo>
                <a:pt x="206110" y="0"/>
              </a:lnTo>
              <a:lnTo>
                <a:pt x="41222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5656325" y="3251143"/>
        <a:ext cx="28468" cy="28468"/>
      </dsp:txXfrm>
    </dsp:sp>
    <dsp:sp modelId="{589E5FF7-0956-4D75-872D-199BAE529071}">
      <dsp:nvSpPr>
        <dsp:cNvPr id="0" name=""/>
        <dsp:cNvSpPr/>
      </dsp:nvSpPr>
      <dsp:spPr>
        <a:xfrm>
          <a:off x="5464448" y="2283522"/>
          <a:ext cx="412221" cy="1178225"/>
        </a:xfrm>
        <a:custGeom>
          <a:avLst/>
          <a:gdLst/>
          <a:ahLst/>
          <a:cxnLst/>
          <a:rect l="0" t="0" r="0" b="0"/>
          <a:pathLst>
            <a:path>
              <a:moveTo>
                <a:pt x="0" y="1178225"/>
              </a:moveTo>
              <a:lnTo>
                <a:pt x="206110" y="1178225"/>
              </a:lnTo>
              <a:lnTo>
                <a:pt x="206110" y="0"/>
              </a:lnTo>
              <a:lnTo>
                <a:pt x="41222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5639352" y="2841429"/>
        <a:ext cx="62412" cy="62412"/>
      </dsp:txXfrm>
    </dsp:sp>
    <dsp:sp modelId="{9A6F625B-44C7-4B7D-8D84-D71CAFFF278B}">
      <dsp:nvSpPr>
        <dsp:cNvPr id="0" name=""/>
        <dsp:cNvSpPr/>
      </dsp:nvSpPr>
      <dsp:spPr>
        <a:xfrm>
          <a:off x="3038337" y="1886526"/>
          <a:ext cx="365001" cy="1575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00" y="0"/>
              </a:lnTo>
              <a:lnTo>
                <a:pt x="182500" y="1575221"/>
              </a:lnTo>
              <a:lnTo>
                <a:pt x="365001" y="15752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3180414" y="2633713"/>
        <a:ext cx="80847" cy="80847"/>
      </dsp:txXfrm>
    </dsp:sp>
    <dsp:sp modelId="{3042CE50-97F2-4554-ADF3-597473B54AE7}">
      <dsp:nvSpPr>
        <dsp:cNvPr id="0" name=""/>
        <dsp:cNvSpPr/>
      </dsp:nvSpPr>
      <dsp:spPr>
        <a:xfrm>
          <a:off x="5511668" y="1101043"/>
          <a:ext cx="412221" cy="3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10" y="0"/>
              </a:lnTo>
              <a:lnTo>
                <a:pt x="206110" y="392741"/>
              </a:lnTo>
              <a:lnTo>
                <a:pt x="412221" y="3927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5703545" y="1283179"/>
        <a:ext cx="28468" cy="28468"/>
      </dsp:txXfrm>
    </dsp:sp>
    <dsp:sp modelId="{AA0709D5-82DC-4CBC-960B-9BE8FC5E7B93}">
      <dsp:nvSpPr>
        <dsp:cNvPr id="0" name=""/>
        <dsp:cNvSpPr/>
      </dsp:nvSpPr>
      <dsp:spPr>
        <a:xfrm>
          <a:off x="5511668" y="708301"/>
          <a:ext cx="412221" cy="392741"/>
        </a:xfrm>
        <a:custGeom>
          <a:avLst/>
          <a:gdLst/>
          <a:ahLst/>
          <a:cxnLst/>
          <a:rect l="0" t="0" r="0" b="0"/>
          <a:pathLst>
            <a:path>
              <a:moveTo>
                <a:pt x="0" y="392741"/>
              </a:moveTo>
              <a:lnTo>
                <a:pt x="206110" y="392741"/>
              </a:lnTo>
              <a:lnTo>
                <a:pt x="206110" y="0"/>
              </a:lnTo>
              <a:lnTo>
                <a:pt x="41222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703545" y="890438"/>
        <a:ext cx="28468" cy="28468"/>
      </dsp:txXfrm>
    </dsp:sp>
    <dsp:sp modelId="{333E2D5D-3A23-4A42-A0EA-553233A22109}">
      <dsp:nvSpPr>
        <dsp:cNvPr id="0" name=""/>
        <dsp:cNvSpPr/>
      </dsp:nvSpPr>
      <dsp:spPr>
        <a:xfrm>
          <a:off x="3038337" y="1101043"/>
          <a:ext cx="412221" cy="785483"/>
        </a:xfrm>
        <a:custGeom>
          <a:avLst/>
          <a:gdLst/>
          <a:ahLst/>
          <a:cxnLst/>
          <a:rect l="0" t="0" r="0" b="0"/>
          <a:pathLst>
            <a:path>
              <a:moveTo>
                <a:pt x="0" y="785483"/>
              </a:moveTo>
              <a:lnTo>
                <a:pt x="206110" y="785483"/>
              </a:lnTo>
              <a:lnTo>
                <a:pt x="206110" y="0"/>
              </a:lnTo>
              <a:lnTo>
                <a:pt x="41222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/>
        </a:p>
      </dsp:txBody>
      <dsp:txXfrm>
        <a:off x="3222271" y="1471607"/>
        <a:ext cx="44354" cy="44354"/>
      </dsp:txXfrm>
    </dsp:sp>
    <dsp:sp modelId="{65678A10-E6ED-440B-B4DB-C1819088D39E}">
      <dsp:nvSpPr>
        <dsp:cNvPr id="0" name=""/>
        <dsp:cNvSpPr/>
      </dsp:nvSpPr>
      <dsp:spPr>
        <a:xfrm>
          <a:off x="3038337" y="315559"/>
          <a:ext cx="412221" cy="1570967"/>
        </a:xfrm>
        <a:custGeom>
          <a:avLst/>
          <a:gdLst/>
          <a:ahLst/>
          <a:cxnLst/>
          <a:rect l="0" t="0" r="0" b="0"/>
          <a:pathLst>
            <a:path>
              <a:moveTo>
                <a:pt x="0" y="1570967"/>
              </a:moveTo>
              <a:lnTo>
                <a:pt x="206110" y="1570967"/>
              </a:lnTo>
              <a:lnTo>
                <a:pt x="206110" y="0"/>
              </a:lnTo>
              <a:lnTo>
                <a:pt x="41222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>
        <a:off x="3203844" y="1060439"/>
        <a:ext cx="81207" cy="81207"/>
      </dsp:txXfrm>
    </dsp:sp>
    <dsp:sp modelId="{418923A3-B26F-4D25-9CEE-152C05326467}">
      <dsp:nvSpPr>
        <dsp:cNvPr id="0" name=""/>
        <dsp:cNvSpPr/>
      </dsp:nvSpPr>
      <dsp:spPr>
        <a:xfrm rot="16200000">
          <a:off x="1070494" y="1572333"/>
          <a:ext cx="3307299" cy="6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Donaciones</a:t>
          </a:r>
        </a:p>
      </dsp:txBody>
      <dsp:txXfrm>
        <a:off x="1070494" y="1572333"/>
        <a:ext cx="3307299" cy="628386"/>
      </dsp:txXfrm>
    </dsp:sp>
    <dsp:sp modelId="{98737842-1572-4528-BC5A-2B32778E6993}">
      <dsp:nvSpPr>
        <dsp:cNvPr id="0" name=""/>
        <dsp:cNvSpPr/>
      </dsp:nvSpPr>
      <dsp:spPr>
        <a:xfrm>
          <a:off x="3450559" y="1365"/>
          <a:ext cx="2061109" cy="6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Servicios</a:t>
          </a:r>
        </a:p>
      </dsp:txBody>
      <dsp:txXfrm>
        <a:off x="3450559" y="1365"/>
        <a:ext cx="2061109" cy="628386"/>
      </dsp:txXfrm>
    </dsp:sp>
    <dsp:sp modelId="{D0DD5B5C-52C0-4AFD-A4F5-D5CA6CCEA566}">
      <dsp:nvSpPr>
        <dsp:cNvPr id="0" name=""/>
        <dsp:cNvSpPr/>
      </dsp:nvSpPr>
      <dsp:spPr>
        <a:xfrm>
          <a:off x="3450559" y="786849"/>
          <a:ext cx="2061109" cy="6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Dinero</a:t>
          </a:r>
        </a:p>
      </dsp:txBody>
      <dsp:txXfrm>
        <a:off x="3450559" y="786849"/>
        <a:ext cx="2061109" cy="628386"/>
      </dsp:txXfrm>
    </dsp:sp>
    <dsp:sp modelId="{B2F026BD-1C4C-4ACC-BCEC-EC87D036CAD1}">
      <dsp:nvSpPr>
        <dsp:cNvPr id="0" name=""/>
        <dsp:cNvSpPr/>
      </dsp:nvSpPr>
      <dsp:spPr>
        <a:xfrm>
          <a:off x="5923890" y="394107"/>
          <a:ext cx="2061109" cy="6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Efectivo</a:t>
          </a:r>
        </a:p>
      </dsp:txBody>
      <dsp:txXfrm>
        <a:off x="5923890" y="394107"/>
        <a:ext cx="2061109" cy="628386"/>
      </dsp:txXfrm>
    </dsp:sp>
    <dsp:sp modelId="{69E7EE3E-3676-449D-8BE0-204EA7D3C102}">
      <dsp:nvSpPr>
        <dsp:cNvPr id="0" name=""/>
        <dsp:cNvSpPr/>
      </dsp:nvSpPr>
      <dsp:spPr>
        <a:xfrm>
          <a:off x="5923890" y="1179591"/>
          <a:ext cx="2061109" cy="6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Transferencias bancarias</a:t>
          </a:r>
        </a:p>
      </dsp:txBody>
      <dsp:txXfrm>
        <a:off x="5923890" y="1179591"/>
        <a:ext cx="2061109" cy="628386"/>
      </dsp:txXfrm>
    </dsp:sp>
    <dsp:sp modelId="{10B92F83-E4F9-4270-AC35-EBA462546445}">
      <dsp:nvSpPr>
        <dsp:cNvPr id="0" name=""/>
        <dsp:cNvSpPr/>
      </dsp:nvSpPr>
      <dsp:spPr>
        <a:xfrm>
          <a:off x="3403339" y="3147554"/>
          <a:ext cx="2061109" cy="628386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Bienes</a:t>
          </a:r>
        </a:p>
      </dsp:txBody>
      <dsp:txXfrm>
        <a:off x="3403339" y="3147554"/>
        <a:ext cx="2061109" cy="628386"/>
      </dsp:txXfrm>
    </dsp:sp>
    <dsp:sp modelId="{9F6B9B9A-BD9F-4C71-A16F-E550FBBB30E9}">
      <dsp:nvSpPr>
        <dsp:cNvPr id="0" name=""/>
        <dsp:cNvSpPr/>
      </dsp:nvSpPr>
      <dsp:spPr>
        <a:xfrm>
          <a:off x="5876670" y="1969329"/>
          <a:ext cx="2061109" cy="628386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Redes sociales</a:t>
          </a:r>
        </a:p>
      </dsp:txBody>
      <dsp:txXfrm>
        <a:off x="5876670" y="1969329"/>
        <a:ext cx="2061109" cy="628386"/>
      </dsp:txXfrm>
    </dsp:sp>
    <dsp:sp modelId="{8593DFFD-7CDF-46AA-8F77-43CB798086A6}">
      <dsp:nvSpPr>
        <dsp:cNvPr id="0" name=""/>
        <dsp:cNvSpPr/>
      </dsp:nvSpPr>
      <dsp:spPr>
        <a:xfrm>
          <a:off x="5876670" y="2754812"/>
          <a:ext cx="2061109" cy="628386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ONG / Colectas</a:t>
          </a:r>
        </a:p>
      </dsp:txBody>
      <dsp:txXfrm>
        <a:off x="5876670" y="2754812"/>
        <a:ext cx="2061109" cy="628386"/>
      </dsp:txXfrm>
    </dsp:sp>
    <dsp:sp modelId="{0823A0BB-FF8A-407E-921B-CC890D1A1AAE}">
      <dsp:nvSpPr>
        <dsp:cNvPr id="0" name=""/>
        <dsp:cNvSpPr/>
      </dsp:nvSpPr>
      <dsp:spPr>
        <a:xfrm>
          <a:off x="5876670" y="3540296"/>
          <a:ext cx="2061109" cy="628386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Vía pública</a:t>
          </a:r>
        </a:p>
      </dsp:txBody>
      <dsp:txXfrm>
        <a:off x="5876670" y="3540296"/>
        <a:ext cx="2061109" cy="628386"/>
      </dsp:txXfrm>
    </dsp:sp>
    <dsp:sp modelId="{36B5B69A-5B5C-4008-8097-AEAD62E83785}">
      <dsp:nvSpPr>
        <dsp:cNvPr id="0" name=""/>
        <dsp:cNvSpPr/>
      </dsp:nvSpPr>
      <dsp:spPr>
        <a:xfrm>
          <a:off x="5876670" y="4322892"/>
          <a:ext cx="2061109" cy="628386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Directa</a:t>
          </a:r>
        </a:p>
      </dsp:txBody>
      <dsp:txXfrm>
        <a:off x="5876670" y="4322892"/>
        <a:ext cx="2061109" cy="628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14175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1333450" y="365883"/>
        <a:ext cx="1151196" cy="914104"/>
      </dsp:txXfrm>
    </dsp:sp>
    <dsp:sp modelId="{59179C9B-8BA4-4AC7-ACB1-A12DE00142E2}">
      <dsp:nvSpPr>
        <dsp:cNvPr id="0" name=""/>
        <dsp:cNvSpPr/>
      </dsp:nvSpPr>
      <dsp:spPr>
        <a:xfrm>
          <a:off x="1114175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1333450" y="1279987"/>
        <a:ext cx="1151196" cy="914104"/>
      </dsp:txXfrm>
    </dsp:sp>
    <dsp:sp modelId="{1877502C-A892-4DC0-ADA6-FA065097BB90}">
      <dsp:nvSpPr>
        <dsp:cNvPr id="0" name=""/>
        <dsp:cNvSpPr/>
      </dsp:nvSpPr>
      <dsp:spPr>
        <a:xfrm>
          <a:off x="1114175" y="2194092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1333450" y="2194092"/>
        <a:ext cx="1151196" cy="914104"/>
      </dsp:txXfrm>
    </dsp:sp>
    <dsp:sp modelId="{51F68A05-A560-4C6F-BC90-521AEF3B0907}">
      <dsp:nvSpPr>
        <dsp:cNvPr id="0" name=""/>
        <dsp:cNvSpPr/>
      </dsp:nvSpPr>
      <dsp:spPr>
        <a:xfrm>
          <a:off x="1114175" y="3108196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1333450" y="3108196"/>
        <a:ext cx="1151196" cy="914104"/>
      </dsp:txXfrm>
    </dsp:sp>
    <dsp:sp modelId="{FC7ED273-8CFD-43C2-9C05-44FADF3E0637}">
      <dsp:nvSpPr>
        <dsp:cNvPr id="0" name=""/>
        <dsp:cNvSpPr/>
      </dsp:nvSpPr>
      <dsp:spPr>
        <a:xfrm>
          <a:off x="383257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Título del paso 1</a:t>
          </a:r>
        </a:p>
      </dsp:txBody>
      <dsp:txXfrm>
        <a:off x="517058" y="134224"/>
        <a:ext cx="646045" cy="646045"/>
      </dsp:txXfrm>
    </dsp:sp>
    <dsp:sp modelId="{F660F4B9-35DB-4256-A868-A35C6DCCF6B2}">
      <dsp:nvSpPr>
        <dsp:cNvPr id="0" name=""/>
        <dsp:cNvSpPr/>
      </dsp:nvSpPr>
      <dsp:spPr>
        <a:xfrm>
          <a:off x="3398294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3617570" y="365883"/>
        <a:ext cx="1151196" cy="914104"/>
      </dsp:txXfrm>
    </dsp:sp>
    <dsp:sp modelId="{614EBA0E-D12B-447E-B378-B0FA2DEBEA2F}">
      <dsp:nvSpPr>
        <dsp:cNvPr id="0" name=""/>
        <dsp:cNvSpPr/>
      </dsp:nvSpPr>
      <dsp:spPr>
        <a:xfrm>
          <a:off x="3398294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3617570" y="1279987"/>
        <a:ext cx="1151196" cy="914104"/>
      </dsp:txXfrm>
    </dsp:sp>
    <dsp:sp modelId="{68509703-D239-4E1B-8CF0-EF08079E1226}">
      <dsp:nvSpPr>
        <dsp:cNvPr id="0" name=""/>
        <dsp:cNvSpPr/>
      </dsp:nvSpPr>
      <dsp:spPr>
        <a:xfrm>
          <a:off x="3398294" y="2194092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3617570" y="2194092"/>
        <a:ext cx="1151196" cy="914104"/>
      </dsp:txXfrm>
    </dsp:sp>
    <dsp:sp modelId="{FD776C1E-557E-4553-9447-49B69EEC7907}">
      <dsp:nvSpPr>
        <dsp:cNvPr id="0" name=""/>
        <dsp:cNvSpPr/>
      </dsp:nvSpPr>
      <dsp:spPr>
        <a:xfrm>
          <a:off x="2667376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Título del paso 2</a:t>
          </a:r>
        </a:p>
      </dsp:txBody>
      <dsp:txXfrm>
        <a:off x="2801177" y="134224"/>
        <a:ext cx="646045" cy="646045"/>
      </dsp:txXfrm>
    </dsp:sp>
    <dsp:sp modelId="{AD2806AC-6A03-4F05-9F4D-F72EA0E56FBF}">
      <dsp:nvSpPr>
        <dsp:cNvPr id="0" name=""/>
        <dsp:cNvSpPr/>
      </dsp:nvSpPr>
      <dsp:spPr>
        <a:xfrm>
          <a:off x="5682413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5901689" y="365883"/>
        <a:ext cx="1151196" cy="914104"/>
      </dsp:txXfrm>
    </dsp:sp>
    <dsp:sp modelId="{5314AADB-0AD3-4BAE-9F15-B0FE4F44C802}">
      <dsp:nvSpPr>
        <dsp:cNvPr id="0" name=""/>
        <dsp:cNvSpPr/>
      </dsp:nvSpPr>
      <dsp:spPr>
        <a:xfrm>
          <a:off x="5682413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5901689" y="1279987"/>
        <a:ext cx="1151196" cy="914104"/>
      </dsp:txXfrm>
    </dsp:sp>
    <dsp:sp modelId="{89E6DA6E-7A23-44BD-8A99-378091FF741D}">
      <dsp:nvSpPr>
        <dsp:cNvPr id="0" name=""/>
        <dsp:cNvSpPr/>
      </dsp:nvSpPr>
      <dsp:spPr>
        <a:xfrm>
          <a:off x="4951495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Título del paso 3</a:t>
          </a:r>
        </a:p>
      </dsp:txBody>
      <dsp:txXfrm>
        <a:off x="5085296" y="134224"/>
        <a:ext cx="646045" cy="646045"/>
      </dsp:txXfrm>
    </dsp:sp>
    <dsp:sp modelId="{402C2C77-A32C-4D99-9940-12535E1181F2}">
      <dsp:nvSpPr>
        <dsp:cNvPr id="0" name=""/>
        <dsp:cNvSpPr/>
      </dsp:nvSpPr>
      <dsp:spPr>
        <a:xfrm>
          <a:off x="7966533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8185808" y="365883"/>
        <a:ext cx="1151196" cy="914104"/>
      </dsp:txXfrm>
    </dsp:sp>
    <dsp:sp modelId="{3086D0BF-AAD1-4310-88ED-4D81A687BD50}">
      <dsp:nvSpPr>
        <dsp:cNvPr id="0" name=""/>
        <dsp:cNvSpPr/>
      </dsp:nvSpPr>
      <dsp:spPr>
        <a:xfrm>
          <a:off x="7966533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Descripción de la tarea</a:t>
          </a:r>
        </a:p>
      </dsp:txBody>
      <dsp:txXfrm>
        <a:off x="8185808" y="1279987"/>
        <a:ext cx="1151196" cy="914104"/>
      </dsp:txXfrm>
    </dsp:sp>
    <dsp:sp modelId="{7453D9C8-CD6E-4AA4-8A19-7F6F667528F0}">
      <dsp:nvSpPr>
        <dsp:cNvPr id="0" name=""/>
        <dsp:cNvSpPr/>
      </dsp:nvSpPr>
      <dsp:spPr>
        <a:xfrm>
          <a:off x="7235614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Título del paso 4</a:t>
          </a:r>
        </a:p>
      </dsp:txBody>
      <dsp:txXfrm>
        <a:off x="7369415" y="134224"/>
        <a:ext cx="646045" cy="64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66804D-0DEA-4721-BC78-3BBD6B4259E3}" type="datetime1">
              <a:rPr lang="es-ES" smtClean="0"/>
              <a:t>10/06/2022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D86D75-613D-4020-9F49-6E810D970D75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i="1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843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i="1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8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i="1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1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i="1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82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i="1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55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A6700C51-9175-4314-8CB3-49A1859856BA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8D0CC4-A36D-4547-A3F2-14DA1F4D8BC8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32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7717875-9125-4004-AA35-D5B366D4BC40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1" name="Marcador de posición de imagen 10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9081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D4E06B-6341-4106-90D5-731631E1087C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847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D4E06B-6341-4106-90D5-731631E1087C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679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D4E06B-6341-4106-90D5-731631E1087C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5018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79E90F-802B-4F97-8639-4B1FE3F317A8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21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A864E0-A01D-42F4-8CB5-EFF93D1DF42E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61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AFE48-EA43-4272-BC16-ACE23514D23F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678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074727-7E77-420D-BEF2-1D71D1596181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38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D4E06B-6341-4106-90D5-731631E1087C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711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8D4E06B-6341-4106-90D5-731631E1087C}" type="datetime1">
              <a:rPr lang="es-ES" noProof="0" smtClean="0"/>
              <a:t>10/06/2022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FF54DE5-C571-48E8-A5BC-B369434E2F4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8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EB6501-6217-1D41-BCE9-1F9837B7D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lgConfetti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100C8ED5-3D0D-338D-2BA1-AA9F19E1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2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8500" y="-379353"/>
            <a:ext cx="12192000" cy="7837714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baja">
            <a:extLst>
              <a:ext uri="{FF2B5EF4-FFF2-40B4-BE49-F238E27FC236}">
                <a16:creationId xmlns:a16="http://schemas.microsoft.com/office/drawing/2014/main" id="{73A36538-0BAB-0D7C-585A-524DA595E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77" y="1886128"/>
            <a:ext cx="4800045" cy="3085744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1EBF81F-A341-8886-72A4-7E7251B7C495}"/>
              </a:ext>
            </a:extLst>
          </p:cNvPr>
          <p:cNvSpPr txBox="1">
            <a:spLocks/>
          </p:cNvSpPr>
          <p:nvPr/>
        </p:nvSpPr>
        <p:spPr>
          <a:xfrm>
            <a:off x="4199128" y="4601417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UNIVERSIDAD SIGLO 21</a:t>
            </a:r>
          </a:p>
        </p:txBody>
      </p:sp>
    </p:spTree>
    <p:extLst>
      <p:ext uri="{BB962C8B-B14F-4D97-AF65-F5344CB8AC3E}">
        <p14:creationId xmlns:p14="http://schemas.microsoft.com/office/powerpoint/2010/main" val="17229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Diseño de dos objetos con tabla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/>
              <a:t>Primera viñeta aquí</a:t>
            </a:r>
          </a:p>
          <a:p>
            <a:pPr rtl="0"/>
            <a:r>
              <a:rPr lang="es-ES"/>
              <a:t>Segunda viñeta aquí</a:t>
            </a:r>
          </a:p>
          <a:p>
            <a:pPr rtl="0"/>
            <a:r>
              <a:rPr lang="es-ES"/>
              <a:t>Tercera viñeta aquí</a:t>
            </a:r>
          </a:p>
        </p:txBody>
      </p:sp>
      <p:graphicFrame>
        <p:nvGraphicFramePr>
          <p:cNvPr id="16" name="Marcador de contenido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0257346"/>
              </p:ext>
            </p:extLst>
          </p:nvPr>
        </p:nvGraphicFramePr>
        <p:xfrm>
          <a:off x="5989638" y="2286000"/>
          <a:ext cx="4754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/>
                        <a:t>Clase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Grupo 1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Grupo 2</a:t>
                      </a:r>
                    </a:p>
                  </a:txBody>
                  <a:tcPr marL="88457" marR="8845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/>
                        <a:t>Clase 1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82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95</a:t>
                      </a:r>
                    </a:p>
                  </a:txBody>
                  <a:tcPr marL="88457" marR="884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/>
                        <a:t>Clase 2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76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88</a:t>
                      </a:r>
                    </a:p>
                  </a:txBody>
                  <a:tcPr marL="88457" marR="8845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/>
                        <a:t>Clase 3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/>
                        <a:t>84</a:t>
                      </a:r>
                    </a:p>
                  </a:txBody>
                  <a:tcPr marL="88457" marR="88457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marL="88457" marR="8845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Título y diseño de contenido con SmartArt</a:t>
            </a:r>
          </a:p>
        </p:txBody>
      </p:sp>
      <p:graphicFrame>
        <p:nvGraphicFramePr>
          <p:cNvPr id="4" name="Marcador de contenido 3" descr="Lista apilada en la que se muestran 4 grupos que se organizan de izquierda a derecha con descripciones de tareas en cada gru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165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Diseño de imagen con leyenda</a:t>
            </a:r>
          </a:p>
        </p:txBody>
      </p:sp>
      <p:pic>
        <p:nvPicPr>
          <p:cNvPr id="5" name="Marcador de posición de imagen 4" descr="Primer plano de libros en estanterías con más libros borrosos en primer plano y en el fondo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2" b="21842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/>
              <a:t>Leyenda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Agregar un título de diapositiva (1)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Agregar un título de diapositiva (2)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Agregar un título de diapositiva (3)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Agregar un título de diapositiva (4)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Agregar un título de diapositiva (5)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EB6501-6217-1D41-BCE9-1F9837B7D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lgConfetti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100C8ED5-3D0D-338D-2BA1-AA9F19E1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2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00" y="-489857"/>
            <a:ext cx="12192000" cy="7837714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baja">
            <a:extLst>
              <a:ext uri="{FF2B5EF4-FFF2-40B4-BE49-F238E27FC236}">
                <a16:creationId xmlns:a16="http://schemas.microsoft.com/office/drawing/2014/main" id="{73A36538-0BAB-0D7C-585A-524DA595E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70"/>
            <a:ext cx="1323084" cy="850554"/>
          </a:xfrm>
          <a:prstGeom prst="rect">
            <a:avLst/>
          </a:prstGeom>
        </p:spPr>
      </p:pic>
      <p:sp>
        <p:nvSpPr>
          <p:cNvPr id="16" name="Título 12">
            <a:extLst>
              <a:ext uri="{FF2B5EF4-FFF2-40B4-BE49-F238E27FC236}">
                <a16:creationId xmlns:a16="http://schemas.microsoft.com/office/drawing/2014/main" id="{D1EBF81F-A341-8886-72A4-7E7251B7C495}"/>
              </a:ext>
            </a:extLst>
          </p:cNvPr>
          <p:cNvSpPr txBox="1">
            <a:spLocks/>
          </p:cNvSpPr>
          <p:nvPr/>
        </p:nvSpPr>
        <p:spPr>
          <a:xfrm>
            <a:off x="1083564" y="274670"/>
            <a:ext cx="5469636" cy="1053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chemeClr val="bg1"/>
                </a:solidFill>
              </a:rPr>
              <a:t>UNIVERSIDAD SIGLO 21</a:t>
            </a:r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17938C47-3A6D-D3BC-EB15-9E97D8AB75AC}"/>
              </a:ext>
            </a:extLst>
          </p:cNvPr>
          <p:cNvSpPr txBox="1">
            <a:spLocks/>
          </p:cNvSpPr>
          <p:nvPr/>
        </p:nvSpPr>
        <p:spPr>
          <a:xfrm>
            <a:off x="1083564" y="1826619"/>
            <a:ext cx="7057136" cy="532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</a:rPr>
              <a:t>TRABAJO FINAL de GRADO</a:t>
            </a:r>
          </a:p>
          <a:p>
            <a:r>
              <a:rPr lang="es-ES" sz="4000" dirty="0">
                <a:solidFill>
                  <a:schemeClr val="bg1"/>
                </a:solidFill>
              </a:rPr>
              <a:t>PROTOTIPADO TECNOLÓGICO</a:t>
            </a:r>
          </a:p>
          <a:p>
            <a:r>
              <a:rPr lang="es-ES" sz="4000" dirty="0">
                <a:solidFill>
                  <a:schemeClr val="bg1"/>
                </a:solidFill>
              </a:rPr>
              <a:t>INGENIERÍA de software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Aplicación web para ofrecer y solicitar donaciones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Autor: Jorge A. Laspina</a:t>
            </a:r>
          </a:p>
          <a:p>
            <a:r>
              <a:rPr lang="es-ES" sz="2800" dirty="0">
                <a:solidFill>
                  <a:schemeClr val="bg1"/>
                </a:solidFill>
              </a:rPr>
              <a:t>Legajo: SOf01205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Córdoba, argentina – julio 2022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755568" y="881107"/>
            <a:ext cx="4962732" cy="771614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dirty="0"/>
              <a:t>INTRODUCCION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912834" y="1652721"/>
            <a:ext cx="4602266" cy="4760779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es-AR" sz="2400" dirty="0"/>
              <a:t>Se planteó el desarrollo de una aplicación web móvil que brinde soporte tecnológico a las intenciones solidarias de la comunidad. Mediante la creación de publicaciones de ofrecimientos y solicitudes. 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AR" sz="2400" dirty="0"/>
              <a:t>Centralización de las donaciones y necesidades de una comunidad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AR" sz="2400" dirty="0"/>
              <a:t>Facilitando el contacto entre las personas.</a:t>
            </a:r>
            <a:endParaRPr lang="es-ES" sz="2400" dirty="0"/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AR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7F9D44-D081-B138-715C-A93254720BA6}"/>
              </a:ext>
            </a:extLst>
          </p:cNvPr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FDB0A82-B6FB-C321-5FF0-8AD4734B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6" y="209728"/>
            <a:ext cx="1644512" cy="1057186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081C5D7-23F7-EE72-9C5A-3C3744D9B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177753"/>
              </p:ext>
            </p:extLst>
          </p:nvPr>
        </p:nvGraphicFramePr>
        <p:xfrm>
          <a:off x="6177066" y="1138944"/>
          <a:ext cx="5753100" cy="464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755568" y="881107"/>
            <a:ext cx="4962732" cy="771614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dirty="0"/>
              <a:t>MARCO TEÓRICO y ANTECEDENTES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7F9D44-D081-B138-715C-A93254720BA6}"/>
              </a:ext>
            </a:extLst>
          </p:cNvPr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FDB0A82-B6FB-C321-5FF0-8AD4734B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6" y="209728"/>
            <a:ext cx="1644512" cy="1057186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79E30CE-3027-4282-2CE0-71E63B411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375062"/>
              </p:ext>
            </p:extLst>
          </p:nvPr>
        </p:nvGraphicFramePr>
        <p:xfrm>
          <a:off x="4111625" y="1025614"/>
          <a:ext cx="10394950" cy="495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9000038-6EFB-BFD1-EF5E-8884D5275E91}"/>
              </a:ext>
            </a:extLst>
          </p:cNvPr>
          <p:cNvSpPr txBox="1"/>
          <p:nvPr/>
        </p:nvSpPr>
        <p:spPr>
          <a:xfrm>
            <a:off x="1755568" y="1797228"/>
            <a:ext cx="4543632" cy="2677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indent="0" defTabSz="9144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400"/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/>
            </a:lvl9pPr>
          </a:lstStyle>
          <a:p>
            <a:r>
              <a:rPr lang="es-AR" dirty="0"/>
              <a:t>La donación es el acto de ceder algo de manera gratuita a otra persona que acepta lo que va a recibir. En términos técnicos los involucrados en esta acción son llamados donante (quien cede) y donatario (quien recibe). </a:t>
            </a:r>
          </a:p>
        </p:txBody>
      </p:sp>
    </p:spTree>
    <p:extLst>
      <p:ext uri="{BB962C8B-B14F-4D97-AF65-F5344CB8AC3E}">
        <p14:creationId xmlns:p14="http://schemas.microsoft.com/office/powerpoint/2010/main" val="364057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755568" y="881107"/>
            <a:ext cx="4962732" cy="771614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dirty="0"/>
              <a:t>AREA Problemática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7F9D44-D081-B138-715C-A93254720BA6}"/>
              </a:ext>
            </a:extLst>
          </p:cNvPr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FDB0A82-B6FB-C321-5FF0-8AD4734B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6" y="209728"/>
            <a:ext cx="1644512" cy="1057186"/>
          </a:xfrm>
          <a:prstGeom prst="rect">
            <a:avLst/>
          </a:prstGeom>
        </p:spPr>
      </p:pic>
      <p:sp>
        <p:nvSpPr>
          <p:cNvPr id="11" name="Subtítulo 6">
            <a:extLst>
              <a:ext uri="{FF2B5EF4-FFF2-40B4-BE49-F238E27FC236}">
                <a16:creationId xmlns:a16="http://schemas.microsoft.com/office/drawing/2014/main" id="{712A84B0-6263-8845-94C4-964DBC3F67B4}"/>
              </a:ext>
            </a:extLst>
          </p:cNvPr>
          <p:cNvSpPr txBox="1">
            <a:spLocks/>
          </p:cNvSpPr>
          <p:nvPr/>
        </p:nvSpPr>
        <p:spPr>
          <a:xfrm>
            <a:off x="1755568" y="1652721"/>
            <a:ext cx="9991932" cy="496397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Crisis humanitaria del año 2020 afectando a gran proporción de familias.</a:t>
            </a:r>
          </a:p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Las redes sociales como principal canal de los llamados solidarios</a:t>
            </a:r>
          </a:p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Conductas abusivas por parte de usuarios</a:t>
            </a:r>
          </a:p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Limitaciones propias de las redes sociales.</a:t>
            </a:r>
          </a:p>
        </p:txBody>
      </p:sp>
    </p:spTree>
    <p:extLst>
      <p:ext uri="{BB962C8B-B14F-4D97-AF65-F5344CB8AC3E}">
        <p14:creationId xmlns:p14="http://schemas.microsoft.com/office/powerpoint/2010/main" val="348588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755568" y="881107"/>
            <a:ext cx="4962732" cy="771614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dirty="0"/>
              <a:t>OBJETIVO GENERAL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55568" y="1646836"/>
            <a:ext cx="9610932" cy="955565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es-AR" sz="2400" dirty="0"/>
              <a:t>Diseñar y desarrollar una aplicación web móvil para gestionar ofrecimientos y solicitudes de donaciones permitiendo el emparejamiento inteligente entre los usuarios desde la publicación hasta la concreción de las mismas.</a:t>
            </a:r>
            <a:endParaRPr lang="es-ES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7F9D44-D081-B138-715C-A93254720BA6}"/>
              </a:ext>
            </a:extLst>
          </p:cNvPr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FDB0A82-B6FB-C321-5FF0-8AD4734B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6" y="209728"/>
            <a:ext cx="1644512" cy="1057186"/>
          </a:xfrm>
          <a:prstGeom prst="rect">
            <a:avLst/>
          </a:prstGeom>
        </p:spPr>
      </p:pic>
      <p:sp>
        <p:nvSpPr>
          <p:cNvPr id="10" name="Título 5">
            <a:extLst>
              <a:ext uri="{FF2B5EF4-FFF2-40B4-BE49-F238E27FC236}">
                <a16:creationId xmlns:a16="http://schemas.microsoft.com/office/drawing/2014/main" id="{5DC66D2F-97DF-C521-A6A6-12631D7481C7}"/>
              </a:ext>
            </a:extLst>
          </p:cNvPr>
          <p:cNvSpPr txBox="1">
            <a:spLocks/>
          </p:cNvSpPr>
          <p:nvPr/>
        </p:nvSpPr>
        <p:spPr>
          <a:xfrm>
            <a:off x="1755568" y="3473627"/>
            <a:ext cx="4619832" cy="511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OBJETIVOS Específicos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712A84B0-6263-8845-94C4-964DBC3F67B4}"/>
              </a:ext>
            </a:extLst>
          </p:cNvPr>
          <p:cNvSpPr txBox="1">
            <a:spLocks/>
          </p:cNvSpPr>
          <p:nvPr/>
        </p:nvSpPr>
        <p:spPr>
          <a:xfrm>
            <a:off x="1755568" y="3984714"/>
            <a:ext cx="9991932" cy="263198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Indagar sobre las formas de donación de artículos que existen en la actualidad y los medios utilizados.</a:t>
            </a:r>
          </a:p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Definir los criterios o atributos que serán utilizados para realizar el emparejamiento inteligente entre donaciones y solicitudes.</a:t>
            </a:r>
          </a:p>
          <a:p>
            <a:pPr marL="342900" indent="-3429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s-AR" sz="2400" dirty="0"/>
              <a:t>Formular un modelo de calificación de donaciones y donantes que sirva como criterio de valoración de los usuarios.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4191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482656" y="576258"/>
            <a:ext cx="4962732" cy="771614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dirty="0"/>
              <a:t>COMPETENCIAS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7F9D44-D081-B138-715C-A93254720BA6}"/>
              </a:ext>
            </a:extLst>
          </p:cNvPr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FDB0A82-B6FB-C321-5FF0-8AD4734B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6" y="209728"/>
            <a:ext cx="1644512" cy="10571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5FE83FE-11B8-DA8B-F7DA-4B843A817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7654"/>
            <a:ext cx="5195925" cy="4684087"/>
          </a:xfrm>
          <a:prstGeom prst="rect">
            <a:avLst/>
          </a:prstGeom>
        </p:spPr>
      </p:pic>
      <p:sp>
        <p:nvSpPr>
          <p:cNvPr id="10" name="Subtítulo 6">
            <a:extLst>
              <a:ext uri="{FF2B5EF4-FFF2-40B4-BE49-F238E27FC236}">
                <a16:creationId xmlns:a16="http://schemas.microsoft.com/office/drawing/2014/main" id="{797914E7-C590-7C67-1355-F787055541B6}"/>
              </a:ext>
            </a:extLst>
          </p:cNvPr>
          <p:cNvSpPr txBox="1">
            <a:spLocks/>
          </p:cNvSpPr>
          <p:nvPr/>
        </p:nvSpPr>
        <p:spPr>
          <a:xfrm>
            <a:off x="1700040" y="1597654"/>
            <a:ext cx="4315032" cy="42442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s-AR" sz="2400" dirty="0"/>
              <a:t>Comparación de las principales características que reúnen las aplicaciones que existen actualmente.</a:t>
            </a:r>
            <a:endParaRPr lang="es-ES" sz="2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C75263D-6DBB-41B4-C30E-EE9EBB09F744}"/>
              </a:ext>
            </a:extLst>
          </p:cNvPr>
          <p:cNvSpPr/>
          <p:nvPr/>
        </p:nvSpPr>
        <p:spPr>
          <a:xfrm>
            <a:off x="1320800" y="1198360"/>
            <a:ext cx="10657060" cy="45719"/>
          </a:xfrm>
          <a:prstGeom prst="rect">
            <a:avLst/>
          </a:prstGeom>
          <a:pattFill prst="wdUpDiag">
            <a:fgClr>
              <a:schemeClr val="accent5">
                <a:lumMod val="75000"/>
              </a:schemeClr>
            </a:fgClr>
            <a:bgClr>
              <a:srgbClr val="023C2D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470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gráfico</a:t>
            </a:r>
          </a:p>
        </p:txBody>
      </p:sp>
      <p:graphicFrame>
        <p:nvGraphicFramePr>
          <p:cNvPr id="6" name="Marcador de contenido 5" descr="Gráfico de columnas agrupadas en el que se muestran los valores de 3 series de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7340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120</TotalTime>
  <Words>656</Words>
  <Application>Microsoft Office PowerPoint</Application>
  <PresentationFormat>Panorámica</PresentationFormat>
  <Paragraphs>116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Euphemia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Presentación de PowerPoint</vt:lpstr>
      <vt:lpstr>INTRODUCCION</vt:lpstr>
      <vt:lpstr>MARCO TEÓRICO y ANTECEDENTES</vt:lpstr>
      <vt:lpstr>AREA Problemática</vt:lpstr>
      <vt:lpstr>OBJETIVO GENERAL</vt:lpstr>
      <vt:lpstr>COMPETENCIAS</vt:lpstr>
      <vt:lpstr>Diseño de título y contenido con lista</vt:lpstr>
      <vt:lpstr>Diseño de título y contenido con gráfico</vt:lpstr>
      <vt:lpstr>Diseño de dos objetos con tabla</vt:lpstr>
      <vt:lpstr>Título y diseño de contenido con SmartArt</vt:lpstr>
      <vt:lpstr>Diseño de imagen con leyenda</vt:lpstr>
      <vt:lpstr>Agregar un título de diapositiva (1)</vt:lpstr>
      <vt:lpstr>Agregar un título de diapositiva (2)</vt:lpstr>
      <vt:lpstr>Agregar un título de diapositiva (3)</vt:lpstr>
      <vt:lpstr>Agregar un título de diapositiva (4)</vt:lpstr>
      <vt:lpstr>Presentación de PowerPoint</vt:lpstr>
      <vt:lpstr>Agregar un título de diapositiva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Laspina</dc:creator>
  <cp:lastModifiedBy>Jorge Laspina</cp:lastModifiedBy>
  <cp:revision>1</cp:revision>
  <dcterms:created xsi:type="dcterms:W3CDTF">2022-06-10T18:47:27Z</dcterms:created>
  <dcterms:modified xsi:type="dcterms:W3CDTF">2022-06-10T20:47:55Z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