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2"/>
  </p:notesMasterIdLst>
  <p:handoutMasterIdLst>
    <p:handoutMasterId r:id="rId13"/>
  </p:handoutMasterIdLst>
  <p:sldIdLst>
    <p:sldId id="607" r:id="rId6"/>
    <p:sldId id="622" r:id="rId7"/>
    <p:sldId id="651" r:id="rId8"/>
    <p:sldId id="650" r:id="rId9"/>
    <p:sldId id="653" r:id="rId10"/>
    <p:sldId id="642" r:id="rId11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C2D"/>
    <a:srgbClr val="E6005A"/>
    <a:srgbClr val="32B9CD"/>
    <a:srgbClr val="FAB2A4"/>
    <a:srgbClr val="D2EEF1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 varScale="1">
        <p:scale>
          <a:sx n="53" d="100"/>
          <a:sy n="53" d="100"/>
        </p:scale>
        <p:origin x="952" y="40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Ideação – Grupo 02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Bruno Mendes;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Flávio Mauricio;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Jorge Leão;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Nicolas Silva;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Pedro Santos;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Vitor Herculano.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37202" y="109958"/>
            <a:ext cx="10782599" cy="765639"/>
          </a:xfrm>
        </p:spPr>
        <p:txBody>
          <a:bodyPr/>
          <a:lstStyle/>
          <a:p>
            <a:r>
              <a:rPr lang="pt-BR" dirty="0"/>
              <a:t>2. Ideias de negócio.</a:t>
            </a:r>
          </a:p>
        </p:txBody>
      </p:sp>
      <p:sp>
        <p:nvSpPr>
          <p:cNvPr id="13" name="CaixaDeTexto 7">
            <a:extLst>
              <a:ext uri="{FF2B5EF4-FFF2-40B4-BE49-F238E27FC236}">
                <a16:creationId xmlns:a16="http://schemas.microsoft.com/office/drawing/2014/main" id="{B9811122-71ED-42A2-A62D-CEC3A1E00928}"/>
              </a:ext>
            </a:extLst>
          </p:cNvPr>
          <p:cNvSpPr txBox="1"/>
          <p:nvPr/>
        </p:nvSpPr>
        <p:spPr>
          <a:xfrm>
            <a:off x="3581529" y="5527265"/>
            <a:ext cx="6537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TOTEM de metrô – Monitoração de TOTEMS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569C8F8-7EC8-4BA2-85C3-95E9C5ED06E3}"/>
              </a:ext>
            </a:extLst>
          </p:cNvPr>
          <p:cNvSpPr/>
          <p:nvPr/>
        </p:nvSpPr>
        <p:spPr>
          <a:xfrm>
            <a:off x="3105985" y="1251284"/>
            <a:ext cx="7230979" cy="5534526"/>
          </a:xfrm>
          <a:prstGeom prst="flowChartAlternate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Três estações da linha 4-amarela do metrô ficam sem a recarga de Bilhete  Único - 09/10/2019 - São Paulo - Agora">
            <a:extLst>
              <a:ext uri="{FF2B5EF4-FFF2-40B4-BE49-F238E27FC236}">
                <a16:creationId xmlns:a16="http://schemas.microsoft.com/office/drawing/2014/main" id="{670A3CAA-F9B9-4027-9AB7-9EFB6DB6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71" y="2033997"/>
            <a:ext cx="4544805" cy="30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5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37202" y="109958"/>
            <a:ext cx="10782599" cy="765639"/>
          </a:xfrm>
        </p:spPr>
        <p:txBody>
          <a:bodyPr/>
          <a:lstStyle/>
          <a:p>
            <a:r>
              <a:rPr lang="pt-BR" dirty="0"/>
              <a:t>2. TOTENS - Entendendo o Negócio.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571955" y="1456918"/>
            <a:ext cx="744325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Nicho: Transporte Público (Totens) 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implementação de Totens em estações de metrô vem em alta pelo fato de agregar muita praticidade ao usuário no seu cotidiano, otimizando a compra de bilhetes e evitando a formação de grandes filas.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Como funciona?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Há um máquina física nos postos de venda de bilhetes e os mesmos operam um sistema de compra e venda de passagens aos usuários.</a:t>
            </a:r>
            <a:r>
              <a:rPr lang="pt-BR" sz="3200" dirty="0"/>
              <a:t> </a:t>
            </a:r>
          </a:p>
        </p:txBody>
      </p:sp>
      <p:pic>
        <p:nvPicPr>
          <p:cNvPr id="1028" name="Picture 4" descr="Governos tucanos de SP pagam tarifa maior e privilégios para a Linha 4 do  Metrô">
            <a:extLst>
              <a:ext uri="{FF2B5EF4-FFF2-40B4-BE49-F238E27FC236}">
                <a16:creationId xmlns:a16="http://schemas.microsoft.com/office/drawing/2014/main" id="{C9493A53-7378-4F2C-B6FD-60368305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569" y="2906364"/>
            <a:ext cx="4604017" cy="289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5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37202" y="109958"/>
            <a:ext cx="10782599" cy="765639"/>
          </a:xfrm>
        </p:spPr>
        <p:txBody>
          <a:bodyPr/>
          <a:lstStyle/>
          <a:p>
            <a:r>
              <a:rPr lang="pt-BR" dirty="0"/>
              <a:t>2. Totem de metrô - Justificativa do Projeto (Problemas)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415544" y="1926371"/>
            <a:ext cx="8740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Problemas detectados:</a:t>
            </a: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Dificuldade na identificação de defeitos no Totem;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Falta de monitoração;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Lentidão do funcionamento;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Totem inutilizado por conta dos pontos citados anteriormente,</a:t>
            </a:r>
          </a:p>
        </p:txBody>
      </p:sp>
      <p:pic>
        <p:nvPicPr>
          <p:cNvPr id="3074" name="Picture 2" descr="5 Problemas de Negócios Resolvidos">
            <a:extLst>
              <a:ext uri="{FF2B5EF4-FFF2-40B4-BE49-F238E27FC236}">
                <a16:creationId xmlns:a16="http://schemas.microsoft.com/office/drawing/2014/main" id="{E76AE8EC-D627-4906-971D-E1B50948C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702" y="2743199"/>
            <a:ext cx="3145674" cy="314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37202" y="109958"/>
            <a:ext cx="10782599" cy="765639"/>
          </a:xfrm>
        </p:spPr>
        <p:txBody>
          <a:bodyPr/>
          <a:lstStyle/>
          <a:p>
            <a:r>
              <a:rPr lang="pt-BR" dirty="0"/>
              <a:t>2. Totem de metrô - Solução.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415544" y="2164804"/>
            <a:ext cx="87404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Ideias de Solução (Core):</a:t>
            </a: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Através do monitoramento de CPU conseguimos sanar todos os problemas citados no slide anterior, a ideia é que além de notificar o usuário que o sistema está prestes a enfrentar algum tipo de problema também possamos recomendar alguma ação que ajude o nosso cliente nesses casos e/ou até mesmo otimizar o sistema. </a:t>
            </a:r>
          </a:p>
        </p:txBody>
      </p:sp>
      <p:pic>
        <p:nvPicPr>
          <p:cNvPr id="5122" name="Picture 2" descr="Saiba como estimular a criatividade na empresa - Top Service">
            <a:extLst>
              <a:ext uri="{FF2B5EF4-FFF2-40B4-BE49-F238E27FC236}">
                <a16:creationId xmlns:a16="http://schemas.microsoft.com/office/drawing/2014/main" id="{542D9846-1CD5-4F65-A222-522DD655B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259" y="2574758"/>
            <a:ext cx="3326147" cy="33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2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642850"/>
            <a:ext cx="12448085" cy="5509943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Porque vamos fazer esse projeto de PI?</a:t>
            </a:r>
          </a:p>
          <a:p>
            <a:pPr marL="0" indent="0">
              <a:buNone/>
            </a:pPr>
            <a:r>
              <a:rPr lang="pt-BR" sz="2800" dirty="0"/>
              <a:t>R: </a:t>
            </a:r>
            <a:r>
              <a:rPr lang="pt-BR" sz="2400" dirty="0"/>
              <a:t>Pelo fato de todo o grupo chegar em um consenso de ser uma ideia que abrange todos os requisitos solicitados, além do projeto também agradar a todos.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O que queremos ganhar com isso no final do semestre?</a:t>
            </a:r>
          </a:p>
          <a:p>
            <a:pPr marL="0" indent="0">
              <a:buNone/>
            </a:pPr>
            <a:r>
              <a:rPr lang="pt-BR" sz="2800" b="1" dirty="0"/>
              <a:t>R: </a:t>
            </a:r>
            <a:r>
              <a:rPr lang="pt-BR" sz="2400" dirty="0"/>
              <a:t>Além de conhecimento através da execução dos requisitos e êxito na elaboração do projeto, queremos adquirir experiência em solucionar um problema “ do 0” e ainda implementar inovações.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Como o projeto pode me ajudar na empresa e no aprendizado?</a:t>
            </a:r>
          </a:p>
          <a:p>
            <a:pPr marL="0" indent="0">
              <a:buNone/>
            </a:pPr>
            <a:r>
              <a:rPr lang="pt-BR" sz="2800" b="1" dirty="0"/>
              <a:t>R: </a:t>
            </a:r>
            <a:r>
              <a:rPr lang="pt-BR" sz="2400" dirty="0"/>
              <a:t>Assimilando o conhecimento pela realização do projeto através do planejamento e execução do </a:t>
            </a:r>
          </a:p>
          <a:p>
            <a:pPr marL="0" indent="0">
              <a:buNone/>
            </a:pPr>
            <a:r>
              <a:rPr lang="pt-BR" sz="2400" dirty="0"/>
              <a:t>Projeto.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2448085" cy="765639"/>
          </a:xfrm>
        </p:spPr>
        <p:txBody>
          <a:bodyPr/>
          <a:lstStyle/>
          <a:p>
            <a:r>
              <a:rPr lang="pt-BR" dirty="0"/>
              <a:t>3. Meta Otimista do Semestre</a:t>
            </a:r>
          </a:p>
          <a:p>
            <a:r>
              <a:rPr lang="pt-BR" dirty="0"/>
              <a:t> (Nosso longo prazo)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29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bbcd8c33-6940-4d4c-a587-bbc736ca1e4d"/>
    <ds:schemaRef ds:uri="http://purl.org/dc/dcmitype/"/>
    <ds:schemaRef ds:uri="http://schemas.microsoft.com/office/infopath/2007/PartnerControls"/>
    <ds:schemaRef ds:uri="4327b14a-fe89-488e-9f6d-9658cacf372b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353</Words>
  <Application>Microsoft Office PowerPoint</Application>
  <PresentationFormat>Custom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Exo 2</vt:lpstr>
      <vt:lpstr>Conteúdo</vt:lpstr>
      <vt:lpstr>Encerramento / Agradecimento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Herculano, Vitor</cp:lastModifiedBy>
  <cp:revision>14</cp:revision>
  <dcterms:created xsi:type="dcterms:W3CDTF">2016-12-01T16:19:35Z</dcterms:created>
  <dcterms:modified xsi:type="dcterms:W3CDTF">2021-08-25T00:40:11Z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