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A60DB-CEE5-4CD5-B8F2-8ACEC6006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356F68-A936-4FD2-8677-21062C30B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BB61B2-33C4-4D52-A7A0-263DF8AE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A52-EE76-443E-A3F4-48D4659C1908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C3B4F4-5D2B-4E25-9387-06F4166ED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B16373-08E0-470F-BB0C-97AF0481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2DB7-E6F8-4363-B705-E08D38293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57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FC03F-DF1F-4756-AA05-EE909C574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E129A3-6FC7-437F-A83A-BBD96B41C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0819E9-E204-4668-9BFC-2C9CF6CE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A52-EE76-443E-A3F4-48D4659C1908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B6C49B-D320-430D-BF75-7714E2D18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FBC099-57DB-4773-B9C6-4605B3B4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2DB7-E6F8-4363-B705-E08D38293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5CDC42-2209-41EF-AC8A-50E1D2DF2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B7C8D3-5237-4153-AA61-7B85F3809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7E3427-3640-4F1F-BF58-2B50BF7DD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A52-EE76-443E-A3F4-48D4659C1908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C418B5-A21F-4A17-973C-DD046D18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041B82-D959-48F2-AAC0-FBBAFF4A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2DB7-E6F8-4363-B705-E08D38293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71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A5907-8644-4297-9472-6EE786F0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DA8755-E928-434C-A54A-E579C3CF0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941509-D7DA-4AC1-BC71-E651E4F8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A52-EE76-443E-A3F4-48D4659C1908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34BF16-53FF-47C7-AD73-CB42DF2B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74699A-C6BB-45FC-A956-AD12328FE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2DB7-E6F8-4363-B705-E08D38293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96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EB9AF-DF0A-4DCA-A117-121272A10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4B62E2-0819-4F1C-B003-711A29BBA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892153-AA62-4C55-AAEE-15A79CBFD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A52-EE76-443E-A3F4-48D4659C1908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3698B3-C92B-436C-B4CA-A52342A4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0B888F-50ED-4369-939F-8C4B8A8E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2DB7-E6F8-4363-B705-E08D38293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78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56C29-81DA-4BC6-9B7C-F26AA2F4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67EF0E-406B-4D23-9A1E-75892E08C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4DCC7B-7BE6-44A8-B36B-604BD511F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B53F73-E70A-4F88-8D6B-9FC8785BF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A52-EE76-443E-A3F4-48D4659C1908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31CD50-E0A6-4979-8A48-7106AECD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16C47E-0B64-4FF1-9863-90D7699B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2DB7-E6F8-4363-B705-E08D38293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5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0B3EB-FCAC-4E85-A174-025C34332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ECC5C3-7B04-4829-8B09-E75E1A778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701B6B-6FD8-4EAF-945A-3D7AA1D9E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E3692CF-C739-407D-8394-277A36FD9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06FE97E-514F-40F8-81DB-3C2374754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B318D81-E602-479C-B899-776E6687D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A52-EE76-443E-A3F4-48D4659C1908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6B8F170-4CCC-43F5-80D9-21FAD72C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8326BB2-4DCB-43DC-8FAD-7AE32A11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2DB7-E6F8-4363-B705-E08D38293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71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23A04-EBAC-4AEE-A6BA-B1D21CC3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AE0C47E-E666-40E9-BEAF-83E99CDA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A52-EE76-443E-A3F4-48D4659C1908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DA6C0B0-6E72-4854-AA28-85E1FA1C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985317-EE30-49AF-8456-CF83B86B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2DB7-E6F8-4363-B705-E08D38293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84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E6CC70A-FEA3-442E-80C0-4C95B49D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A52-EE76-443E-A3F4-48D4659C1908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03446E5-B743-408C-8C12-62D49662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7B7BA77-738F-4D14-B464-F69B02897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2DB7-E6F8-4363-B705-E08D38293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71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DE9B2-9F0F-4FBE-8060-2678B0B79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BACF68-0690-4497-B686-B6B19F256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F253E9-1EC4-4000-A426-5027DB3B0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EF6C5A-1993-4D54-91ED-D5D33B90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A52-EE76-443E-A3F4-48D4659C1908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EA5E89-9C2F-4185-8A6C-AAAA59427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359AFC-EC52-4F78-AAB6-E44D45B8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2DB7-E6F8-4363-B705-E08D38293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66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0C89A-5763-42EE-9807-C59DFBE50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824B0E-0783-4EF7-9EAB-8947C0621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CED4EF-6F28-40FB-99A6-48AE33905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9FE172-420D-421D-80AE-B54C413D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A52-EE76-443E-A3F4-48D4659C1908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EB2C51-BD36-4D55-8F9F-CE8FB2DB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DF4EC1-08C1-49EF-B2F1-CEB5E16B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2DB7-E6F8-4363-B705-E08D38293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02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531F4DF-A743-4789-A0BE-BFD19E71C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E2B460-8739-4E2D-8185-684B32095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B5DC5C-4D25-4937-BD1C-D64AF156C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8EA52-EE76-443E-A3F4-48D4659C1908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603023-BDA3-4F57-9D34-195CDE349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4D4CCD-97EB-4099-8DB6-B8F2F8B9E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E2DB7-E6F8-4363-B705-E08D38293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77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Armazenamento Interno 4">
            <a:extLst>
              <a:ext uri="{FF2B5EF4-FFF2-40B4-BE49-F238E27FC236}">
                <a16:creationId xmlns:a16="http://schemas.microsoft.com/office/drawing/2014/main" id="{A082ADA3-3E23-4DE6-8C0A-20393C3C0FB9}"/>
              </a:ext>
            </a:extLst>
          </p:cNvPr>
          <p:cNvSpPr/>
          <p:nvPr/>
        </p:nvSpPr>
        <p:spPr>
          <a:xfrm>
            <a:off x="51351" y="144946"/>
            <a:ext cx="3127513" cy="2368826"/>
          </a:xfrm>
          <a:prstGeom prst="flowChartInternalStora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Eu, como usuário, quero que o site seja de fácil navegação e entendimento para que meu serviço seja otimizado</a:t>
            </a:r>
          </a:p>
        </p:txBody>
      </p:sp>
      <p:sp>
        <p:nvSpPr>
          <p:cNvPr id="6" name="Fluxograma: Armazenamento Interno 5">
            <a:extLst>
              <a:ext uri="{FF2B5EF4-FFF2-40B4-BE49-F238E27FC236}">
                <a16:creationId xmlns:a16="http://schemas.microsoft.com/office/drawing/2014/main" id="{2196C62C-BD67-4DB0-AAD5-C40562185D17}"/>
              </a:ext>
            </a:extLst>
          </p:cNvPr>
          <p:cNvSpPr/>
          <p:nvPr/>
        </p:nvSpPr>
        <p:spPr>
          <a:xfrm>
            <a:off x="6911011" y="138320"/>
            <a:ext cx="4446105" cy="2368826"/>
          </a:xfrm>
          <a:prstGeom prst="flowChartInternalStora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Eu, como responsável pela manutenção do totem, quero ter uma visualização melhor sobre o funcionamento da máquina para ter melhor tempo de resposta caso pare o funcionamento</a:t>
            </a:r>
          </a:p>
        </p:txBody>
      </p:sp>
      <p:sp>
        <p:nvSpPr>
          <p:cNvPr id="7" name="Fluxograma: Armazenamento Interno 6">
            <a:extLst>
              <a:ext uri="{FF2B5EF4-FFF2-40B4-BE49-F238E27FC236}">
                <a16:creationId xmlns:a16="http://schemas.microsoft.com/office/drawing/2014/main" id="{18EEFA6B-C360-4C44-A6C0-1E0871E3B029}"/>
              </a:ext>
            </a:extLst>
          </p:cNvPr>
          <p:cNvSpPr/>
          <p:nvPr/>
        </p:nvSpPr>
        <p:spPr>
          <a:xfrm>
            <a:off x="145772" y="2385390"/>
            <a:ext cx="4280454" cy="2368826"/>
          </a:xfrm>
          <a:prstGeom prst="flowChartInternalStorag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Eu, como responsável pela manutenção do totem, quero saber onde posso alocar minha máquina em regiões mais fáceis de visualizar, para garantir o funcionamento de todos os totens e evitar a sobrecarga de somente uma</a:t>
            </a:r>
          </a:p>
        </p:txBody>
      </p:sp>
      <p:sp>
        <p:nvSpPr>
          <p:cNvPr id="8" name="Fluxograma: Armazenamento Interno 7">
            <a:extLst>
              <a:ext uri="{FF2B5EF4-FFF2-40B4-BE49-F238E27FC236}">
                <a16:creationId xmlns:a16="http://schemas.microsoft.com/office/drawing/2014/main" id="{1EE9DF36-2F26-4EF2-A6C3-6A67717A034B}"/>
              </a:ext>
            </a:extLst>
          </p:cNvPr>
          <p:cNvSpPr/>
          <p:nvPr/>
        </p:nvSpPr>
        <p:spPr>
          <a:xfrm>
            <a:off x="4414631" y="2436743"/>
            <a:ext cx="4446105" cy="2368826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Eu, como usuário da dashboard, quero visualizar os funcionamentos do meu totem e prever futuras ações para mitigar meus problemas em manutenção.</a:t>
            </a:r>
          </a:p>
        </p:txBody>
      </p:sp>
      <p:sp>
        <p:nvSpPr>
          <p:cNvPr id="9" name="Fluxograma: Armazenamento Interno 8">
            <a:extLst>
              <a:ext uri="{FF2B5EF4-FFF2-40B4-BE49-F238E27FC236}">
                <a16:creationId xmlns:a16="http://schemas.microsoft.com/office/drawing/2014/main" id="{2C2C3937-60ED-457E-890F-78D4E9ABDCC4}"/>
              </a:ext>
            </a:extLst>
          </p:cNvPr>
          <p:cNvSpPr/>
          <p:nvPr/>
        </p:nvSpPr>
        <p:spPr>
          <a:xfrm>
            <a:off x="3178864" y="119269"/>
            <a:ext cx="3909393" cy="2368826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Eu, como usuário de metro, quero abastecer meu cartão mais rápido e ter o totem sempre funcionando para entrar mais rápido na estação e não perder meu trem</a:t>
            </a:r>
          </a:p>
        </p:txBody>
      </p:sp>
      <p:sp>
        <p:nvSpPr>
          <p:cNvPr id="10" name="Fluxograma: Armazenamento Interno 9">
            <a:extLst>
              <a:ext uri="{FF2B5EF4-FFF2-40B4-BE49-F238E27FC236}">
                <a16:creationId xmlns:a16="http://schemas.microsoft.com/office/drawing/2014/main" id="{CE41779C-3A1C-4B39-BF52-ECE541D3D99C}"/>
              </a:ext>
            </a:extLst>
          </p:cNvPr>
          <p:cNvSpPr/>
          <p:nvPr/>
        </p:nvSpPr>
        <p:spPr>
          <a:xfrm>
            <a:off x="8860736" y="2436743"/>
            <a:ext cx="4446105" cy="2368826"/>
          </a:xfrm>
          <a:prstGeom prst="flowChartInternalStorag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Eu como responsável pela manutenção do totem, gostaria de conseguir visualizar os status de todos os totens numa mesma tela, para que eu tivesse uma visualização ampla e identificasse facilmente os totens com problema.</a:t>
            </a:r>
          </a:p>
        </p:txBody>
      </p:sp>
      <p:sp>
        <p:nvSpPr>
          <p:cNvPr id="12" name="Fluxograma: Armazenamento Interno 11">
            <a:extLst>
              <a:ext uri="{FF2B5EF4-FFF2-40B4-BE49-F238E27FC236}">
                <a16:creationId xmlns:a16="http://schemas.microsoft.com/office/drawing/2014/main" id="{910F13F1-542C-4041-8AC4-C3D219FF11DC}"/>
              </a:ext>
            </a:extLst>
          </p:cNvPr>
          <p:cNvSpPr/>
          <p:nvPr/>
        </p:nvSpPr>
        <p:spPr>
          <a:xfrm>
            <a:off x="145772" y="4489174"/>
            <a:ext cx="4446105" cy="2368826"/>
          </a:xfrm>
          <a:prstGeom prst="flowChartInternalStorag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Eu, como usuário da dashboard, quero visualizar os dados dos totens da forma mais rápida possível, para que eu não perca tempo inicializando</a:t>
            </a:r>
          </a:p>
        </p:txBody>
      </p:sp>
    </p:spTree>
    <p:extLst>
      <p:ext uri="{BB962C8B-B14F-4D97-AF65-F5344CB8AC3E}">
        <p14:creationId xmlns:p14="http://schemas.microsoft.com/office/powerpoint/2010/main" val="297793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40E3904-2AE2-4CD1-8A44-80E7C8E254A5}"/>
              </a:ext>
            </a:extLst>
          </p:cNvPr>
          <p:cNvSpPr txBox="1"/>
          <p:nvPr/>
        </p:nvSpPr>
        <p:spPr>
          <a:xfrm flipH="1">
            <a:off x="509544" y="359526"/>
            <a:ext cx="306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PROBLEMAS / NECESSIDADES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2BD641F-6BDD-411F-B9E1-8A2B534FED9D}"/>
              </a:ext>
            </a:extLst>
          </p:cNvPr>
          <p:cNvSpPr txBox="1"/>
          <p:nvPr/>
        </p:nvSpPr>
        <p:spPr>
          <a:xfrm flipH="1">
            <a:off x="5286954" y="362948"/>
            <a:ext cx="196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IDEIAS / SOLUÇÕES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2B1DFFA-CA9D-4393-B268-FD572221EBF3}"/>
              </a:ext>
            </a:extLst>
          </p:cNvPr>
          <p:cNvSpPr txBox="1"/>
          <p:nvPr/>
        </p:nvSpPr>
        <p:spPr>
          <a:xfrm flipH="1">
            <a:off x="9825822" y="391501"/>
            <a:ext cx="136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BENEFÍCIOS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0957B1D-0A22-44CA-B3FC-6933CD0C8FDC}"/>
              </a:ext>
            </a:extLst>
          </p:cNvPr>
          <p:cNvSpPr txBox="1"/>
          <p:nvPr/>
        </p:nvSpPr>
        <p:spPr>
          <a:xfrm flipH="1">
            <a:off x="920361" y="3848028"/>
            <a:ext cx="224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CLIENTES / USUÁRIOS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EBAEB71-50EB-46AA-911D-E4022EA7DC41}"/>
              </a:ext>
            </a:extLst>
          </p:cNvPr>
          <p:cNvCxnSpPr>
            <a:cxnSpLocks/>
          </p:cNvCxnSpPr>
          <p:nvPr/>
        </p:nvCxnSpPr>
        <p:spPr>
          <a:xfrm flipV="1">
            <a:off x="4002157" y="238540"/>
            <a:ext cx="0" cy="6188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9A932640-F461-4E96-9980-875E865D89A9}"/>
              </a:ext>
            </a:extLst>
          </p:cNvPr>
          <p:cNvCxnSpPr>
            <a:cxnSpLocks/>
          </p:cNvCxnSpPr>
          <p:nvPr/>
        </p:nvCxnSpPr>
        <p:spPr>
          <a:xfrm flipH="1">
            <a:off x="175259" y="3697356"/>
            <a:ext cx="3737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51533C9A-E9EF-45C0-822D-0164411B2311}"/>
              </a:ext>
            </a:extLst>
          </p:cNvPr>
          <p:cNvCxnSpPr>
            <a:cxnSpLocks/>
          </p:cNvCxnSpPr>
          <p:nvPr/>
        </p:nvCxnSpPr>
        <p:spPr>
          <a:xfrm flipV="1">
            <a:off x="8474765" y="334617"/>
            <a:ext cx="0" cy="6188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6EF07411-4021-4753-BE25-1E889159E955}"/>
              </a:ext>
            </a:extLst>
          </p:cNvPr>
          <p:cNvSpPr/>
          <p:nvPr/>
        </p:nvSpPr>
        <p:spPr>
          <a:xfrm>
            <a:off x="175259" y="1103099"/>
            <a:ext cx="1743324" cy="571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Monitoramento totem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624C2D2-0434-4C1F-ACFE-58888AB782CE}"/>
              </a:ext>
            </a:extLst>
          </p:cNvPr>
          <p:cNvSpPr/>
          <p:nvPr/>
        </p:nvSpPr>
        <p:spPr>
          <a:xfrm>
            <a:off x="2046798" y="947241"/>
            <a:ext cx="1743324" cy="5715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Muito tempo de resposta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EE4A05F-560F-4AFA-9F38-EC1AF36C0A6B}"/>
              </a:ext>
            </a:extLst>
          </p:cNvPr>
          <p:cNvSpPr/>
          <p:nvPr/>
        </p:nvSpPr>
        <p:spPr>
          <a:xfrm>
            <a:off x="1998098" y="1597168"/>
            <a:ext cx="1743324" cy="5715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Dashboard utilizável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329085BB-978F-4880-BB3D-F889264468A0}"/>
              </a:ext>
            </a:extLst>
          </p:cNvPr>
          <p:cNvSpPr/>
          <p:nvPr/>
        </p:nvSpPr>
        <p:spPr>
          <a:xfrm>
            <a:off x="148757" y="1807601"/>
            <a:ext cx="1743324" cy="5715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Entrega do projeto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D12BF1F-1581-4E89-B457-E4B8CA06C055}"/>
              </a:ext>
            </a:extLst>
          </p:cNvPr>
          <p:cNvSpPr/>
          <p:nvPr/>
        </p:nvSpPr>
        <p:spPr>
          <a:xfrm>
            <a:off x="4176377" y="858645"/>
            <a:ext cx="1969275" cy="574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 monitoramento SO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2A377906-9A6C-4B7A-8598-17CDFE6AC2AF}"/>
              </a:ext>
            </a:extLst>
          </p:cNvPr>
          <p:cNvSpPr/>
          <p:nvPr/>
        </p:nvSpPr>
        <p:spPr>
          <a:xfrm>
            <a:off x="6217460" y="858645"/>
            <a:ext cx="1969275" cy="574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Dashboard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B74FAA23-5618-498A-8C94-512474EB8329}"/>
              </a:ext>
            </a:extLst>
          </p:cNvPr>
          <p:cNvSpPr/>
          <p:nvPr/>
        </p:nvSpPr>
        <p:spPr>
          <a:xfrm>
            <a:off x="4210921" y="2182638"/>
            <a:ext cx="1743324" cy="5715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Banco de dados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3EDA289-B5E1-4A59-A8FB-3E8252F191B7}"/>
              </a:ext>
            </a:extLst>
          </p:cNvPr>
          <p:cNvSpPr/>
          <p:nvPr/>
        </p:nvSpPr>
        <p:spPr>
          <a:xfrm>
            <a:off x="6163009" y="2178965"/>
            <a:ext cx="1743324" cy="5715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DER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C4596814-2DB8-42B6-9599-50DA1E95E0DD}"/>
              </a:ext>
            </a:extLst>
          </p:cNvPr>
          <p:cNvSpPr/>
          <p:nvPr/>
        </p:nvSpPr>
        <p:spPr>
          <a:xfrm>
            <a:off x="4120950" y="3047140"/>
            <a:ext cx="1743324" cy="5715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Documentação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065913B-9A84-4E8B-8FF5-B1A4305DD8E7}"/>
              </a:ext>
            </a:extLst>
          </p:cNvPr>
          <p:cNvSpPr/>
          <p:nvPr/>
        </p:nvSpPr>
        <p:spPr>
          <a:xfrm>
            <a:off x="6286002" y="3047140"/>
            <a:ext cx="1743324" cy="5715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Ferramenta de planejamento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DF229BC-46A0-475E-9F79-2B224BF7111D}"/>
              </a:ext>
            </a:extLst>
          </p:cNvPr>
          <p:cNvSpPr/>
          <p:nvPr/>
        </p:nvSpPr>
        <p:spPr>
          <a:xfrm>
            <a:off x="4129704" y="3746912"/>
            <a:ext cx="1743324" cy="5715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Backlog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DBF7036-3C63-45BA-B079-5BB1386D4E12}"/>
              </a:ext>
            </a:extLst>
          </p:cNvPr>
          <p:cNvSpPr/>
          <p:nvPr/>
        </p:nvSpPr>
        <p:spPr>
          <a:xfrm>
            <a:off x="6203503" y="3746912"/>
            <a:ext cx="1743324" cy="5715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Github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C3E54895-64BB-444E-B59D-66B6970EFFEA}"/>
              </a:ext>
            </a:extLst>
          </p:cNvPr>
          <p:cNvSpPr/>
          <p:nvPr/>
        </p:nvSpPr>
        <p:spPr>
          <a:xfrm>
            <a:off x="4082742" y="4625320"/>
            <a:ext cx="1743324" cy="5715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 cadastro / login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4ED4CD5B-A561-433D-ACE9-7EDBF4B318FE}"/>
              </a:ext>
            </a:extLst>
          </p:cNvPr>
          <p:cNvSpPr/>
          <p:nvPr/>
        </p:nvSpPr>
        <p:spPr>
          <a:xfrm>
            <a:off x="5873028" y="5430819"/>
            <a:ext cx="2140715" cy="5715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Banco de dados bem estruturado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D6E98FF-E94A-48E2-8EF8-24FFE4D30633}"/>
              </a:ext>
            </a:extLst>
          </p:cNvPr>
          <p:cNvSpPr/>
          <p:nvPr/>
        </p:nvSpPr>
        <p:spPr>
          <a:xfrm>
            <a:off x="4082743" y="5496650"/>
            <a:ext cx="1602440" cy="5715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JavaScript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D62CB125-CDCF-46B1-8EC7-34B7B65F4552}"/>
              </a:ext>
            </a:extLst>
          </p:cNvPr>
          <p:cNvSpPr/>
          <p:nvPr/>
        </p:nvSpPr>
        <p:spPr>
          <a:xfrm>
            <a:off x="8624213" y="1082348"/>
            <a:ext cx="1266578" cy="5715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+ Agilidade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915060E-B997-4B13-B194-808A0171CA3F}"/>
              </a:ext>
            </a:extLst>
          </p:cNvPr>
          <p:cNvSpPr/>
          <p:nvPr/>
        </p:nvSpPr>
        <p:spPr>
          <a:xfrm>
            <a:off x="6234818" y="4511927"/>
            <a:ext cx="1743324" cy="5715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Scrum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333EB32-EA66-42F4-B4BB-8969B1DF9FF2}"/>
              </a:ext>
            </a:extLst>
          </p:cNvPr>
          <p:cNvSpPr/>
          <p:nvPr/>
        </p:nvSpPr>
        <p:spPr>
          <a:xfrm>
            <a:off x="8610310" y="1714126"/>
            <a:ext cx="2329402" cy="10656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Atender as necessidades do cliente 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53FE2AB-9039-43DA-A8CE-D9B91F32F9A8}"/>
              </a:ext>
            </a:extLst>
          </p:cNvPr>
          <p:cNvSpPr/>
          <p:nvPr/>
        </p:nvSpPr>
        <p:spPr>
          <a:xfrm>
            <a:off x="10433598" y="2887007"/>
            <a:ext cx="1743324" cy="5715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+ Agilidade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6DC67FA-FBAA-4980-A96F-B3E7D7160122}"/>
              </a:ext>
            </a:extLst>
          </p:cNvPr>
          <p:cNvSpPr/>
          <p:nvPr/>
        </p:nvSpPr>
        <p:spPr>
          <a:xfrm>
            <a:off x="8630811" y="2934373"/>
            <a:ext cx="1743324" cy="5715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Resposta + rápida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CC56799-9F4D-45F0-8D4C-56DA257488B5}"/>
              </a:ext>
            </a:extLst>
          </p:cNvPr>
          <p:cNvSpPr/>
          <p:nvPr/>
        </p:nvSpPr>
        <p:spPr>
          <a:xfrm>
            <a:off x="8630811" y="3618704"/>
            <a:ext cx="1215511" cy="5715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+ Precisão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F098DC0B-C5F6-490D-A6D4-52546A0194BC}"/>
              </a:ext>
            </a:extLst>
          </p:cNvPr>
          <p:cNvSpPr/>
          <p:nvPr/>
        </p:nvSpPr>
        <p:spPr>
          <a:xfrm>
            <a:off x="9890791" y="3565819"/>
            <a:ext cx="2004677" cy="5715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Resposta efetiva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0EBA7E87-024D-4AE1-9310-C245B83F1755}"/>
              </a:ext>
            </a:extLst>
          </p:cNvPr>
          <p:cNvSpPr/>
          <p:nvPr/>
        </p:nvSpPr>
        <p:spPr>
          <a:xfrm>
            <a:off x="8612835" y="4268939"/>
            <a:ext cx="1765057" cy="5272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Aplicação + segura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B52EB395-00D3-4DB6-AFEA-07DAF4046D78}"/>
              </a:ext>
            </a:extLst>
          </p:cNvPr>
          <p:cNvSpPr/>
          <p:nvPr/>
        </p:nvSpPr>
        <p:spPr>
          <a:xfrm>
            <a:off x="8630811" y="4830916"/>
            <a:ext cx="1579280" cy="574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+ Visualização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24BA183C-AEAF-4873-AAF3-DCB68CC8199C}"/>
              </a:ext>
            </a:extLst>
          </p:cNvPr>
          <p:cNvSpPr/>
          <p:nvPr/>
        </p:nvSpPr>
        <p:spPr>
          <a:xfrm>
            <a:off x="175259" y="4271934"/>
            <a:ext cx="1743324" cy="5715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Gerente dos totens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0B9F4232-BC5E-454F-8DAA-53949624727D}"/>
              </a:ext>
            </a:extLst>
          </p:cNvPr>
          <p:cNvSpPr/>
          <p:nvPr/>
        </p:nvSpPr>
        <p:spPr>
          <a:xfrm>
            <a:off x="2062054" y="4318898"/>
            <a:ext cx="1743324" cy="5715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Usuário do totem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81E9EF48-1897-44FF-A1D4-E4AB461543BD}"/>
              </a:ext>
            </a:extLst>
          </p:cNvPr>
          <p:cNvSpPr/>
          <p:nvPr/>
        </p:nvSpPr>
        <p:spPr>
          <a:xfrm>
            <a:off x="10000148" y="1080444"/>
            <a:ext cx="1743323" cy="5508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Entrega + </a:t>
            </a:r>
            <a:r>
              <a:rPr lang="pt-BR" dirty="0" err="1"/>
              <a:t>rapida</a:t>
            </a:r>
            <a:endParaRPr lang="pt-BR" dirty="0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859A7D25-C26B-4BE0-B976-31201D86C9CF}"/>
              </a:ext>
            </a:extLst>
          </p:cNvPr>
          <p:cNvSpPr/>
          <p:nvPr/>
        </p:nvSpPr>
        <p:spPr>
          <a:xfrm>
            <a:off x="10299875" y="4796202"/>
            <a:ext cx="1765058" cy="574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+ Organização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E163E795-D825-4852-A35D-966082C5F76A}"/>
              </a:ext>
            </a:extLst>
          </p:cNvPr>
          <p:cNvSpPr/>
          <p:nvPr/>
        </p:nvSpPr>
        <p:spPr>
          <a:xfrm>
            <a:off x="8624213" y="5488363"/>
            <a:ext cx="1969275" cy="574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Solução + prática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112B994-4C18-416B-999D-966B5DBA72ED}"/>
              </a:ext>
            </a:extLst>
          </p:cNvPr>
          <p:cNvSpPr/>
          <p:nvPr/>
        </p:nvSpPr>
        <p:spPr>
          <a:xfrm>
            <a:off x="6217461" y="1518805"/>
            <a:ext cx="1969275" cy="574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Mapeamento do problema</a:t>
            </a:r>
          </a:p>
        </p:txBody>
      </p:sp>
    </p:spTree>
    <p:extLst>
      <p:ext uri="{BB962C8B-B14F-4D97-AF65-F5344CB8AC3E}">
        <p14:creationId xmlns:p14="http://schemas.microsoft.com/office/powerpoint/2010/main" val="19324337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290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JORGE RICARDO LEÃO</dc:creator>
  <cp:lastModifiedBy>JORGE RICARDO LEÃO</cp:lastModifiedBy>
  <cp:revision>1</cp:revision>
  <dcterms:created xsi:type="dcterms:W3CDTF">2021-08-24T22:24:06Z</dcterms:created>
  <dcterms:modified xsi:type="dcterms:W3CDTF">2021-08-24T23:32:41Z</dcterms:modified>
</cp:coreProperties>
</file>