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4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7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88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3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3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0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22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4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2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8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6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8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5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7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54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EE119-268F-458B-8246-A06A9EDB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420" y="497945"/>
            <a:ext cx="3106961" cy="2801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7A332-E76D-46FD-A171-188041DF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420" y="3837491"/>
            <a:ext cx="3041321" cy="2801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CFC1F-AEE9-4C23-84B9-817BDD588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53" y="2645844"/>
            <a:ext cx="3100142" cy="2801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A4DA2-97CC-451C-8612-C24A6FA11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62" y="497945"/>
            <a:ext cx="3112898" cy="280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3050F-6789-4CE5-A6BB-59153363A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62" y="3837491"/>
            <a:ext cx="3087794" cy="2801608"/>
          </a:xfrm>
          <a:prstGeom prst="rect">
            <a:avLst/>
          </a:prstGeom>
        </p:spPr>
      </p:pic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7002506-AE17-40A0-AC1E-8AA685604C46}"/>
              </a:ext>
            </a:extLst>
          </p:cNvPr>
          <p:cNvSpPr/>
          <p:nvPr/>
        </p:nvSpPr>
        <p:spPr>
          <a:xfrm>
            <a:off x="11025448" y="2417081"/>
            <a:ext cx="813290" cy="72597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EE497F-B7BC-47BC-88A5-58C5BB3C6895}"/>
              </a:ext>
            </a:extLst>
          </p:cNvPr>
          <p:cNvSpPr/>
          <p:nvPr/>
        </p:nvSpPr>
        <p:spPr>
          <a:xfrm>
            <a:off x="353262" y="148520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1°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4ED3F7-F768-4D36-BE67-8491A5078309}"/>
              </a:ext>
            </a:extLst>
          </p:cNvPr>
          <p:cNvSpPr/>
          <p:nvPr/>
        </p:nvSpPr>
        <p:spPr>
          <a:xfrm>
            <a:off x="344251" y="3510674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2°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5D6E06-F463-4037-99CD-D88C7F4D7FAD}"/>
              </a:ext>
            </a:extLst>
          </p:cNvPr>
          <p:cNvSpPr/>
          <p:nvPr/>
        </p:nvSpPr>
        <p:spPr>
          <a:xfrm>
            <a:off x="4618178" y="2279072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3°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70C5B1-25FB-493A-9111-E146956A0D77}"/>
              </a:ext>
            </a:extLst>
          </p:cNvPr>
          <p:cNvSpPr/>
          <p:nvPr/>
        </p:nvSpPr>
        <p:spPr>
          <a:xfrm>
            <a:off x="8891780" y="148519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4°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7C7489-8A26-4C7B-BD17-041DEB526F95}"/>
              </a:ext>
            </a:extLst>
          </p:cNvPr>
          <p:cNvSpPr/>
          <p:nvPr/>
        </p:nvSpPr>
        <p:spPr>
          <a:xfrm>
            <a:off x="8957420" y="3510673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5°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F61FC-4EE2-4005-A065-43763DA4BC88}"/>
              </a:ext>
            </a:extLst>
          </p:cNvPr>
          <p:cNvSpPr/>
          <p:nvPr/>
        </p:nvSpPr>
        <p:spPr>
          <a:xfrm>
            <a:off x="3864913" y="148519"/>
            <a:ext cx="4562475" cy="7757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StoryBoard – As Is TotemHub</a:t>
            </a:r>
          </a:p>
        </p:txBody>
      </p:sp>
    </p:spTree>
    <p:extLst>
      <p:ext uri="{BB962C8B-B14F-4D97-AF65-F5344CB8AC3E}">
        <p14:creationId xmlns:p14="http://schemas.microsoft.com/office/powerpoint/2010/main" val="23017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16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Herculano, Vitor</dc:creator>
  <cp:lastModifiedBy>Herculano, Vitor</cp:lastModifiedBy>
  <cp:revision>4</cp:revision>
  <dcterms:created xsi:type="dcterms:W3CDTF">2021-08-26T11:41:18Z</dcterms:created>
  <dcterms:modified xsi:type="dcterms:W3CDTF">2021-08-26T13:26:18Z</dcterms:modified>
</cp:coreProperties>
</file>