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3A1-3DDB-42DD-BBD9-F12C153D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F9EC-274B-46EE-8A3F-4D62F657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F1F3-D3CF-49FF-8FCA-0CA1735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311B-CE27-434F-8B7F-14F565AE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4983-0E3C-4E0A-8429-0FA9523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0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3E5-AFAC-436D-BED2-72416868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1DE27-70DD-410B-9095-F4B284F3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6464-DE63-47B8-8911-7AA72C1B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479F-C7D3-4FD2-9350-E33EC2D7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BC27-A3E4-4AA5-90C7-DEAE3C9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B2C8A-4A09-443C-B465-B3A5AF7DD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BEE0-26BA-4BEC-8483-F557F001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13C4-EF14-43A9-818F-A8ED0B89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3D95-7A37-4732-AA5D-CEC7380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96B9-734D-4CB6-B5D6-92F070B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032F-0C06-4362-8EF4-A594BAFF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B6D1-5203-49D4-A8CE-3A93B4D8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81E5-61B1-48DA-B646-B87E442E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A6BC-3277-4A37-8FA0-13DB3349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7637-7BEA-4295-88F5-F7FBDABA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AB70-E93D-423C-BE7B-1B95451A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B94A-313F-425D-8055-0B4DA186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CB5D-FB61-49D0-8FAD-4300FB8B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9E70-5A4A-41DF-84F3-FA69BF7A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23C7-89CD-43B0-8116-AF556E27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9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25EA-3EFF-4590-8058-B8196E7D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C904-63B5-4279-96F5-37C46C63C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91F3-FE5A-4F5E-8309-76141DAD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921D-733A-4286-9AFD-559881F5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9283-C103-4F62-A869-980E3D45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AACC-3D53-4351-A916-71964F63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B34F-C14E-4098-A887-FC542AC9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31075-C068-4BE0-818D-6FD7A0B8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E40B-94E0-4780-9173-5F65B28C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F697E-39B1-44BE-9988-9A403CC77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AAF0A-0642-4A0B-BAD5-38AD3830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57806-C001-4D53-B3CE-F7C82E35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9C524-77CB-449F-B85A-DF1379A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98CED-0D12-41E0-B4E4-ECDA8C0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8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6FB5-3DB1-43FE-BEBA-E15E24E2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8FDE4-B8D4-43CE-9E08-2C3A212E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D92A2-5651-4819-B6B8-77A39909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4FD12-5800-4891-9072-F652842E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A09C-331D-47EF-8B03-4D083147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412C5-B0B8-4E37-88D1-5095376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5A4F-BBB4-4499-9767-FD653AB5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9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A7BE-241A-4CB3-BFC3-63621065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0B2A-C442-49DE-88A5-4685197E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A0A56-DCEA-4609-8C29-2D195BA4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9546-7F87-451C-BF23-B1FD6095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3A612-9D02-4AC3-BE3B-955C5544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C69CC-9BD6-4068-A2FB-65787D5A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5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4907-87A4-4473-86BF-68608E5B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2237-7A0F-4212-9B11-ADAFC97BF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5EEBD-30BE-4AB9-BBDD-C5CA803A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54072-CE91-4257-AF2A-673DC702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D111A-642F-48F3-A4C9-B80750B5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25E7-8221-4107-A5E4-B95BA8BC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9BA9C-F735-4F21-A20E-437DD98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58E5-8DBE-48F9-8AF7-C5DF8785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ACB5-7ED1-4B47-BC55-4A571F6CD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90DD-AE09-4C56-828E-FC7F4832F031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E6E1-5CA8-4CC4-B26C-EAA04D67E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668-5538-43AA-A285-1E2E983C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85A7-2E1C-4C5F-B2EA-1F8629437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8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Conector de Seta Reta 107">
            <a:extLst>
              <a:ext uri="{FF2B5EF4-FFF2-40B4-BE49-F238E27FC236}">
                <a16:creationId xmlns:a16="http://schemas.microsoft.com/office/drawing/2014/main" id="{AA177D9F-E486-4534-8D3E-19DFAE845A37}"/>
              </a:ext>
            </a:extLst>
          </p:cNvPr>
          <p:cNvCxnSpPr>
            <a:cxnSpLocks/>
            <a:stCxn id="64" idx="1"/>
            <a:endCxn id="148" idx="3"/>
          </p:cNvCxnSpPr>
          <p:nvPr/>
        </p:nvCxnSpPr>
        <p:spPr>
          <a:xfrm rot="10800000">
            <a:off x="5299125" y="3922991"/>
            <a:ext cx="2541898" cy="17450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7">
            <a:extLst>
              <a:ext uri="{FF2B5EF4-FFF2-40B4-BE49-F238E27FC236}">
                <a16:creationId xmlns:a16="http://schemas.microsoft.com/office/drawing/2014/main" id="{7431B2E8-612D-4892-B5FB-9BA850A33623}"/>
              </a:ext>
            </a:extLst>
          </p:cNvPr>
          <p:cNvCxnSpPr>
            <a:cxnSpLocks/>
            <a:stCxn id="47" idx="1"/>
            <a:endCxn id="12" idx="4"/>
          </p:cNvCxnSpPr>
          <p:nvPr/>
        </p:nvCxnSpPr>
        <p:spPr>
          <a:xfrm rot="10800000">
            <a:off x="3092528" y="1111057"/>
            <a:ext cx="3101292" cy="2530295"/>
          </a:xfrm>
          <a:prstGeom prst="bentConnector3">
            <a:avLst>
              <a:gd name="adj1" fmla="val 11897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07">
            <a:extLst>
              <a:ext uri="{FF2B5EF4-FFF2-40B4-BE49-F238E27FC236}">
                <a16:creationId xmlns:a16="http://schemas.microsoft.com/office/drawing/2014/main" id="{A1382517-478B-4F56-BE6D-B5C40D3DDAB6}"/>
              </a:ext>
            </a:extLst>
          </p:cNvPr>
          <p:cNvCxnSpPr>
            <a:cxnSpLocks/>
            <a:stCxn id="53" idx="1"/>
            <a:endCxn id="12" idx="2"/>
          </p:cNvCxnSpPr>
          <p:nvPr/>
        </p:nvCxnSpPr>
        <p:spPr>
          <a:xfrm rot="10800000" flipH="1">
            <a:off x="490946" y="1111056"/>
            <a:ext cx="469869" cy="2621040"/>
          </a:xfrm>
          <a:prstGeom prst="bentConnector3">
            <a:avLst>
              <a:gd name="adj1" fmla="val -48652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29">
            <a:extLst>
              <a:ext uri="{FF2B5EF4-FFF2-40B4-BE49-F238E27FC236}">
                <a16:creationId xmlns:a16="http://schemas.microsoft.com/office/drawing/2014/main" id="{AE6D5E04-2C0F-41E2-99D2-C5DF82B09B94}"/>
              </a:ext>
            </a:extLst>
          </p:cNvPr>
          <p:cNvSpPr/>
          <p:nvPr/>
        </p:nvSpPr>
        <p:spPr>
          <a:xfrm>
            <a:off x="168812" y="2507806"/>
            <a:ext cx="11856089" cy="4244687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312176D0-B06C-4C29-931F-27354E6770C3}"/>
              </a:ext>
            </a:extLst>
          </p:cNvPr>
          <p:cNvGrpSpPr/>
          <p:nvPr/>
        </p:nvGrpSpPr>
        <p:grpSpPr>
          <a:xfrm>
            <a:off x="6101587" y="2727050"/>
            <a:ext cx="2327633" cy="1828602"/>
            <a:chOff x="8741678" y="1501253"/>
            <a:chExt cx="2566458" cy="2016224"/>
          </a:xfrm>
        </p:grpSpPr>
        <p:sp>
          <p:nvSpPr>
            <p:cNvPr id="47" name="Retângulo 9">
              <a:extLst>
                <a:ext uri="{FF2B5EF4-FFF2-40B4-BE49-F238E27FC236}">
                  <a16:creationId xmlns:a16="http://schemas.microsoft.com/office/drawing/2014/main" id="{139CB3E8-2C6E-426E-95B1-48A4DB0DD412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etângulo 10">
              <a:extLst>
                <a:ext uri="{FF2B5EF4-FFF2-40B4-BE49-F238E27FC236}">
                  <a16:creationId xmlns:a16="http://schemas.microsoft.com/office/drawing/2014/main" id="{820043FB-B437-4FC7-916B-535A06A19469}"/>
                </a:ext>
              </a:extLst>
            </p:cNvPr>
            <p:cNvSpPr/>
            <p:nvPr/>
          </p:nvSpPr>
          <p:spPr>
            <a:xfrm>
              <a:off x="8741678" y="158305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CRUD Usuário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 / JPA / </a:t>
              </a:r>
              <a:r>
                <a:rPr lang="pt-BR" sz="1451" dirty="0" err="1">
                  <a:solidFill>
                    <a:prstClr val="white"/>
                  </a:solidFill>
                </a:rPr>
                <a:t>JavaScript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9" name="Retângulo 20">
              <a:extLst>
                <a:ext uri="{FF2B5EF4-FFF2-40B4-BE49-F238E27FC236}">
                  <a16:creationId xmlns:a16="http://schemas.microsoft.com/office/drawing/2014/main" id="{BEC1C962-238C-4EF6-901E-BBD37E189031}"/>
                </a:ext>
              </a:extLst>
            </p:cNvPr>
            <p:cNvSpPr/>
            <p:nvPr/>
          </p:nvSpPr>
          <p:spPr>
            <a:xfrm>
              <a:off x="8923572" y="257753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API para CRUD de usuários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F69F20-5CD7-48C6-AD12-F50684CBE0E2}"/>
              </a:ext>
            </a:extLst>
          </p:cNvPr>
          <p:cNvGrpSpPr/>
          <p:nvPr/>
        </p:nvGrpSpPr>
        <p:grpSpPr>
          <a:xfrm>
            <a:off x="851142" y="105507"/>
            <a:ext cx="2339345" cy="2011098"/>
            <a:chOff x="2873474" y="444667"/>
            <a:chExt cx="2339345" cy="2092480"/>
          </a:xfrm>
        </p:grpSpPr>
        <p:sp>
          <p:nvSpPr>
            <p:cNvPr id="12" name="Fluxograma: Disco Magnético 6">
              <a:extLst>
                <a:ext uri="{FF2B5EF4-FFF2-40B4-BE49-F238E27FC236}">
                  <a16:creationId xmlns:a16="http://schemas.microsoft.com/office/drawing/2014/main" id="{1F58DADD-1160-4E3C-A683-DEFC11B74967}"/>
                </a:ext>
              </a:extLst>
            </p:cNvPr>
            <p:cNvSpPr/>
            <p:nvPr/>
          </p:nvSpPr>
          <p:spPr>
            <a:xfrm>
              <a:off x="2983148" y="444667"/>
              <a:ext cx="2131712" cy="20924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1EA5B359-2D9C-4EAD-9A40-8975A0CE8C61}"/>
                </a:ext>
              </a:extLst>
            </p:cNvPr>
            <p:cNvSpPr/>
            <p:nvPr/>
          </p:nvSpPr>
          <p:spPr>
            <a:xfrm>
              <a:off x="2885186" y="769286"/>
              <a:ext cx="2327633" cy="594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71A28FB-AFC9-495B-8393-4A66DBB15701}"/>
                </a:ext>
              </a:extLst>
            </p:cNvPr>
            <p:cNvSpPr/>
            <p:nvPr/>
          </p:nvSpPr>
          <p:spPr>
            <a:xfrm>
              <a:off x="2873474" y="1517397"/>
              <a:ext cx="2327633" cy="762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de usuários para manipulação na plataforma.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etângulo 20">
            <a:extLst>
              <a:ext uri="{FF2B5EF4-FFF2-40B4-BE49-F238E27FC236}">
                <a16:creationId xmlns:a16="http://schemas.microsoft.com/office/drawing/2014/main" id="{00DCD7ED-D3DA-402D-9972-ABE43E107D40}"/>
              </a:ext>
            </a:extLst>
          </p:cNvPr>
          <p:cNvSpPr/>
          <p:nvPr/>
        </p:nvSpPr>
        <p:spPr>
          <a:xfrm>
            <a:off x="10055191" y="6328119"/>
            <a:ext cx="2327633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Sistema</a:t>
            </a:r>
            <a:endParaRPr lang="pt-BR" sz="1451" dirty="0"/>
          </a:p>
        </p:txBody>
      </p: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1C67C3FA-5EE7-4325-84EF-5CB3B3FFC05A}"/>
              </a:ext>
            </a:extLst>
          </p:cNvPr>
          <p:cNvCxnSpPr>
            <a:cxnSpLocks/>
            <a:stCxn id="64" idx="0"/>
            <a:endCxn id="47" idx="3"/>
          </p:cNvCxnSpPr>
          <p:nvPr/>
        </p:nvCxnSpPr>
        <p:spPr>
          <a:xfrm rot="16200000" flipV="1">
            <a:off x="8097321" y="3892988"/>
            <a:ext cx="1112370" cy="60909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>
            <a:extLst>
              <a:ext uri="{FF2B5EF4-FFF2-40B4-BE49-F238E27FC236}">
                <a16:creationId xmlns:a16="http://schemas.microsoft.com/office/drawing/2014/main" id="{E82589A9-3BA5-4C53-BB7A-2C91A7F07A48}"/>
              </a:ext>
            </a:extLst>
          </p:cNvPr>
          <p:cNvGrpSpPr/>
          <p:nvPr/>
        </p:nvGrpSpPr>
        <p:grpSpPr>
          <a:xfrm>
            <a:off x="416160" y="2817795"/>
            <a:ext cx="2327633" cy="1828602"/>
            <a:chOff x="11250573" y="1483853"/>
            <a:chExt cx="2566458" cy="2016224"/>
          </a:xfrm>
        </p:grpSpPr>
        <p:sp>
          <p:nvSpPr>
            <p:cNvPr id="53" name="Retângulo 9">
              <a:extLst>
                <a:ext uri="{FF2B5EF4-FFF2-40B4-BE49-F238E27FC236}">
                  <a16:creationId xmlns:a16="http://schemas.microsoft.com/office/drawing/2014/main" id="{6CAAB2CD-3694-468F-9A34-FDC3FDEBC801}"/>
                </a:ext>
              </a:extLst>
            </p:cNvPr>
            <p:cNvSpPr/>
            <p:nvPr/>
          </p:nvSpPr>
          <p:spPr>
            <a:xfrm>
              <a:off x="11333034" y="14838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10">
              <a:extLst>
                <a:ext uri="{FF2B5EF4-FFF2-40B4-BE49-F238E27FC236}">
                  <a16:creationId xmlns:a16="http://schemas.microsoft.com/office/drawing/2014/main" id="{C29C91C9-D4F8-4E4A-88D1-E98DBE2CDB30}"/>
                </a:ext>
              </a:extLst>
            </p:cNvPr>
            <p:cNvSpPr/>
            <p:nvPr/>
          </p:nvSpPr>
          <p:spPr>
            <a:xfrm>
              <a:off x="11250573" y="1613313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Extração CSV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13CC83E3-84F2-4D1C-B4B5-D8CDA804A9FD}"/>
                </a:ext>
              </a:extLst>
            </p:cNvPr>
            <p:cNvSpPr/>
            <p:nvPr/>
          </p:nvSpPr>
          <p:spPr>
            <a:xfrm>
              <a:off x="11356699" y="2452107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API para extração de arquivo </a:t>
              </a:r>
              <a:r>
                <a:rPr lang="pt-BR" sz="1451" dirty="0" err="1">
                  <a:solidFill>
                    <a:prstClr val="white"/>
                  </a:solidFill>
                </a:rPr>
                <a:t>csv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36">
            <a:extLst>
              <a:ext uri="{FF2B5EF4-FFF2-40B4-BE49-F238E27FC236}">
                <a16:creationId xmlns:a16="http://schemas.microsoft.com/office/drawing/2014/main" id="{8447A903-E170-409E-AC1D-8840A039202F}"/>
              </a:ext>
            </a:extLst>
          </p:cNvPr>
          <p:cNvGrpSpPr/>
          <p:nvPr/>
        </p:nvGrpSpPr>
        <p:grpSpPr>
          <a:xfrm>
            <a:off x="7802165" y="4753721"/>
            <a:ext cx="2342626" cy="1828603"/>
            <a:chOff x="7106493" y="4654462"/>
            <a:chExt cx="2582988" cy="2016225"/>
          </a:xfrm>
        </p:grpSpPr>
        <p:grpSp>
          <p:nvGrpSpPr>
            <p:cNvPr id="61" name="Group 22">
              <a:extLst>
                <a:ext uri="{FF2B5EF4-FFF2-40B4-BE49-F238E27FC236}">
                  <a16:creationId xmlns:a16="http://schemas.microsoft.com/office/drawing/2014/main" id="{8477BBC0-F906-4F9C-A7FB-B5C8B753E34C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64" name="Retângulo 6">
                <a:extLst>
                  <a:ext uri="{FF2B5EF4-FFF2-40B4-BE49-F238E27FC236}">
                    <a16:creationId xmlns:a16="http://schemas.microsoft.com/office/drawing/2014/main" id="{EF6E9555-282D-484B-8761-00F45EFBADD3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etângulo 6">
                <a:extLst>
                  <a:ext uri="{FF2B5EF4-FFF2-40B4-BE49-F238E27FC236}">
                    <a16:creationId xmlns:a16="http://schemas.microsoft.com/office/drawing/2014/main" id="{95A7729B-D8E1-4947-B12B-3C3A3860CC10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Multiply 18">
                <a:extLst>
                  <a:ext uri="{FF2B5EF4-FFF2-40B4-BE49-F238E27FC236}">
                    <a16:creationId xmlns:a16="http://schemas.microsoft.com/office/drawing/2014/main" id="{6D2F1D2D-F939-4D6E-A949-B7664298CF30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67" name="Circular Arrow 19">
                <a:extLst>
                  <a:ext uri="{FF2B5EF4-FFF2-40B4-BE49-F238E27FC236}">
                    <a16:creationId xmlns:a16="http://schemas.microsoft.com/office/drawing/2014/main" id="{453E3F59-DE07-4198-A4A4-0B0F0E9D2B52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132BD6E3-8A93-4F69-B369-0D0A7A9C3AEE}"/>
                </a:ext>
              </a:extLst>
            </p:cNvPr>
            <p:cNvSpPr/>
            <p:nvPr/>
          </p:nvSpPr>
          <p:spPr>
            <a:xfrm>
              <a:off x="7123023" y="4995840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HTML / CSS / </a:t>
              </a:r>
              <a:r>
                <a:rPr lang="pt-BR" sz="1451" dirty="0" err="1">
                  <a:solidFill>
                    <a:prstClr val="white"/>
                  </a:solidFill>
                </a:rPr>
                <a:t>JavaScript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B2D78C89-6A89-4F0B-81FB-2841DB6AE4F1}"/>
                </a:ext>
              </a:extLst>
            </p:cNvPr>
            <p:cNvSpPr/>
            <p:nvPr/>
          </p:nvSpPr>
          <p:spPr>
            <a:xfrm>
              <a:off x="7106493" y="5947233"/>
              <a:ext cx="2566458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Feed | CRUD de denúncias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Group 36">
            <a:extLst>
              <a:ext uri="{FF2B5EF4-FFF2-40B4-BE49-F238E27FC236}">
                <a16:creationId xmlns:a16="http://schemas.microsoft.com/office/drawing/2014/main" id="{0C879550-888E-4823-A11E-2B617E512DE8}"/>
              </a:ext>
            </a:extLst>
          </p:cNvPr>
          <p:cNvGrpSpPr/>
          <p:nvPr/>
        </p:nvGrpSpPr>
        <p:grpSpPr>
          <a:xfrm>
            <a:off x="3109111" y="4819649"/>
            <a:ext cx="2344207" cy="1828603"/>
            <a:chOff x="7104749" y="4654461"/>
            <a:chExt cx="2584732" cy="2016225"/>
          </a:xfrm>
        </p:grpSpPr>
        <p:grpSp>
          <p:nvGrpSpPr>
            <p:cNvPr id="69" name="Group 22">
              <a:extLst>
                <a:ext uri="{FF2B5EF4-FFF2-40B4-BE49-F238E27FC236}">
                  <a16:creationId xmlns:a16="http://schemas.microsoft.com/office/drawing/2014/main" id="{AA7A5AEB-2F5E-46C2-B3EB-52C3CBC9EBEC}"/>
                </a:ext>
              </a:extLst>
            </p:cNvPr>
            <p:cNvGrpSpPr/>
            <p:nvPr/>
          </p:nvGrpSpPr>
          <p:grpSpPr>
            <a:xfrm>
              <a:off x="7149338" y="4654461"/>
              <a:ext cx="2463284" cy="2016225"/>
              <a:chOff x="8392958" y="3891082"/>
              <a:chExt cx="3276203" cy="2212133"/>
            </a:xfrm>
          </p:grpSpPr>
          <p:sp>
            <p:nvSpPr>
              <p:cNvPr id="72" name="Retângulo 6">
                <a:extLst>
                  <a:ext uri="{FF2B5EF4-FFF2-40B4-BE49-F238E27FC236}">
                    <a16:creationId xmlns:a16="http://schemas.microsoft.com/office/drawing/2014/main" id="{30E08275-2CC6-42D9-95A8-AF95A95396DE}"/>
                  </a:ext>
                </a:extLst>
              </p:cNvPr>
              <p:cNvSpPr/>
              <p:nvPr/>
            </p:nvSpPr>
            <p:spPr>
              <a:xfrm>
                <a:off x="8392958" y="3891082"/>
                <a:ext cx="3276203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Retângulo 6">
                <a:extLst>
                  <a:ext uri="{FF2B5EF4-FFF2-40B4-BE49-F238E27FC236}">
                    <a16:creationId xmlns:a16="http://schemas.microsoft.com/office/drawing/2014/main" id="{F04D6939-E53E-4CC3-8AA8-195282426AE9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Multiply 18">
                <a:extLst>
                  <a:ext uri="{FF2B5EF4-FFF2-40B4-BE49-F238E27FC236}">
                    <a16:creationId xmlns:a16="http://schemas.microsoft.com/office/drawing/2014/main" id="{943C2790-6654-49E0-8F82-B659FCE2C39B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75" name="Circular Arrow 19">
                <a:extLst>
                  <a:ext uri="{FF2B5EF4-FFF2-40B4-BE49-F238E27FC236}">
                    <a16:creationId xmlns:a16="http://schemas.microsoft.com/office/drawing/2014/main" id="{24C869F3-998D-463F-88F5-3E8A9879DAA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165E4945-2C29-40B8-9949-CB9B16EB2C7D}"/>
                </a:ext>
              </a:extLst>
            </p:cNvPr>
            <p:cNvSpPr/>
            <p:nvPr/>
          </p:nvSpPr>
          <p:spPr>
            <a:xfrm>
              <a:off x="7104749" y="498880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ADM 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AJAX / Spring Boot / JPA / 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 / </a:t>
              </a:r>
              <a:r>
                <a:rPr lang="pt-BR" sz="1451" dirty="0" err="1">
                  <a:solidFill>
                    <a:prstClr val="white"/>
                  </a:solidFill>
                </a:rPr>
                <a:t>NodeJs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601D3763-4C97-4627-9853-6881320CB753}"/>
                </a:ext>
              </a:extLst>
            </p:cNvPr>
            <p:cNvSpPr/>
            <p:nvPr/>
          </p:nvSpPr>
          <p:spPr>
            <a:xfrm>
              <a:off x="7123022" y="5819930"/>
              <a:ext cx="2566459" cy="840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de contestação</a:t>
              </a:r>
              <a:br>
                <a:rPr lang="pt-BR" sz="1451" dirty="0">
                  <a:solidFill>
                    <a:prstClr val="white"/>
                  </a:solidFill>
                </a:rPr>
              </a:br>
              <a:r>
                <a:rPr lang="pt-BR" sz="1451" dirty="0">
                  <a:solidFill>
                    <a:prstClr val="white"/>
                  </a:solidFill>
                </a:rPr>
                <a:t>Dashboard</a:t>
              </a:r>
              <a:br>
                <a:rPr lang="pt-BR" sz="1451" dirty="0">
                  <a:solidFill>
                    <a:prstClr val="white"/>
                  </a:solidFill>
                </a:rPr>
              </a:br>
              <a:r>
                <a:rPr lang="pt-BR" sz="1451" dirty="0">
                  <a:solidFill>
                    <a:prstClr val="white"/>
                  </a:solidFill>
                </a:rPr>
                <a:t>CRUD de usuário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1" name="Conector de Seta Reta 107">
            <a:extLst>
              <a:ext uri="{FF2B5EF4-FFF2-40B4-BE49-F238E27FC236}">
                <a16:creationId xmlns:a16="http://schemas.microsoft.com/office/drawing/2014/main" id="{25D402EE-8B25-4177-92ED-1BC728EF325C}"/>
              </a:ext>
            </a:extLst>
          </p:cNvPr>
          <p:cNvCxnSpPr>
            <a:cxnSpLocks/>
            <a:stCxn id="72" idx="1"/>
            <a:endCxn id="53" idx="2"/>
          </p:cNvCxnSpPr>
          <p:nvPr/>
        </p:nvCxnSpPr>
        <p:spPr>
          <a:xfrm rot="10800000">
            <a:off x="1568517" y="4646397"/>
            <a:ext cx="1581035" cy="1087554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Agrupar 37">
            <a:extLst>
              <a:ext uri="{FF2B5EF4-FFF2-40B4-BE49-F238E27FC236}">
                <a16:creationId xmlns:a16="http://schemas.microsoft.com/office/drawing/2014/main" id="{0FE0DCE2-4ADC-49E1-8532-59E7F5D01896}"/>
              </a:ext>
            </a:extLst>
          </p:cNvPr>
          <p:cNvGrpSpPr/>
          <p:nvPr/>
        </p:nvGrpSpPr>
        <p:grpSpPr>
          <a:xfrm>
            <a:off x="9349506" y="318528"/>
            <a:ext cx="2392940" cy="1828601"/>
            <a:chOff x="85840" y="1548384"/>
            <a:chExt cx="2638466" cy="2016223"/>
          </a:xfrm>
        </p:grpSpPr>
        <p:sp>
          <p:nvSpPr>
            <p:cNvPr id="100" name="Retângulo 29">
              <a:extLst>
                <a:ext uri="{FF2B5EF4-FFF2-40B4-BE49-F238E27FC236}">
                  <a16:creationId xmlns:a16="http://schemas.microsoft.com/office/drawing/2014/main" id="{59CE04D6-F3C5-4F55-B332-8E853016F8F1}"/>
                </a:ext>
              </a:extLst>
            </p:cNvPr>
            <p:cNvSpPr/>
            <p:nvPr/>
          </p:nvSpPr>
          <p:spPr>
            <a:xfrm>
              <a:off x="239730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1" name="Retângulo 20">
              <a:extLst>
                <a:ext uri="{FF2B5EF4-FFF2-40B4-BE49-F238E27FC236}">
                  <a16:creationId xmlns:a16="http://schemas.microsoft.com/office/drawing/2014/main" id="{123BDC3E-4B4F-43A7-BF11-369BB169F482}"/>
                </a:ext>
              </a:extLst>
            </p:cNvPr>
            <p:cNvSpPr/>
            <p:nvPr/>
          </p:nvSpPr>
          <p:spPr>
            <a:xfrm>
              <a:off x="85840" y="1686174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API Noticias</a:t>
              </a:r>
            </a:p>
            <a:p>
              <a:pPr lvl="0" algn="ctr">
                <a:defRPr/>
              </a:pPr>
              <a:r>
                <a:rPr lang="pt-BR" sz="1451" dirty="0"/>
                <a:t>[Container: API Noticias]</a:t>
              </a:r>
            </a:p>
          </p:txBody>
        </p:sp>
        <p:sp>
          <p:nvSpPr>
            <p:cNvPr id="102" name="Retângulo 20">
              <a:extLst>
                <a:ext uri="{FF2B5EF4-FFF2-40B4-BE49-F238E27FC236}">
                  <a16:creationId xmlns:a16="http://schemas.microsoft.com/office/drawing/2014/main" id="{E40C46DD-36DE-49EE-BB95-AF19DD25B4E6}"/>
                </a:ext>
              </a:extLst>
            </p:cNvPr>
            <p:cNvSpPr/>
            <p:nvPr/>
          </p:nvSpPr>
          <p:spPr>
            <a:xfrm>
              <a:off x="157848" y="2542903"/>
              <a:ext cx="2566458" cy="286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88" dirty="0"/>
                <a:t>API para envio de noticias</a:t>
              </a:r>
            </a:p>
          </p:txBody>
        </p:sp>
      </p:grpSp>
      <p:grpSp>
        <p:nvGrpSpPr>
          <p:cNvPr id="104" name="Agrupar 37">
            <a:extLst>
              <a:ext uri="{FF2B5EF4-FFF2-40B4-BE49-F238E27FC236}">
                <a16:creationId xmlns:a16="http://schemas.microsoft.com/office/drawing/2014/main" id="{505DB0D1-D537-4C1D-9AFF-6B238F1BA335}"/>
              </a:ext>
            </a:extLst>
          </p:cNvPr>
          <p:cNvGrpSpPr/>
          <p:nvPr/>
        </p:nvGrpSpPr>
        <p:grpSpPr>
          <a:xfrm>
            <a:off x="6101985" y="230256"/>
            <a:ext cx="2327633" cy="1828601"/>
            <a:chOff x="136249" y="1548384"/>
            <a:chExt cx="2566458" cy="2016223"/>
          </a:xfrm>
        </p:grpSpPr>
        <p:sp>
          <p:nvSpPr>
            <p:cNvPr id="105" name="Retângulo 29">
              <a:extLst>
                <a:ext uri="{FF2B5EF4-FFF2-40B4-BE49-F238E27FC236}">
                  <a16:creationId xmlns:a16="http://schemas.microsoft.com/office/drawing/2014/main" id="{35C35B5A-B297-490A-8DC5-089F587790C4}"/>
                </a:ext>
              </a:extLst>
            </p:cNvPr>
            <p:cNvSpPr/>
            <p:nvPr/>
          </p:nvSpPr>
          <p:spPr>
            <a:xfrm>
              <a:off x="239730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6" name="Retângulo 20">
              <a:extLst>
                <a:ext uri="{FF2B5EF4-FFF2-40B4-BE49-F238E27FC236}">
                  <a16:creationId xmlns:a16="http://schemas.microsoft.com/office/drawing/2014/main" id="{398152F6-BC0E-4C10-810D-7CE109358476}"/>
                </a:ext>
              </a:extLst>
            </p:cNvPr>
            <p:cNvSpPr/>
            <p:nvPr/>
          </p:nvSpPr>
          <p:spPr>
            <a:xfrm>
              <a:off x="136249" y="1686174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API via CEP</a:t>
              </a:r>
            </a:p>
            <a:p>
              <a:pPr lvl="0" algn="ctr">
                <a:defRPr/>
              </a:pPr>
              <a:r>
                <a:rPr lang="pt-BR" sz="1451" dirty="0"/>
                <a:t>[Container: API de buscar CEP]</a:t>
              </a:r>
            </a:p>
          </p:txBody>
        </p:sp>
        <p:sp>
          <p:nvSpPr>
            <p:cNvPr id="107" name="Retângulo 20">
              <a:extLst>
                <a:ext uri="{FF2B5EF4-FFF2-40B4-BE49-F238E27FC236}">
                  <a16:creationId xmlns:a16="http://schemas.microsoft.com/office/drawing/2014/main" id="{5A76807C-3D16-4887-9610-672E420736FA}"/>
                </a:ext>
              </a:extLst>
            </p:cNvPr>
            <p:cNvSpPr/>
            <p:nvPr/>
          </p:nvSpPr>
          <p:spPr>
            <a:xfrm>
              <a:off x="174314" y="2725943"/>
              <a:ext cx="2508121" cy="47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088" dirty="0"/>
                <a:t>API para busca de CEP de acordo com os dados do usuário</a:t>
              </a:r>
            </a:p>
          </p:txBody>
        </p:sp>
      </p:grpSp>
      <p:cxnSp>
        <p:nvCxnSpPr>
          <p:cNvPr id="108" name="Conector de Seta Reta 7">
            <a:extLst>
              <a:ext uri="{FF2B5EF4-FFF2-40B4-BE49-F238E27FC236}">
                <a16:creationId xmlns:a16="http://schemas.microsoft.com/office/drawing/2014/main" id="{C7C1DBA5-B885-4631-99D8-AA35F2825C3F}"/>
              </a:ext>
            </a:extLst>
          </p:cNvPr>
          <p:cNvCxnSpPr>
            <a:cxnSpLocks/>
            <a:stCxn id="47" idx="0"/>
            <a:endCxn id="105" idx="2"/>
          </p:cNvCxnSpPr>
          <p:nvPr/>
        </p:nvCxnSpPr>
        <p:spPr>
          <a:xfrm rot="5400000" flipH="1" flipV="1">
            <a:off x="6938533" y="2391714"/>
            <a:ext cx="668193" cy="24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07">
            <a:extLst>
              <a:ext uri="{FF2B5EF4-FFF2-40B4-BE49-F238E27FC236}">
                <a16:creationId xmlns:a16="http://schemas.microsoft.com/office/drawing/2014/main" id="{4C7A2717-AEDB-40D9-A52D-AE57E0EA66FB}"/>
              </a:ext>
            </a:extLst>
          </p:cNvPr>
          <p:cNvCxnSpPr>
            <a:cxnSpLocks/>
            <a:stCxn id="72" idx="3"/>
            <a:endCxn id="47" idx="2"/>
          </p:cNvCxnSpPr>
          <p:nvPr/>
        </p:nvCxnSpPr>
        <p:spPr>
          <a:xfrm flipV="1">
            <a:off x="5383611" y="4555652"/>
            <a:ext cx="1887778" cy="1178299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07">
            <a:extLst>
              <a:ext uri="{FF2B5EF4-FFF2-40B4-BE49-F238E27FC236}">
                <a16:creationId xmlns:a16="http://schemas.microsoft.com/office/drawing/2014/main" id="{B5D3DED3-DA29-4B74-928A-C029CC039B0D}"/>
              </a:ext>
            </a:extLst>
          </p:cNvPr>
          <p:cNvCxnSpPr>
            <a:cxnSpLocks/>
            <a:stCxn id="64" idx="3"/>
            <a:endCxn id="188" idx="2"/>
          </p:cNvCxnSpPr>
          <p:nvPr/>
        </p:nvCxnSpPr>
        <p:spPr>
          <a:xfrm flipV="1">
            <a:off x="10075083" y="4483970"/>
            <a:ext cx="476879" cy="118405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38">
            <a:extLst>
              <a:ext uri="{FF2B5EF4-FFF2-40B4-BE49-F238E27FC236}">
                <a16:creationId xmlns:a16="http://schemas.microsoft.com/office/drawing/2014/main" id="{30FA16A6-54B6-46A5-82A4-70ACA3253C89}"/>
              </a:ext>
            </a:extLst>
          </p:cNvPr>
          <p:cNvGrpSpPr/>
          <p:nvPr/>
        </p:nvGrpSpPr>
        <p:grpSpPr>
          <a:xfrm>
            <a:off x="3041791" y="2677434"/>
            <a:ext cx="2327633" cy="1828602"/>
            <a:chOff x="8741678" y="1501253"/>
            <a:chExt cx="2566458" cy="2016224"/>
          </a:xfrm>
        </p:grpSpPr>
        <p:sp>
          <p:nvSpPr>
            <p:cNvPr id="146" name="Retângulo 9">
              <a:extLst>
                <a:ext uri="{FF2B5EF4-FFF2-40B4-BE49-F238E27FC236}">
                  <a16:creationId xmlns:a16="http://schemas.microsoft.com/office/drawing/2014/main" id="{CEE3B621-E70F-4605-9061-3D81993F0012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7" name="Retângulo 10">
              <a:extLst>
                <a:ext uri="{FF2B5EF4-FFF2-40B4-BE49-F238E27FC236}">
                  <a16:creationId xmlns:a16="http://schemas.microsoft.com/office/drawing/2014/main" id="{DCAD82E9-F62C-4F98-8E8E-34E73E2D0AD3}"/>
                </a:ext>
              </a:extLst>
            </p:cNvPr>
            <p:cNvSpPr/>
            <p:nvPr/>
          </p:nvSpPr>
          <p:spPr>
            <a:xfrm>
              <a:off x="8741678" y="158305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CRUD Denúncias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 / JPA / </a:t>
              </a:r>
              <a:r>
                <a:rPr lang="pt-BR" sz="1451" dirty="0" err="1">
                  <a:solidFill>
                    <a:prstClr val="white"/>
                  </a:solidFill>
                </a:rPr>
                <a:t>JavaScript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48" name="Retângulo 20">
              <a:extLst>
                <a:ext uri="{FF2B5EF4-FFF2-40B4-BE49-F238E27FC236}">
                  <a16:creationId xmlns:a16="http://schemas.microsoft.com/office/drawing/2014/main" id="{2BCCDFF4-427F-495D-A330-544FF30DFC64}"/>
                </a:ext>
              </a:extLst>
            </p:cNvPr>
            <p:cNvSpPr/>
            <p:nvPr/>
          </p:nvSpPr>
          <p:spPr>
            <a:xfrm>
              <a:off x="8923572" y="257753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API para CRUD de denúncias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69" name="Conector de Seta Reta 107">
            <a:extLst>
              <a:ext uri="{FF2B5EF4-FFF2-40B4-BE49-F238E27FC236}">
                <a16:creationId xmlns:a16="http://schemas.microsoft.com/office/drawing/2014/main" id="{1DC3871C-97A1-4B9B-AB2C-AD05583FAD5B}"/>
              </a:ext>
            </a:extLst>
          </p:cNvPr>
          <p:cNvCxnSpPr>
            <a:cxnSpLocks/>
            <a:endCxn id="146" idx="2"/>
          </p:cNvCxnSpPr>
          <p:nvPr/>
        </p:nvCxnSpPr>
        <p:spPr>
          <a:xfrm rot="5400000" flipH="1" flipV="1">
            <a:off x="4005956" y="4614012"/>
            <a:ext cx="313613" cy="976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38">
            <a:extLst>
              <a:ext uri="{FF2B5EF4-FFF2-40B4-BE49-F238E27FC236}">
                <a16:creationId xmlns:a16="http://schemas.microsoft.com/office/drawing/2014/main" id="{1A6152BB-5828-4407-84BE-27EA5E2B5E42}"/>
              </a:ext>
            </a:extLst>
          </p:cNvPr>
          <p:cNvGrpSpPr/>
          <p:nvPr/>
        </p:nvGrpSpPr>
        <p:grpSpPr>
          <a:xfrm>
            <a:off x="9382160" y="2655368"/>
            <a:ext cx="2327633" cy="1828602"/>
            <a:chOff x="8741678" y="1501253"/>
            <a:chExt cx="2566458" cy="2016224"/>
          </a:xfrm>
        </p:grpSpPr>
        <p:sp>
          <p:nvSpPr>
            <p:cNvPr id="188" name="Retângulo 9">
              <a:extLst>
                <a:ext uri="{FF2B5EF4-FFF2-40B4-BE49-F238E27FC236}">
                  <a16:creationId xmlns:a16="http://schemas.microsoft.com/office/drawing/2014/main" id="{90DB0D25-6D22-4269-8BC6-6F338CDC9D1E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tângulo 10">
              <a:extLst>
                <a:ext uri="{FF2B5EF4-FFF2-40B4-BE49-F238E27FC236}">
                  <a16:creationId xmlns:a16="http://schemas.microsoft.com/office/drawing/2014/main" id="{FBC8C8BC-E65E-4E8E-92DF-0623368E7719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Integração noticias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JavaScript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90" name="Retângulo 20">
              <a:extLst>
                <a:ext uri="{FF2B5EF4-FFF2-40B4-BE49-F238E27FC236}">
                  <a16:creationId xmlns:a16="http://schemas.microsoft.com/office/drawing/2014/main" id="{8AB5BECA-FC6E-4165-A1CA-B8AF9A8F536E}"/>
                </a:ext>
              </a:extLst>
            </p:cNvPr>
            <p:cNvSpPr/>
            <p:nvPr/>
          </p:nvSpPr>
          <p:spPr>
            <a:xfrm>
              <a:off x="8923572" y="2577531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Integração e tratativa de denúncias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93" name="Conector de Seta Reta 107">
            <a:extLst>
              <a:ext uri="{FF2B5EF4-FFF2-40B4-BE49-F238E27FC236}">
                <a16:creationId xmlns:a16="http://schemas.microsoft.com/office/drawing/2014/main" id="{FA88407E-96E6-4646-8838-3558E0420096}"/>
              </a:ext>
            </a:extLst>
          </p:cNvPr>
          <p:cNvCxnSpPr>
            <a:cxnSpLocks/>
            <a:stCxn id="188" idx="0"/>
            <a:endCxn id="100" idx="2"/>
          </p:cNvCxnSpPr>
          <p:nvPr/>
        </p:nvCxnSpPr>
        <p:spPr>
          <a:xfrm rot="5400000" flipH="1" flipV="1">
            <a:off x="10305417" y="2393675"/>
            <a:ext cx="508239" cy="151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7">
            <a:extLst>
              <a:ext uri="{FF2B5EF4-FFF2-40B4-BE49-F238E27FC236}">
                <a16:creationId xmlns:a16="http://schemas.microsoft.com/office/drawing/2014/main" id="{0F16C7EE-5A92-4238-B36B-44B954724B5B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2026672" y="2116605"/>
            <a:ext cx="2293660" cy="56083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79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Leao, Jorge Ricardo Lipa</dc:creator>
  <cp:lastModifiedBy>Leao, Jorge Ricardo Lipa</cp:lastModifiedBy>
  <cp:revision>14</cp:revision>
  <dcterms:created xsi:type="dcterms:W3CDTF">2022-04-05T20:05:55Z</dcterms:created>
  <dcterms:modified xsi:type="dcterms:W3CDTF">2022-04-05T22:28:03Z</dcterms:modified>
</cp:coreProperties>
</file>