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16A6-5EF8-4FE6-890D-5671F52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36E4D-453F-4A35-8A3B-B0C5D95F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C0E3-616F-4490-932B-AD490559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F516A-75C5-4B5C-9C48-89C1311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6112A-E397-4C66-87A9-B45951B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47D-46AC-4319-99B0-FBDDC5A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C16F5-350F-4D59-8BF8-0F4928C3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11441-F0CF-4677-897C-2BAC903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F7AC7-CEBD-4E4E-85AA-1C98FB1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DCC92-DE84-477A-9690-684B675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8CCAC-CF94-4852-868A-38F48A2D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175E8-DCFA-4ECD-AA8E-9533D57F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37F54-D7DD-4546-A6C0-DE9BC1E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A3F1-25DE-4B36-B1C7-2F6FD7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9BA43-C3A0-4EFD-B7E3-821BCB2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16D9-F47C-4255-8DDF-E84B78F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4BE3E-9DF4-4885-BE02-BC3AA2A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8FBB7-8EAB-48F3-8D6A-0BBD4D31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2A6D-53D4-4DD1-AB18-8C0781A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6161E-AF05-4CBC-8A7C-EEB86FD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CFB8-5079-49EA-A54F-950AB33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4C50B-05B3-4F83-AE33-14746873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0ED28-0A8F-43C0-B54B-4DF40EC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6EE1-2C34-40A5-B93D-93C9D67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8D107-0292-43B8-862A-1045C58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D58-FC30-492E-80B1-756D4DA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CA28F-FAF3-42BC-A8B5-AE3C10D9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87D7E-08C0-4C90-9E58-9E10BD2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20A5F-7EA1-4EBC-BBE1-0031CC7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FEF9B-44F5-4A39-BAEC-7D8DCBE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3B1F2-EDC1-4A34-B3E5-C7ECCC9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5114-3237-4FE7-B527-F87FDC42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3C8BA-9D80-40DB-8A27-33DAC512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CF9A8-7DCA-4C25-A4D0-652F193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3921-42E7-49F8-AAE6-09D40432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FB8C02-BCCA-449D-AD1C-4C763B5E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6227B-0491-43F8-93F4-26AB73D6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3DCA0C-DF06-4AA2-8F29-828707D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9A7C6-A9F4-4322-89CE-F921B1E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1BCE-1BA3-4851-876C-F80A2E5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229059-E8A1-4643-BC08-184914B4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71323-C0D9-4394-A967-DBD0CD8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6EAD-8AF6-4499-98EC-163179D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F44F0-E64D-4C4A-91FC-DCE0CFA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8A71-F243-4BAE-83C8-324C7EB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E0A3A-15B4-4F22-BE83-F278072A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5A7-1235-4AD1-9E9F-33C6C36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32FC1-6856-457E-8E2B-5F725A9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1003D-701B-4C66-9C6C-2264A61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66E03-F30C-407E-A79B-A3D7A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3789C-2F54-468A-B926-BCEFD98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06695-94EC-48EE-AED6-7F4E20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33BF-AAB3-49B3-8CE0-0E45A5E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95E24-85CF-4496-AB61-EED7D571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84E0D-C0B2-4A79-BABB-8EE75BD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E8EA2-C81C-41C9-B9C1-3C782E5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9D4F2-CA56-4AEE-8D7E-379EE7C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C0873-BCAD-4097-816A-18FB8A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28CDF-366B-48A8-90D5-32BD404C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DD054-A861-467F-8763-AEFED59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89C-2049-470A-9DFB-EE095017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C65-7635-434F-9E39-2D893C4FB771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8BEE-6777-492E-8E53-DBCBEF5F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4422B-3447-47B6-9EF3-8B1DFA6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18" Type="http://schemas.openxmlformats.org/officeDocument/2006/relationships/image" Target="../media/image8.png"/><Relationship Id="rId26" Type="http://schemas.openxmlformats.org/officeDocument/2006/relationships/image" Target="../media/image25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24" Type="http://schemas.openxmlformats.org/officeDocument/2006/relationships/image" Target="../media/image18.png"/><Relationship Id="rId5" Type="http://schemas.openxmlformats.org/officeDocument/2006/relationships/image" Target="../media/image32.png"/><Relationship Id="rId15" Type="http://schemas.openxmlformats.org/officeDocument/2006/relationships/image" Target="../media/image15.svg"/><Relationship Id="rId23" Type="http://schemas.openxmlformats.org/officeDocument/2006/relationships/image" Target="../media/image20.svg"/><Relationship Id="rId28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9.svg"/><Relationship Id="rId31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7.svg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1.png"/><Relationship Id="rId3" Type="http://schemas.openxmlformats.org/officeDocument/2006/relationships/image" Target="../media/image30.png"/><Relationship Id="rId21" Type="http://schemas.openxmlformats.org/officeDocument/2006/relationships/image" Target="../media/image18.png"/><Relationship Id="rId7" Type="http://schemas.openxmlformats.org/officeDocument/2006/relationships/image" Target="../media/image2.png"/><Relationship Id="rId12" Type="http://schemas.openxmlformats.org/officeDocument/2006/relationships/image" Target="../media/image34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24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14.png"/><Relationship Id="rId23" Type="http://schemas.openxmlformats.org/officeDocument/2006/relationships/image" Target="../media/image20.svg"/><Relationship Id="rId28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10.png"/><Relationship Id="rId4" Type="http://schemas.openxmlformats.org/officeDocument/2006/relationships/image" Target="../media/image31.png"/><Relationship Id="rId9" Type="http://schemas.openxmlformats.org/officeDocument/2006/relationships/image" Target="../media/image26.png"/><Relationship Id="rId14" Type="http://schemas.openxmlformats.org/officeDocument/2006/relationships/image" Target="../media/image13.svg"/><Relationship Id="rId22" Type="http://schemas.openxmlformats.org/officeDocument/2006/relationships/image" Target="../media/image19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55ED-F94C-418B-8EBA-AF76F75D4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AE388-F9F3-4957-BC1C-D007F13E7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D5D7608D-3778-4D03-92A1-EE8689A90A5A}"/>
              </a:ext>
            </a:extLst>
          </p:cNvPr>
          <p:cNvSpPr/>
          <p:nvPr/>
        </p:nvSpPr>
        <p:spPr>
          <a:xfrm>
            <a:off x="3290877" y="207310"/>
            <a:ext cx="3165475" cy="1661795"/>
          </a:xfrm>
          <a:prstGeom prst="cloud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2">
            <a:extLst>
              <a:ext uri="{FF2B5EF4-FFF2-40B4-BE49-F238E27FC236}">
                <a16:creationId xmlns:a16="http://schemas.microsoft.com/office/drawing/2014/main" id="{CB21072E-5AED-4EF5-8033-94D76E53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14" y="601600"/>
            <a:ext cx="1126108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NUVEM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8809D4-A8A2-49FD-A7CE-FBF59C1803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15" y="304560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 de Texto 2">
            <a:extLst>
              <a:ext uri="{FF2B5EF4-FFF2-40B4-BE49-F238E27FC236}">
                <a16:creationId xmlns:a16="http://schemas.microsoft.com/office/drawing/2014/main" id="{F9C1BF61-388E-4C98-8B32-0EE8E38F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216" y="862935"/>
            <a:ext cx="889195" cy="39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FF325F-3ED0-4D85-8F85-026A34A4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037" y="1247708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2">
            <a:extLst>
              <a:ext uri="{FF2B5EF4-FFF2-40B4-BE49-F238E27FC236}">
                <a16:creationId xmlns:a16="http://schemas.microsoft.com/office/drawing/2014/main" id="{808F7B3A-7428-4B23-9142-A284F0DF58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8715" y="680340"/>
            <a:ext cx="337820" cy="3378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60313F-A7E2-4972-997B-CA65811562C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38" y="1180240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54C4D65F-6DCA-4935-9FEC-6CBED34A7EF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085" y="1481711"/>
            <a:ext cx="581660" cy="581660"/>
          </a:xfrm>
          <a:prstGeom prst="rect">
            <a:avLst/>
          </a:prstGeom>
        </p:spPr>
      </p:pic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CDDB235C-405C-4D12-8A25-73F07F411A41}"/>
              </a:ext>
            </a:extLst>
          </p:cNvPr>
          <p:cNvSpPr/>
          <p:nvPr/>
        </p:nvSpPr>
        <p:spPr>
          <a:xfrm rot="10800000">
            <a:off x="1067799" y="1018159"/>
            <a:ext cx="2144861" cy="435167"/>
          </a:xfrm>
          <a:prstGeom prst="leftUpArrow">
            <a:avLst>
              <a:gd name="adj1" fmla="val 10647"/>
              <a:gd name="adj2" fmla="val 13765"/>
              <a:gd name="adj3" fmla="val 1281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5C3376D8-C929-47A6-82E1-ECDBDC73A1E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126" y="2716492"/>
            <a:ext cx="380365" cy="380365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45E1AE-73DE-4872-891B-FE861FA891FA}"/>
              </a:ext>
            </a:extLst>
          </p:cNvPr>
          <p:cNvSpPr/>
          <p:nvPr/>
        </p:nvSpPr>
        <p:spPr>
          <a:xfrm>
            <a:off x="561332" y="3074671"/>
            <a:ext cx="1589233" cy="1285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Gráfico 8">
            <a:extLst>
              <a:ext uri="{FF2B5EF4-FFF2-40B4-BE49-F238E27FC236}">
                <a16:creationId xmlns:a16="http://schemas.microsoft.com/office/drawing/2014/main" id="{2E912DC5-187C-42C4-8336-C4B01335B43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8460" y="3462953"/>
            <a:ext cx="434975" cy="434975"/>
          </a:xfrm>
          <a:prstGeom prst="rect">
            <a:avLst/>
          </a:prstGeom>
        </p:spPr>
      </p:pic>
      <p:pic>
        <p:nvPicPr>
          <p:cNvPr id="17" name="Gráfico 1">
            <a:extLst>
              <a:ext uri="{FF2B5EF4-FFF2-40B4-BE49-F238E27FC236}">
                <a16:creationId xmlns:a16="http://schemas.microsoft.com/office/drawing/2014/main" id="{BF71FA2E-4BE1-4A86-9521-AF74BE072DD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4741" y="3185191"/>
            <a:ext cx="390525" cy="390525"/>
          </a:xfrm>
          <a:prstGeom prst="rect">
            <a:avLst/>
          </a:prstGeom>
        </p:spPr>
      </p:pic>
      <p:pic>
        <p:nvPicPr>
          <p:cNvPr id="18" name="Gráfico 6">
            <a:extLst>
              <a:ext uri="{FF2B5EF4-FFF2-40B4-BE49-F238E27FC236}">
                <a16:creationId xmlns:a16="http://schemas.microsoft.com/office/drawing/2014/main" id="{20DA31CC-3E90-49F1-B6BC-C578F793FBB0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21173" y="3212178"/>
            <a:ext cx="360680" cy="336550"/>
          </a:xfrm>
          <a:prstGeom prst="rect">
            <a:avLst/>
          </a:prstGeom>
        </p:spPr>
      </p:pic>
      <p:pic>
        <p:nvPicPr>
          <p:cNvPr id="19" name="Gráfico 4">
            <a:extLst>
              <a:ext uri="{FF2B5EF4-FFF2-40B4-BE49-F238E27FC236}">
                <a16:creationId xmlns:a16="http://schemas.microsoft.com/office/drawing/2014/main" id="{DB5F871E-0861-4F7F-945B-1D3DD9E49D69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026507">
            <a:off x="1288894" y="3163619"/>
            <a:ext cx="209550" cy="209550"/>
          </a:xfrm>
          <a:prstGeom prst="rect">
            <a:avLst/>
          </a:prstGeom>
        </p:spPr>
      </p:pic>
      <p:sp>
        <p:nvSpPr>
          <p:cNvPr id="20" name="Caixa de Texto 2">
            <a:extLst>
              <a:ext uri="{FF2B5EF4-FFF2-40B4-BE49-F238E27FC236}">
                <a16:creationId xmlns:a16="http://schemas.microsoft.com/office/drawing/2014/main" id="{8F877C01-BA23-4964-9E7A-45FA20A4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41" y="3911525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21" name="Caixa de Texto 2">
            <a:extLst>
              <a:ext uri="{FF2B5EF4-FFF2-40B4-BE49-F238E27FC236}">
                <a16:creationId xmlns:a16="http://schemas.microsoft.com/office/drawing/2014/main" id="{832EE2B5-FB43-4C9D-9D09-746F6B5D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954" y="1444125"/>
            <a:ext cx="1586269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Banco de dados;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Site;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Comunidade.</a:t>
            </a:r>
          </a:p>
        </p:txBody>
      </p:sp>
      <p:pic>
        <p:nvPicPr>
          <p:cNvPr id="22" name="Gráfico 46">
            <a:extLst>
              <a:ext uri="{FF2B5EF4-FFF2-40B4-BE49-F238E27FC236}">
                <a16:creationId xmlns:a16="http://schemas.microsoft.com/office/drawing/2014/main" id="{7064C349-6ABA-472F-A085-12A80E1D9A4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225" y="2407977"/>
            <a:ext cx="581660" cy="581660"/>
          </a:xfrm>
          <a:prstGeom prst="rect">
            <a:avLst/>
          </a:prstGeom>
        </p:spPr>
      </p:pic>
      <p:pic>
        <p:nvPicPr>
          <p:cNvPr id="25" name="Gráfico 7">
            <a:extLst>
              <a:ext uri="{FF2B5EF4-FFF2-40B4-BE49-F238E27FC236}">
                <a16:creationId xmlns:a16="http://schemas.microsoft.com/office/drawing/2014/main" id="{FA5B2B38-0CD9-49CE-84E0-8222CCB181F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3615" y="3147874"/>
            <a:ext cx="380365" cy="380365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509C0C-F813-42ED-B78D-8E9BD409F8AC}"/>
              </a:ext>
            </a:extLst>
          </p:cNvPr>
          <p:cNvSpPr/>
          <p:nvPr/>
        </p:nvSpPr>
        <p:spPr>
          <a:xfrm>
            <a:off x="3812825" y="3496713"/>
            <a:ext cx="2076716" cy="1324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BFA5B051-79A7-4DB3-9302-4AFC370AB37F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08" y="3680441"/>
            <a:ext cx="381000" cy="381000"/>
          </a:xfrm>
          <a:prstGeom prst="rect">
            <a:avLst/>
          </a:prstGeom>
        </p:spPr>
      </p:pic>
      <p:pic>
        <p:nvPicPr>
          <p:cNvPr id="28" name="Gráfico 37">
            <a:extLst>
              <a:ext uri="{FF2B5EF4-FFF2-40B4-BE49-F238E27FC236}">
                <a16:creationId xmlns:a16="http://schemas.microsoft.com/office/drawing/2014/main" id="{2136C48C-0928-4B8C-AF47-76AF8957BAAC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1973" y="3559274"/>
            <a:ext cx="529590" cy="529590"/>
          </a:xfrm>
          <a:prstGeom prst="rect">
            <a:avLst/>
          </a:prstGeom>
        </p:spPr>
      </p:pic>
      <p:pic>
        <p:nvPicPr>
          <p:cNvPr id="29" name="Gráfico 47">
            <a:extLst>
              <a:ext uri="{FF2B5EF4-FFF2-40B4-BE49-F238E27FC236}">
                <a16:creationId xmlns:a16="http://schemas.microsoft.com/office/drawing/2014/main" id="{008590B2-6EF8-49F3-8182-6045AE30461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66580">
            <a:off x="4735064" y="3671952"/>
            <a:ext cx="209550" cy="209550"/>
          </a:xfrm>
          <a:prstGeom prst="rect">
            <a:avLst/>
          </a:prstGeom>
        </p:spPr>
      </p:pic>
      <p:sp>
        <p:nvSpPr>
          <p:cNvPr id="30" name="Caixa de Texto 2">
            <a:extLst>
              <a:ext uri="{FF2B5EF4-FFF2-40B4-BE49-F238E27FC236}">
                <a16:creationId xmlns:a16="http://schemas.microsoft.com/office/drawing/2014/main" id="{F319D67E-56C7-4085-9F31-0A49FF8D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792" y="4125563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Funcionários responsáveis pela manutenção do site</a:t>
            </a:r>
          </a:p>
        </p:txBody>
      </p:sp>
      <p:sp>
        <p:nvSpPr>
          <p:cNvPr id="32" name="Seta: para a Esquerda e para Cima 31">
            <a:extLst>
              <a:ext uri="{FF2B5EF4-FFF2-40B4-BE49-F238E27FC236}">
                <a16:creationId xmlns:a16="http://schemas.microsoft.com/office/drawing/2014/main" id="{5496BD22-2B19-46CB-B3D7-8289805B0B93}"/>
              </a:ext>
            </a:extLst>
          </p:cNvPr>
          <p:cNvSpPr/>
          <p:nvPr/>
        </p:nvSpPr>
        <p:spPr>
          <a:xfrm rot="10800000" flipV="1">
            <a:off x="4067100" y="3047449"/>
            <a:ext cx="733547" cy="333639"/>
          </a:xfrm>
          <a:prstGeom prst="leftUpArrow">
            <a:avLst>
              <a:gd name="adj1" fmla="val 19634"/>
              <a:gd name="adj2" fmla="val 22317"/>
              <a:gd name="adj3" fmla="val 25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88524CEA-6175-4B76-97DF-9410EE8F7470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7509554" y="4456170"/>
            <a:ext cx="519430" cy="51943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82C0DB5-A7DF-4197-A76B-6BB799A05499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16" y="4483017"/>
            <a:ext cx="514985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aixa de Texto 2">
            <a:extLst>
              <a:ext uri="{FF2B5EF4-FFF2-40B4-BE49-F238E27FC236}">
                <a16:creationId xmlns:a16="http://schemas.microsoft.com/office/drawing/2014/main" id="{774367AE-5669-406F-8CA4-1568A3B3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727" y="4986702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entra em contato com equipe de modificação</a:t>
            </a:r>
          </a:p>
        </p:txBody>
      </p:sp>
      <p:sp>
        <p:nvSpPr>
          <p:cNvPr id="37" name="Seta: para a Esquerda e para Cima 36">
            <a:extLst>
              <a:ext uri="{FF2B5EF4-FFF2-40B4-BE49-F238E27FC236}">
                <a16:creationId xmlns:a16="http://schemas.microsoft.com/office/drawing/2014/main" id="{655B7F3F-C2DD-43FA-B0F1-E745E3FF16EE}"/>
              </a:ext>
            </a:extLst>
          </p:cNvPr>
          <p:cNvSpPr/>
          <p:nvPr/>
        </p:nvSpPr>
        <p:spPr>
          <a:xfrm rot="10800000" flipV="1">
            <a:off x="1055266" y="4427620"/>
            <a:ext cx="1044575" cy="615059"/>
          </a:xfrm>
          <a:prstGeom prst="leftUpArrow">
            <a:avLst>
              <a:gd name="adj1" fmla="val 13504"/>
              <a:gd name="adj2" fmla="val 12785"/>
              <a:gd name="adj3" fmla="val 1781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8" name="Gráfico 46">
            <a:extLst>
              <a:ext uri="{FF2B5EF4-FFF2-40B4-BE49-F238E27FC236}">
                <a16:creationId xmlns:a16="http://schemas.microsoft.com/office/drawing/2014/main" id="{6D90F829-ED32-44E2-A1B5-E5C2E257F4E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0565" y="4789614"/>
            <a:ext cx="581660" cy="615059"/>
          </a:xfrm>
          <a:prstGeom prst="rect">
            <a:avLst/>
          </a:prstGeom>
        </p:spPr>
      </p:pic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D130859D-B541-43FC-94EB-E56B6379F44B}"/>
              </a:ext>
            </a:extLst>
          </p:cNvPr>
          <p:cNvSpPr/>
          <p:nvPr/>
        </p:nvSpPr>
        <p:spPr>
          <a:xfrm flipV="1">
            <a:off x="8273937" y="4632971"/>
            <a:ext cx="2209799" cy="550543"/>
          </a:xfrm>
          <a:prstGeom prst="leftUpArrow">
            <a:avLst>
              <a:gd name="adj1" fmla="val 14158"/>
              <a:gd name="adj2" fmla="val 14158"/>
              <a:gd name="adj3" fmla="val 1489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2694F079-673D-4DD2-B88B-701F413495CC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49" y="5192644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A433D55-F576-4799-B237-66C620CDC551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0" y="5206729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D84FF84-1521-40BB-9439-EA49F642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836" y="5799315"/>
            <a:ext cx="2103120" cy="509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para decidir como e o que o cliente deseja modificar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2C4E18C-61E3-4D26-93D8-42B61FB5551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50" y="4082427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eta: da Esquerda para a Direita 46">
            <a:extLst>
              <a:ext uri="{FF2B5EF4-FFF2-40B4-BE49-F238E27FC236}">
                <a16:creationId xmlns:a16="http://schemas.microsoft.com/office/drawing/2014/main" id="{B1703C86-63DD-4526-A5F5-0CD40DDC32C8}"/>
              </a:ext>
            </a:extLst>
          </p:cNvPr>
          <p:cNvSpPr/>
          <p:nvPr/>
        </p:nvSpPr>
        <p:spPr>
          <a:xfrm>
            <a:off x="2732225" y="4972445"/>
            <a:ext cx="3659040" cy="152104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8148F385-5076-46DA-9B5F-A1C363797481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223" y="2698907"/>
            <a:ext cx="119951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51523602-2DDD-49EC-A2C8-258A1322A2D5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47" y="5743190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aixa de Texto 2">
            <a:extLst>
              <a:ext uri="{FF2B5EF4-FFF2-40B4-BE49-F238E27FC236}">
                <a16:creationId xmlns:a16="http://schemas.microsoft.com/office/drawing/2014/main" id="{D350F5E3-A9CB-4858-95CC-B400E65F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661" y="6323367"/>
            <a:ext cx="1125902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Mecânica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7C4B593-0DDA-4F8C-9381-B08EC987864F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708" y="5821074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Caixa de Texto 2">
            <a:extLst>
              <a:ext uri="{FF2B5EF4-FFF2-40B4-BE49-F238E27FC236}">
                <a16:creationId xmlns:a16="http://schemas.microsoft.com/office/drawing/2014/main" id="{9920C27E-6D88-413C-A431-7593E507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011" y="6334162"/>
            <a:ext cx="1674103" cy="371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Oficina de pintura</a:t>
            </a:r>
          </a:p>
        </p:txBody>
      </p:sp>
      <p:pic>
        <p:nvPicPr>
          <p:cNvPr id="63" name="Imagem 62" descr="Forma&#10;&#10;Descrição gerada automaticamente com confiança baixa">
            <a:extLst>
              <a:ext uri="{FF2B5EF4-FFF2-40B4-BE49-F238E27FC236}">
                <a16:creationId xmlns:a16="http://schemas.microsoft.com/office/drawing/2014/main" id="{004C6537-F452-4B3D-9EB1-28D872B4A0D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038" y="2666399"/>
            <a:ext cx="508635" cy="508635"/>
          </a:xfrm>
          <a:prstGeom prst="rect">
            <a:avLst/>
          </a:prstGeom>
        </p:spPr>
      </p:pic>
      <p:sp>
        <p:nvSpPr>
          <p:cNvPr id="64" name="Caixa de Texto 2">
            <a:extLst>
              <a:ext uri="{FF2B5EF4-FFF2-40B4-BE49-F238E27FC236}">
                <a16:creationId xmlns:a16="http://schemas.microsoft.com/office/drawing/2014/main" id="{05AF41CD-90DD-4208-8A18-23928170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7456" y="3190430"/>
            <a:ext cx="2209800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satisfeito</a:t>
            </a:r>
          </a:p>
        </p:txBody>
      </p:sp>
      <p:sp>
        <p:nvSpPr>
          <p:cNvPr id="53" name="Seta: para a Esquerda e para Cima 52">
            <a:extLst>
              <a:ext uri="{FF2B5EF4-FFF2-40B4-BE49-F238E27FC236}">
                <a16:creationId xmlns:a16="http://schemas.microsoft.com/office/drawing/2014/main" id="{19361BCE-4905-4A83-B10F-355170D0BD2E}"/>
              </a:ext>
            </a:extLst>
          </p:cNvPr>
          <p:cNvSpPr/>
          <p:nvPr/>
        </p:nvSpPr>
        <p:spPr>
          <a:xfrm rot="16200000">
            <a:off x="6392429" y="3589921"/>
            <a:ext cx="280262" cy="1223302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8" name="Seta: da Esquerda para a Direita 57">
            <a:extLst>
              <a:ext uri="{FF2B5EF4-FFF2-40B4-BE49-F238E27FC236}">
                <a16:creationId xmlns:a16="http://schemas.microsoft.com/office/drawing/2014/main" id="{2A933F51-507C-4868-B992-B5444D296D2C}"/>
              </a:ext>
            </a:extLst>
          </p:cNvPr>
          <p:cNvSpPr/>
          <p:nvPr/>
        </p:nvSpPr>
        <p:spPr>
          <a:xfrm rot="5400000">
            <a:off x="6564646" y="5495948"/>
            <a:ext cx="319155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0" name="Seta: da Esquerda para a Direita 59">
            <a:extLst>
              <a:ext uri="{FF2B5EF4-FFF2-40B4-BE49-F238E27FC236}">
                <a16:creationId xmlns:a16="http://schemas.microsoft.com/office/drawing/2014/main" id="{AF0D8BC1-87A2-4D01-ACA5-8B27C1590819}"/>
              </a:ext>
            </a:extLst>
          </p:cNvPr>
          <p:cNvSpPr/>
          <p:nvPr/>
        </p:nvSpPr>
        <p:spPr>
          <a:xfrm rot="5400000">
            <a:off x="7929288" y="5495947"/>
            <a:ext cx="319155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6" name="Seta: da Esquerda para a Direita 65">
            <a:extLst>
              <a:ext uri="{FF2B5EF4-FFF2-40B4-BE49-F238E27FC236}">
                <a16:creationId xmlns:a16="http://schemas.microsoft.com/office/drawing/2014/main" id="{DA2308ED-6825-41E8-B40E-64E43FE5E803}"/>
              </a:ext>
            </a:extLst>
          </p:cNvPr>
          <p:cNvSpPr/>
          <p:nvPr/>
        </p:nvSpPr>
        <p:spPr>
          <a:xfrm rot="10800000">
            <a:off x="7318563" y="5962509"/>
            <a:ext cx="319155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AEF29182-498B-4D76-8EBE-B46DE39E7A1D}"/>
              </a:ext>
            </a:extLst>
          </p:cNvPr>
          <p:cNvSpPr/>
          <p:nvPr/>
        </p:nvSpPr>
        <p:spPr>
          <a:xfrm>
            <a:off x="9382406" y="2906675"/>
            <a:ext cx="508635" cy="12538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Dobrada para Cima 2">
            <a:extLst>
              <a:ext uri="{FF2B5EF4-FFF2-40B4-BE49-F238E27FC236}">
                <a16:creationId xmlns:a16="http://schemas.microsoft.com/office/drawing/2014/main" id="{2A4129D8-08DA-445D-9325-84C0C455719B}"/>
              </a:ext>
            </a:extLst>
          </p:cNvPr>
          <p:cNvSpPr/>
          <p:nvPr/>
        </p:nvSpPr>
        <p:spPr>
          <a:xfrm rot="5400000" flipH="1">
            <a:off x="7248976" y="3520578"/>
            <a:ext cx="1482352" cy="290142"/>
          </a:xfrm>
          <a:prstGeom prst="ben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: da Esquerda para a Direita 53">
            <a:extLst>
              <a:ext uri="{FF2B5EF4-FFF2-40B4-BE49-F238E27FC236}">
                <a16:creationId xmlns:a16="http://schemas.microsoft.com/office/drawing/2014/main" id="{C826E196-2720-4428-9F74-C5E9FC4CC57E}"/>
              </a:ext>
            </a:extLst>
          </p:cNvPr>
          <p:cNvSpPr/>
          <p:nvPr/>
        </p:nvSpPr>
        <p:spPr>
          <a:xfrm rot="16200000">
            <a:off x="864578" y="2356829"/>
            <a:ext cx="547767" cy="101828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5" name="Seta: da Esquerda para a Direita 54">
            <a:extLst>
              <a:ext uri="{FF2B5EF4-FFF2-40B4-BE49-F238E27FC236}">
                <a16:creationId xmlns:a16="http://schemas.microsoft.com/office/drawing/2014/main" id="{6C57AA11-1527-4C9D-8E57-055543DE1290}"/>
              </a:ext>
            </a:extLst>
          </p:cNvPr>
          <p:cNvSpPr/>
          <p:nvPr/>
        </p:nvSpPr>
        <p:spPr>
          <a:xfrm rot="16200000">
            <a:off x="3861172" y="2020965"/>
            <a:ext cx="547767" cy="150210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3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em 1">
            <a:extLst>
              <a:ext uri="{FF2B5EF4-FFF2-40B4-BE49-F238E27FC236}">
                <a16:creationId xmlns:a16="http://schemas.microsoft.com/office/drawing/2014/main" id="{77EA65EE-32AE-4A54-9600-6D64DE9F32D1}"/>
              </a:ext>
            </a:extLst>
          </p:cNvPr>
          <p:cNvSpPr/>
          <p:nvPr/>
        </p:nvSpPr>
        <p:spPr>
          <a:xfrm>
            <a:off x="3995980" y="44192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CC98CD-CBE8-482B-A8A9-6B276BB776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07" y="214652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D6E45DE5-2E32-4018-89C2-96A3D85E84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87" y="680195"/>
            <a:ext cx="325120" cy="364013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8593F09-92BA-42F2-ACD5-77043A4B86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83" y="982579"/>
            <a:ext cx="381328" cy="353537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BFE80EC8-72A8-4B27-A865-8F5652F230F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6" y="1145370"/>
            <a:ext cx="325120" cy="3454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A51CDE-BE47-4270-B6B6-93065A794C6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6" y="1159348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E35917-D903-4427-8FA7-A94E1216143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30" y="549319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8ADFB6D0-FE23-4CAC-858B-58CEE23EBBD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775" y="516704"/>
            <a:ext cx="581660" cy="58166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5966DB-5F45-4E1C-A708-21C0A9B1E4B7}"/>
              </a:ext>
            </a:extLst>
          </p:cNvPr>
          <p:cNvSpPr/>
          <p:nvPr/>
        </p:nvSpPr>
        <p:spPr>
          <a:xfrm>
            <a:off x="120766" y="1555907"/>
            <a:ext cx="2480335" cy="2337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8">
            <a:extLst>
              <a:ext uri="{FF2B5EF4-FFF2-40B4-BE49-F238E27FC236}">
                <a16:creationId xmlns:a16="http://schemas.microsoft.com/office/drawing/2014/main" id="{7666CA5F-910B-4270-8F49-E00FF97EED5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2750" y="2803420"/>
            <a:ext cx="434975" cy="434975"/>
          </a:xfrm>
          <a:prstGeom prst="rect">
            <a:avLst/>
          </a:prstGeom>
        </p:spPr>
      </p:pic>
      <p:pic>
        <p:nvPicPr>
          <p:cNvPr id="14" name="Gráfico 1">
            <a:extLst>
              <a:ext uri="{FF2B5EF4-FFF2-40B4-BE49-F238E27FC236}">
                <a16:creationId xmlns:a16="http://schemas.microsoft.com/office/drawing/2014/main" id="{BCC01DD5-D530-4C36-B791-E4481F17D8A3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839" y="1598881"/>
            <a:ext cx="479717" cy="484187"/>
          </a:xfrm>
          <a:prstGeom prst="rect">
            <a:avLst/>
          </a:prstGeom>
        </p:spPr>
      </p:pic>
      <p:pic>
        <p:nvPicPr>
          <p:cNvPr id="15" name="Gráfico 6">
            <a:extLst>
              <a:ext uri="{FF2B5EF4-FFF2-40B4-BE49-F238E27FC236}">
                <a16:creationId xmlns:a16="http://schemas.microsoft.com/office/drawing/2014/main" id="{BB4C7FED-7B9D-4FCD-A465-87C86C2583B5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23282" y="1626889"/>
            <a:ext cx="434975" cy="405274"/>
          </a:xfrm>
          <a:prstGeom prst="rect">
            <a:avLst/>
          </a:prstGeom>
        </p:spPr>
      </p:pic>
      <p:pic>
        <p:nvPicPr>
          <p:cNvPr id="16" name="Gráfico 4">
            <a:extLst>
              <a:ext uri="{FF2B5EF4-FFF2-40B4-BE49-F238E27FC236}">
                <a16:creationId xmlns:a16="http://schemas.microsoft.com/office/drawing/2014/main" id="{9249E2FF-1A82-41A2-B741-46D54B8422CE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026507">
            <a:off x="1264144" y="1595910"/>
            <a:ext cx="209550" cy="209550"/>
          </a:xfrm>
          <a:prstGeom prst="rect">
            <a:avLst/>
          </a:prstGeom>
        </p:spPr>
      </p:pic>
      <p:sp>
        <p:nvSpPr>
          <p:cNvPr id="17" name="Caixa de Texto 2">
            <a:extLst>
              <a:ext uri="{FF2B5EF4-FFF2-40B4-BE49-F238E27FC236}">
                <a16:creationId xmlns:a16="http://schemas.microsoft.com/office/drawing/2014/main" id="{834403AD-9612-4AE3-82E0-8F15F947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532" y="3245960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18" name="Seta: da Esquerda para a Direita 17">
            <a:extLst>
              <a:ext uri="{FF2B5EF4-FFF2-40B4-BE49-F238E27FC236}">
                <a16:creationId xmlns:a16="http://schemas.microsoft.com/office/drawing/2014/main" id="{475363A8-6230-49EB-A879-F8AF2DBA951F}"/>
              </a:ext>
            </a:extLst>
          </p:cNvPr>
          <p:cNvSpPr/>
          <p:nvPr/>
        </p:nvSpPr>
        <p:spPr>
          <a:xfrm>
            <a:off x="1581192" y="696726"/>
            <a:ext cx="2368384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9" name="Caixa de Texto 2">
            <a:extLst>
              <a:ext uri="{FF2B5EF4-FFF2-40B4-BE49-F238E27FC236}">
                <a16:creationId xmlns:a16="http://schemas.microsoft.com/office/drawing/2014/main" id="{F5507976-4A08-41DC-AF9C-D29D38E8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2167"/>
            <a:ext cx="1333500" cy="1273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" name="Gráfico 7">
            <a:extLst>
              <a:ext uri="{FF2B5EF4-FFF2-40B4-BE49-F238E27FC236}">
                <a16:creationId xmlns:a16="http://schemas.microsoft.com/office/drawing/2014/main" id="{7047810D-9D29-4B5B-9B73-ED60612AF750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1045" y="1206119"/>
            <a:ext cx="380365" cy="380365"/>
          </a:xfrm>
          <a:prstGeom prst="rect">
            <a:avLst/>
          </a:prstGeom>
        </p:spPr>
      </p:pic>
      <p:sp>
        <p:nvSpPr>
          <p:cNvPr id="21" name="Caixa de Texto 2">
            <a:extLst>
              <a:ext uri="{FF2B5EF4-FFF2-40B4-BE49-F238E27FC236}">
                <a16:creationId xmlns:a16="http://schemas.microsoft.com/office/drawing/2014/main" id="{43439952-A82C-4B10-83BD-096A158F0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177" y="2031132"/>
            <a:ext cx="1333500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" name="Seta: para a Esquerda e para Cima 21">
            <a:extLst>
              <a:ext uri="{FF2B5EF4-FFF2-40B4-BE49-F238E27FC236}">
                <a16:creationId xmlns:a16="http://schemas.microsoft.com/office/drawing/2014/main" id="{C1728F3C-30DD-4186-8BB9-186D05129EAA}"/>
              </a:ext>
            </a:extLst>
          </p:cNvPr>
          <p:cNvSpPr/>
          <p:nvPr/>
        </p:nvSpPr>
        <p:spPr>
          <a:xfrm flipH="1" flipV="1">
            <a:off x="611689" y="657128"/>
            <a:ext cx="485562" cy="527504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4" name="Caixa de Texto 2">
            <a:extLst>
              <a:ext uri="{FF2B5EF4-FFF2-40B4-BE49-F238E27FC236}">
                <a16:creationId xmlns:a16="http://schemas.microsoft.com/office/drawing/2014/main" id="{DFB669DD-8CFD-49A2-9767-A7BE999C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9" y="123337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861CE262-9185-4D76-82A9-D9C8955FD4E8}"/>
              </a:ext>
            </a:extLst>
          </p:cNvPr>
          <p:cNvSpPr/>
          <p:nvPr/>
        </p:nvSpPr>
        <p:spPr>
          <a:xfrm rot="16200000">
            <a:off x="452203" y="4114846"/>
            <a:ext cx="539597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6" name="Gráfico 3">
            <a:extLst>
              <a:ext uri="{FF2B5EF4-FFF2-40B4-BE49-F238E27FC236}">
                <a16:creationId xmlns:a16="http://schemas.microsoft.com/office/drawing/2014/main" id="{9A3AF597-9F6C-4A41-A3CF-95A72DBCB1B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839" y="4514908"/>
            <a:ext cx="581660" cy="581660"/>
          </a:xfrm>
          <a:prstGeom prst="rect">
            <a:avLst/>
          </a:prstGeom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32CACE5F-631F-42A9-BA4E-4912CF9B1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452" y="1336116"/>
            <a:ext cx="2480335" cy="107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Infraestrutura: Azure.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Aplicação: HTML / JS.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Banco de dados: MySQL Workbench.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Backup peri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ódico dos dados.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E74CF1D-EC69-4310-84D3-300CE57CE64A}"/>
              </a:ext>
            </a:extLst>
          </p:cNvPr>
          <p:cNvSpPr/>
          <p:nvPr/>
        </p:nvSpPr>
        <p:spPr>
          <a:xfrm>
            <a:off x="3478603" y="4328306"/>
            <a:ext cx="2184400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73CBEE7-6AFA-4D00-BAC5-51F926742E19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80" y="4397606"/>
            <a:ext cx="514985" cy="5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m 30" descr="Forma&#10;&#10;Descrição gerada automaticamente com confiança baixa">
            <a:extLst>
              <a:ext uri="{FF2B5EF4-FFF2-40B4-BE49-F238E27FC236}">
                <a16:creationId xmlns:a16="http://schemas.microsoft.com/office/drawing/2014/main" id="{33B3D89D-D700-4DC9-B766-EDB29859E2C0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4778385" y="4395384"/>
            <a:ext cx="519430" cy="519430"/>
          </a:xfrm>
          <a:prstGeom prst="rect">
            <a:avLst/>
          </a:prstGeom>
        </p:spPr>
      </p:pic>
      <p:sp>
        <p:nvSpPr>
          <p:cNvPr id="32" name="Caixa de Texto 2">
            <a:extLst>
              <a:ext uri="{FF2B5EF4-FFF2-40B4-BE49-F238E27FC236}">
                <a16:creationId xmlns:a16="http://schemas.microsoft.com/office/drawing/2014/main" id="{DE598F96-5A73-4D5D-ACDA-BF164DEC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326" y="4934414"/>
            <a:ext cx="2126954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552A492-9951-49F6-BF3E-9C680145D997}"/>
              </a:ext>
            </a:extLst>
          </p:cNvPr>
          <p:cNvSpPr/>
          <p:nvPr/>
        </p:nvSpPr>
        <p:spPr>
          <a:xfrm>
            <a:off x="2871887" y="2412168"/>
            <a:ext cx="3715222" cy="162199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6" name="Gráfico 7">
            <a:extLst>
              <a:ext uri="{FF2B5EF4-FFF2-40B4-BE49-F238E27FC236}">
                <a16:creationId xmlns:a16="http://schemas.microsoft.com/office/drawing/2014/main" id="{6E496E5B-6030-4FC5-B18F-A4DCFB644E12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58567" y="2072167"/>
            <a:ext cx="380365" cy="380365"/>
          </a:xfrm>
          <a:prstGeom prst="rect">
            <a:avLst/>
          </a:prstGeom>
        </p:spPr>
      </p:pic>
      <p:pic>
        <p:nvPicPr>
          <p:cNvPr id="37" name="Gráfico 3">
            <a:extLst>
              <a:ext uri="{FF2B5EF4-FFF2-40B4-BE49-F238E27FC236}">
                <a16:creationId xmlns:a16="http://schemas.microsoft.com/office/drawing/2014/main" id="{F744C7D9-1732-459C-B01C-3EFE0380297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2507" y="1801230"/>
            <a:ext cx="581660" cy="581660"/>
          </a:xfrm>
          <a:prstGeom prst="rect">
            <a:avLst/>
          </a:prstGeom>
        </p:spPr>
      </p:pic>
      <p:sp>
        <p:nvSpPr>
          <p:cNvPr id="38" name="Seta: da Esquerda para a Direita 37">
            <a:extLst>
              <a:ext uri="{FF2B5EF4-FFF2-40B4-BE49-F238E27FC236}">
                <a16:creationId xmlns:a16="http://schemas.microsoft.com/office/drawing/2014/main" id="{20DC11D5-68BE-496C-A0DE-6A231EDB0031}"/>
              </a:ext>
            </a:extLst>
          </p:cNvPr>
          <p:cNvSpPr/>
          <p:nvPr/>
        </p:nvSpPr>
        <p:spPr>
          <a:xfrm>
            <a:off x="4938932" y="2083068"/>
            <a:ext cx="42596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2C22550E-5228-42AB-99A9-AB855991E782}"/>
              </a:ext>
            </a:extLst>
          </p:cNvPr>
          <p:cNvSpPr/>
          <p:nvPr/>
        </p:nvSpPr>
        <p:spPr>
          <a:xfrm rot="10800000" flipH="1" flipV="1">
            <a:off x="5837955" y="1607023"/>
            <a:ext cx="485562" cy="613726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0" name="Gráfico 37">
            <a:extLst>
              <a:ext uri="{FF2B5EF4-FFF2-40B4-BE49-F238E27FC236}">
                <a16:creationId xmlns:a16="http://schemas.microsoft.com/office/drawing/2014/main" id="{09856FA6-309B-4890-B32B-16D8CCF2E247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00584" y="3327799"/>
            <a:ext cx="529590" cy="52959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44141FA6-6EAA-4507-A773-60D6DE97B6D6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76" y="2534369"/>
            <a:ext cx="381000" cy="381000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615E8BF-7544-462A-94CC-B947AC00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33" y="3457712"/>
            <a:ext cx="2860722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FA5075B-8097-419C-82E3-83819F2C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66" y="2834370"/>
            <a:ext cx="3820310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Equipe de funcionários responsáveis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pela manutenção da solução web e backup periódico local para segurança dos dados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8" name="Imagem 47" descr="Forma&#10;&#10;Descrição gerada automaticamente com confiança baixa">
            <a:extLst>
              <a:ext uri="{FF2B5EF4-FFF2-40B4-BE49-F238E27FC236}">
                <a16:creationId xmlns:a16="http://schemas.microsoft.com/office/drawing/2014/main" id="{2268C85B-E56A-44B6-A488-11B5FEC55F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49" y="766919"/>
            <a:ext cx="340664" cy="340664"/>
          </a:xfrm>
          <a:prstGeom prst="rect">
            <a:avLst/>
          </a:prstGeom>
        </p:spPr>
      </p:pic>
      <p:sp>
        <p:nvSpPr>
          <p:cNvPr id="49" name="Seta: para a Esquerda e para Cima 48">
            <a:extLst>
              <a:ext uri="{FF2B5EF4-FFF2-40B4-BE49-F238E27FC236}">
                <a16:creationId xmlns:a16="http://schemas.microsoft.com/office/drawing/2014/main" id="{4B01AF33-C7C6-48A8-A62C-166373221828}"/>
              </a:ext>
            </a:extLst>
          </p:cNvPr>
          <p:cNvSpPr/>
          <p:nvPr/>
        </p:nvSpPr>
        <p:spPr>
          <a:xfrm rot="16200000" flipH="1" flipV="1">
            <a:off x="1652720" y="4080491"/>
            <a:ext cx="694453" cy="2847989"/>
          </a:xfrm>
          <a:prstGeom prst="leftUpArrow">
            <a:avLst>
              <a:gd name="adj1" fmla="val 17238"/>
              <a:gd name="adj2" fmla="val 16284"/>
              <a:gd name="adj3" fmla="val 1996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0" name="Seta: para a Esquerda e para Cima 49">
            <a:extLst>
              <a:ext uri="{FF2B5EF4-FFF2-40B4-BE49-F238E27FC236}">
                <a16:creationId xmlns:a16="http://schemas.microsoft.com/office/drawing/2014/main" id="{4766E50E-5930-48B0-AF32-2AA05BA6EE52}"/>
              </a:ext>
            </a:extLst>
          </p:cNvPr>
          <p:cNvSpPr/>
          <p:nvPr/>
        </p:nvSpPr>
        <p:spPr>
          <a:xfrm flipH="1">
            <a:off x="2998876" y="4065798"/>
            <a:ext cx="448730" cy="68964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1" name="Caixa de Texto 2">
            <a:extLst>
              <a:ext uri="{FF2B5EF4-FFF2-40B4-BE49-F238E27FC236}">
                <a16:creationId xmlns:a16="http://schemas.microsoft.com/office/drawing/2014/main" id="{9FED8758-6EE8-45FA-BDF7-E3DFAE48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101" y="208488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Seta: da Esquerda para a Direita 51">
            <a:extLst>
              <a:ext uri="{FF2B5EF4-FFF2-40B4-BE49-F238E27FC236}">
                <a16:creationId xmlns:a16="http://schemas.microsoft.com/office/drawing/2014/main" id="{CF0B45CF-4615-405E-B9A0-CAFCEB78B285}"/>
              </a:ext>
            </a:extLst>
          </p:cNvPr>
          <p:cNvSpPr/>
          <p:nvPr/>
        </p:nvSpPr>
        <p:spPr>
          <a:xfrm>
            <a:off x="5684943" y="5337956"/>
            <a:ext cx="1638578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40EAA1B8-B13C-48F2-876C-8D4482C38014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45" y="5325088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Caixa de Texto 2">
            <a:extLst>
              <a:ext uri="{FF2B5EF4-FFF2-40B4-BE49-F238E27FC236}">
                <a16:creationId xmlns:a16="http://schemas.microsoft.com/office/drawing/2014/main" id="{2E9C03F3-8E06-4074-A7C3-349F0258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828" y="5793654"/>
            <a:ext cx="1749293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levando o veiculo para reunião e decisão das mudanças a serem feitas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5" name="Caixa de Texto 2">
            <a:extLst>
              <a:ext uri="{FF2B5EF4-FFF2-40B4-BE49-F238E27FC236}">
                <a16:creationId xmlns:a16="http://schemas.microsoft.com/office/drawing/2014/main" id="{ECCE0A22-3F22-4E58-AA54-EE9F17E5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23" y="3955877"/>
            <a:ext cx="2052955" cy="808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possui um veiculo e deseja realizar uma reunião com a equipe de modificação para mudanças em seu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automovel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5A103AB2-F675-4534-8C53-9159D3CC808B}"/>
              </a:ext>
            </a:extLst>
          </p:cNvPr>
          <p:cNvSpPr/>
          <p:nvPr/>
        </p:nvSpPr>
        <p:spPr>
          <a:xfrm>
            <a:off x="7386164" y="4656277"/>
            <a:ext cx="4267322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9301728F-B06E-46F2-A1ED-05DA50AF7A05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71" y="4879168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75B5140B-5B49-4107-9F5C-E6E25393ABEC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71" y="5676923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Caixa de Texto 2">
            <a:extLst>
              <a:ext uri="{FF2B5EF4-FFF2-40B4-BE49-F238E27FC236}">
                <a16:creationId xmlns:a16="http://schemas.microsoft.com/office/drawing/2014/main" id="{FE986946-E8B7-49EF-A3C1-DD82DE04E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99" y="4719293"/>
            <a:ext cx="3820310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sp>
        <p:nvSpPr>
          <p:cNvPr id="60" name="Caixa de Texto 2">
            <a:extLst>
              <a:ext uri="{FF2B5EF4-FFF2-40B4-BE49-F238E27FC236}">
                <a16:creationId xmlns:a16="http://schemas.microsoft.com/office/drawing/2014/main" id="{892DF93E-7A2A-4C73-BDA2-86AD851C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682" y="6299490"/>
            <a:ext cx="3033934" cy="549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Ao fechar o contrato, inicio da solução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1" name="Imagem 60" descr="Forma&#10;&#10;Descrição gerada automaticamente com confiança baixa">
            <a:extLst>
              <a:ext uri="{FF2B5EF4-FFF2-40B4-BE49-F238E27FC236}">
                <a16:creationId xmlns:a16="http://schemas.microsoft.com/office/drawing/2014/main" id="{1C3DA128-332C-45DF-BD1A-664CE37154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43" y="5467041"/>
            <a:ext cx="340664" cy="340664"/>
          </a:xfrm>
          <a:prstGeom prst="rect">
            <a:avLst/>
          </a:prstGeom>
        </p:spPr>
      </p:pic>
      <p:sp>
        <p:nvSpPr>
          <p:cNvPr id="62" name="Caixa de Texto 2">
            <a:extLst>
              <a:ext uri="{FF2B5EF4-FFF2-40B4-BE49-F238E27FC236}">
                <a16:creationId xmlns:a16="http://schemas.microsoft.com/office/drawing/2014/main" id="{A3F35302-1874-4693-A365-D099FEBD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729" y="5800150"/>
            <a:ext cx="2052955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Office para realização dos relatórios e planejamento do projeto</a:t>
            </a:r>
          </a:p>
        </p:txBody>
      </p:sp>
      <p:sp>
        <p:nvSpPr>
          <p:cNvPr id="63" name="Seta: da Esquerda para a Direita 62">
            <a:extLst>
              <a:ext uri="{FF2B5EF4-FFF2-40B4-BE49-F238E27FC236}">
                <a16:creationId xmlns:a16="http://schemas.microsoft.com/office/drawing/2014/main" id="{10C05E53-ABAF-45DD-ABE3-0EF273EE1B86}"/>
              </a:ext>
            </a:extLst>
          </p:cNvPr>
          <p:cNvSpPr/>
          <p:nvPr/>
        </p:nvSpPr>
        <p:spPr>
          <a:xfrm>
            <a:off x="6623655" y="3016809"/>
            <a:ext cx="344859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98BCA619-37C1-4B58-BBDF-6A1C0E0A5403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78" y="3331470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Caixa de Texto 2">
            <a:extLst>
              <a:ext uri="{FF2B5EF4-FFF2-40B4-BE49-F238E27FC236}">
                <a16:creationId xmlns:a16="http://schemas.microsoft.com/office/drawing/2014/main" id="{D8B2D5FD-6615-4A95-87C5-4832106F9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378" y="3822876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6" name="Seta: para a Esquerda e para Cima 65">
            <a:extLst>
              <a:ext uri="{FF2B5EF4-FFF2-40B4-BE49-F238E27FC236}">
                <a16:creationId xmlns:a16="http://schemas.microsoft.com/office/drawing/2014/main" id="{B6B6237C-D3EB-4F37-8B53-F9721FCD196C}"/>
              </a:ext>
            </a:extLst>
          </p:cNvPr>
          <p:cNvSpPr/>
          <p:nvPr/>
        </p:nvSpPr>
        <p:spPr>
          <a:xfrm rot="5400000" flipV="1">
            <a:off x="7659843" y="464368"/>
            <a:ext cx="1441613" cy="3298394"/>
          </a:xfrm>
          <a:prstGeom prst="leftUpArrow">
            <a:avLst>
              <a:gd name="adj1" fmla="val 9577"/>
              <a:gd name="adj2" fmla="val 8930"/>
              <a:gd name="adj3" fmla="val 98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B0DC7BEB-F34F-4C21-8959-DA3E0D6180EE}"/>
              </a:ext>
            </a:extLst>
          </p:cNvPr>
          <p:cNvSpPr/>
          <p:nvPr/>
        </p:nvSpPr>
        <p:spPr>
          <a:xfrm>
            <a:off x="6662160" y="3565919"/>
            <a:ext cx="1146139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Caixa de Texto 2">
            <a:extLst>
              <a:ext uri="{FF2B5EF4-FFF2-40B4-BE49-F238E27FC236}">
                <a16:creationId xmlns:a16="http://schemas.microsoft.com/office/drawing/2014/main" id="{3CC80F38-C302-45BA-96AC-B3E7914F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3354704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5ED51377-CA61-4945-A63E-2626E4BF9A8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562" y="2703436"/>
            <a:ext cx="626745" cy="62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C6BF0D65-460A-4AF1-8418-923C64350219}"/>
              </a:ext>
            </a:extLst>
          </p:cNvPr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915" y="872693"/>
            <a:ext cx="119951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Caixa de Texto 2">
            <a:extLst>
              <a:ext uri="{FF2B5EF4-FFF2-40B4-BE49-F238E27FC236}">
                <a16:creationId xmlns:a16="http://schemas.microsoft.com/office/drawing/2014/main" id="{F4AB5FE0-BC87-47C3-A1AF-13D1B9225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1471422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057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uvem 6">
            <a:extLst>
              <a:ext uri="{FF2B5EF4-FFF2-40B4-BE49-F238E27FC236}">
                <a16:creationId xmlns:a16="http://schemas.microsoft.com/office/drawing/2014/main" id="{FF3C51CB-60CC-4699-BDEA-34FB50A17C80}"/>
              </a:ext>
            </a:extLst>
          </p:cNvPr>
          <p:cNvSpPr/>
          <p:nvPr/>
        </p:nvSpPr>
        <p:spPr>
          <a:xfrm>
            <a:off x="3061691" y="112234"/>
            <a:ext cx="4860255" cy="2856252"/>
          </a:xfrm>
          <a:prstGeom prst="cloud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734FD5-E77F-402B-87F9-178EFD6CEB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96" y="337583"/>
            <a:ext cx="652018" cy="62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18531BC2-E4C9-4CF0-BF6D-8E61A55941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76" y="2019285"/>
            <a:ext cx="472914" cy="426321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5CE7D00D-6B93-4A97-8A87-7F432DED91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90" y="2018884"/>
            <a:ext cx="501133" cy="450084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897DD533-126A-4558-8CF6-AB96B0C7D6A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62" y="1350341"/>
            <a:ext cx="472915" cy="4500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686E5F4-80DE-41C8-BBED-6910565CA9B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87" y="1910410"/>
            <a:ext cx="472914" cy="45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2B117C0-BAC4-44F4-A3DE-607AA3A89D8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71" y="998031"/>
            <a:ext cx="489210" cy="46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8EC16D4C-C9C2-41AE-9995-3EFD9C9CBD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75" y="710729"/>
            <a:ext cx="372487" cy="3604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E6FED90-1A52-4007-B52F-5C6B2021415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666" y="1477711"/>
            <a:ext cx="119951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4382B314-E635-496A-8B8C-EC2B0D223AF9}"/>
              </a:ext>
            </a:extLst>
          </p:cNvPr>
          <p:cNvSpPr/>
          <p:nvPr/>
        </p:nvSpPr>
        <p:spPr>
          <a:xfrm>
            <a:off x="2744737" y="710730"/>
            <a:ext cx="729209" cy="94920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55AF0FD-F08A-47A3-B403-97AA1A00D3C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62" y="5538632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5FAA85D-B44B-4F5C-80CB-91F86AC28D2B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47" y="5550684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A785FFBC-4D34-431D-A439-83991FC7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955" y="6104778"/>
            <a:ext cx="2888974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8258BD33-ABD2-4F35-8437-615F56ABC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38" y="5710278"/>
            <a:ext cx="340664" cy="340664"/>
          </a:xfrm>
          <a:prstGeom prst="rect">
            <a:avLst/>
          </a:prstGeom>
        </p:spPr>
      </p:pic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0113CFA9-2BEE-454E-ADC5-42C14E9B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46" y="1165687"/>
            <a:ext cx="925203" cy="56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eta: para a Esquerda e para Cima 34">
            <a:extLst>
              <a:ext uri="{FF2B5EF4-FFF2-40B4-BE49-F238E27FC236}">
                <a16:creationId xmlns:a16="http://schemas.microsoft.com/office/drawing/2014/main" id="{7612267C-AC79-4B78-8962-AA75D4E7B51E}"/>
              </a:ext>
            </a:extLst>
          </p:cNvPr>
          <p:cNvSpPr/>
          <p:nvPr/>
        </p:nvSpPr>
        <p:spPr>
          <a:xfrm>
            <a:off x="6823975" y="3840235"/>
            <a:ext cx="686372" cy="1574467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E293083-25C1-4EA6-975B-B3955BCCDBDB}"/>
              </a:ext>
            </a:extLst>
          </p:cNvPr>
          <p:cNvSpPr/>
          <p:nvPr/>
        </p:nvSpPr>
        <p:spPr>
          <a:xfrm rot="5400000">
            <a:off x="328646" y="950808"/>
            <a:ext cx="2994990" cy="171886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áfico 1">
            <a:extLst>
              <a:ext uri="{FF2B5EF4-FFF2-40B4-BE49-F238E27FC236}">
                <a16:creationId xmlns:a16="http://schemas.microsoft.com/office/drawing/2014/main" id="{55C15FDB-243C-4C04-8149-EB9F282ADA10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83552" y="500611"/>
            <a:ext cx="386862" cy="437861"/>
          </a:xfrm>
          <a:prstGeom prst="rect">
            <a:avLst/>
          </a:prstGeom>
        </p:spPr>
      </p:pic>
      <p:pic>
        <p:nvPicPr>
          <p:cNvPr id="39" name="Gráfico 6">
            <a:extLst>
              <a:ext uri="{FF2B5EF4-FFF2-40B4-BE49-F238E27FC236}">
                <a16:creationId xmlns:a16="http://schemas.microsoft.com/office/drawing/2014/main" id="{DEF353EB-AE24-4914-A234-CEA40B6B5BA2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01648" y="1379711"/>
            <a:ext cx="360680" cy="336550"/>
          </a:xfrm>
          <a:prstGeom prst="rect">
            <a:avLst/>
          </a:prstGeom>
        </p:spPr>
      </p:pic>
      <p:pic>
        <p:nvPicPr>
          <p:cNvPr id="40" name="Gráfico 4">
            <a:extLst>
              <a:ext uri="{FF2B5EF4-FFF2-40B4-BE49-F238E27FC236}">
                <a16:creationId xmlns:a16="http://schemas.microsoft.com/office/drawing/2014/main" id="{4E5DE1FB-8639-49AC-BE28-5A076BD3A5C3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469510">
            <a:off x="2073591" y="741453"/>
            <a:ext cx="209550" cy="209550"/>
          </a:xfrm>
          <a:prstGeom prst="rect">
            <a:avLst/>
          </a:prstGeom>
        </p:spPr>
      </p:pic>
      <p:pic>
        <p:nvPicPr>
          <p:cNvPr id="41" name="Gráfico 8">
            <a:extLst>
              <a:ext uri="{FF2B5EF4-FFF2-40B4-BE49-F238E27FC236}">
                <a16:creationId xmlns:a16="http://schemas.microsoft.com/office/drawing/2014/main" id="{C2486ADF-7B6F-4A7F-98A8-1953814E1A21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66531" y="2285577"/>
            <a:ext cx="434975" cy="434975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C804768-A491-456F-8B19-80D4B883C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019" y="2742481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C6A2C3F8-D069-4D76-95FE-601DA4756B59}"/>
              </a:ext>
            </a:extLst>
          </p:cNvPr>
          <p:cNvSpPr/>
          <p:nvPr/>
        </p:nvSpPr>
        <p:spPr>
          <a:xfrm>
            <a:off x="3221570" y="3365403"/>
            <a:ext cx="2634739" cy="1324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0" name="Imagem 49" descr="Forma&#10;&#10;Descrição gerada automaticamente com confiança baixa">
            <a:extLst>
              <a:ext uri="{FF2B5EF4-FFF2-40B4-BE49-F238E27FC236}">
                <a16:creationId xmlns:a16="http://schemas.microsoft.com/office/drawing/2014/main" id="{3C570048-2F98-4C3B-A722-846349963124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47" y="3441814"/>
            <a:ext cx="381000" cy="381000"/>
          </a:xfrm>
          <a:prstGeom prst="rect">
            <a:avLst/>
          </a:prstGeom>
        </p:spPr>
      </p:pic>
      <p:pic>
        <p:nvPicPr>
          <p:cNvPr id="51" name="Gráfico 37">
            <a:extLst>
              <a:ext uri="{FF2B5EF4-FFF2-40B4-BE49-F238E27FC236}">
                <a16:creationId xmlns:a16="http://schemas.microsoft.com/office/drawing/2014/main" id="{50CED692-0DE7-41F2-A0D7-6A39FD44A182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05936" y="3417008"/>
            <a:ext cx="529590" cy="529590"/>
          </a:xfrm>
          <a:prstGeom prst="rect">
            <a:avLst/>
          </a:prstGeom>
        </p:spPr>
      </p:pic>
      <p:pic>
        <p:nvPicPr>
          <p:cNvPr id="52" name="Gráfico 47">
            <a:extLst>
              <a:ext uri="{FF2B5EF4-FFF2-40B4-BE49-F238E27FC236}">
                <a16:creationId xmlns:a16="http://schemas.microsoft.com/office/drawing/2014/main" id="{D4E5A099-1283-40E3-B770-005516F9085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66580">
            <a:off x="4403577" y="3485561"/>
            <a:ext cx="209550" cy="209550"/>
          </a:xfrm>
          <a:prstGeom prst="rect">
            <a:avLst/>
          </a:prstGeom>
        </p:spPr>
      </p:pic>
      <p:sp>
        <p:nvSpPr>
          <p:cNvPr id="53" name="Caixa de Texto 2">
            <a:extLst>
              <a:ext uri="{FF2B5EF4-FFF2-40B4-BE49-F238E27FC236}">
                <a16:creationId xmlns:a16="http://schemas.microsoft.com/office/drawing/2014/main" id="{AE4D33B5-E84A-4F06-B82C-7E38DCA1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34" y="3821961"/>
            <a:ext cx="1312000" cy="875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Backup e manutenção periódica da solução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7734BA3A-FE1F-46F1-BCE7-F7E8902B17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55" y="5187350"/>
            <a:ext cx="667431" cy="667431"/>
          </a:xfrm>
          <a:prstGeom prst="rect">
            <a:avLst/>
          </a:prstGeom>
        </p:spPr>
      </p:pic>
      <p:pic>
        <p:nvPicPr>
          <p:cNvPr id="55" name="Gráfico 8">
            <a:extLst>
              <a:ext uri="{FF2B5EF4-FFF2-40B4-BE49-F238E27FC236}">
                <a16:creationId xmlns:a16="http://schemas.microsoft.com/office/drawing/2014/main" id="{37FE5A2E-F635-40E1-B3FD-812395EE7A20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39363" y="5280719"/>
            <a:ext cx="434975" cy="434975"/>
          </a:xfrm>
          <a:prstGeom prst="rect">
            <a:avLst/>
          </a:prstGeom>
        </p:spPr>
      </p:pic>
      <p:sp>
        <p:nvSpPr>
          <p:cNvPr id="56" name="Caixa de Texto 2">
            <a:extLst>
              <a:ext uri="{FF2B5EF4-FFF2-40B4-BE49-F238E27FC236}">
                <a16:creationId xmlns:a16="http://schemas.microsoft.com/office/drawing/2014/main" id="{1AAA489A-5DFF-4D2C-93B8-CCA2A82A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843" y="5774122"/>
            <a:ext cx="1333500" cy="667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Usuário deseja modificar o próprio veículo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B2A4EC5B-CC7E-48E3-98DD-5999D021081B}"/>
              </a:ext>
            </a:extLst>
          </p:cNvPr>
          <p:cNvSpPr/>
          <p:nvPr/>
        </p:nvSpPr>
        <p:spPr>
          <a:xfrm rot="5400000">
            <a:off x="1913546" y="5019623"/>
            <a:ext cx="1294548" cy="154931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Seta: da Esquerda para a Direita 59">
            <a:extLst>
              <a:ext uri="{FF2B5EF4-FFF2-40B4-BE49-F238E27FC236}">
                <a16:creationId xmlns:a16="http://schemas.microsoft.com/office/drawing/2014/main" id="{E579E652-F1E1-42BD-8A70-C0A7A309DE84}"/>
              </a:ext>
            </a:extLst>
          </p:cNvPr>
          <p:cNvSpPr/>
          <p:nvPr/>
        </p:nvSpPr>
        <p:spPr>
          <a:xfrm rot="5400000">
            <a:off x="3138015" y="2869685"/>
            <a:ext cx="796459" cy="124600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61" name="Caixa de Texto 2">
            <a:extLst>
              <a:ext uri="{FF2B5EF4-FFF2-40B4-BE49-F238E27FC236}">
                <a16:creationId xmlns:a16="http://schemas.microsoft.com/office/drawing/2014/main" id="{B1F94B61-A2D6-4DCB-B3DE-E3D7D9193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974" y="935665"/>
            <a:ext cx="1131505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2" name="Caixa de Texto 2">
            <a:extLst>
              <a:ext uri="{FF2B5EF4-FFF2-40B4-BE49-F238E27FC236}">
                <a16:creationId xmlns:a16="http://schemas.microsoft.com/office/drawing/2014/main" id="{F29D2998-A35D-4EC8-BC52-051E06A3E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008" y="1745475"/>
            <a:ext cx="967519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3" name="Caixa de Texto 2">
            <a:extLst>
              <a:ext uri="{FF2B5EF4-FFF2-40B4-BE49-F238E27FC236}">
                <a16:creationId xmlns:a16="http://schemas.microsoft.com/office/drawing/2014/main" id="{D513D380-2BA4-4197-9245-3C9FFA5D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483" y="3910810"/>
            <a:ext cx="1549318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810F560-7EB5-450D-92BE-D21F68E1851D}"/>
              </a:ext>
            </a:extLst>
          </p:cNvPr>
          <p:cNvSpPr/>
          <p:nvPr/>
        </p:nvSpPr>
        <p:spPr>
          <a:xfrm>
            <a:off x="4557495" y="4870975"/>
            <a:ext cx="2184400" cy="180629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3A3D9113-1E9C-40E7-B1F6-36C8B3768B6E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72" y="4940275"/>
            <a:ext cx="514985" cy="47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Imagem 65" descr="Forma&#10;&#10;Descrição gerada automaticamente com confiança baixa">
            <a:extLst>
              <a:ext uri="{FF2B5EF4-FFF2-40B4-BE49-F238E27FC236}">
                <a16:creationId xmlns:a16="http://schemas.microsoft.com/office/drawing/2014/main" id="{417633F0-6867-4616-80D8-E4013B0DBA5F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5851010" y="4939036"/>
            <a:ext cx="519430" cy="478521"/>
          </a:xfrm>
          <a:prstGeom prst="rect">
            <a:avLst/>
          </a:prstGeom>
        </p:spPr>
      </p:pic>
      <p:sp>
        <p:nvSpPr>
          <p:cNvPr id="67" name="Caixa de Texto 2">
            <a:extLst>
              <a:ext uri="{FF2B5EF4-FFF2-40B4-BE49-F238E27FC236}">
                <a16:creationId xmlns:a16="http://schemas.microsoft.com/office/drawing/2014/main" id="{709A3EDE-A8F3-4631-92AE-FFC3AD839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510" y="5481660"/>
            <a:ext cx="2126954" cy="1138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49604A55-676D-4BD3-A641-A25090380C3C}"/>
              </a:ext>
            </a:extLst>
          </p:cNvPr>
          <p:cNvSpPr/>
          <p:nvPr/>
        </p:nvSpPr>
        <p:spPr>
          <a:xfrm>
            <a:off x="3375545" y="5711821"/>
            <a:ext cx="1153227" cy="124600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69" name="Seta: da Esquerda para a Direita 68">
            <a:extLst>
              <a:ext uri="{FF2B5EF4-FFF2-40B4-BE49-F238E27FC236}">
                <a16:creationId xmlns:a16="http://schemas.microsoft.com/office/drawing/2014/main" id="{AF73D861-CB05-4E24-B4EA-CF8D14B765AC}"/>
              </a:ext>
            </a:extLst>
          </p:cNvPr>
          <p:cNvSpPr/>
          <p:nvPr/>
        </p:nvSpPr>
        <p:spPr>
          <a:xfrm>
            <a:off x="6814110" y="5705741"/>
            <a:ext cx="1153227" cy="124600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Seta: para a Esquerda e para Cima 69">
            <a:extLst>
              <a:ext uri="{FF2B5EF4-FFF2-40B4-BE49-F238E27FC236}">
                <a16:creationId xmlns:a16="http://schemas.microsoft.com/office/drawing/2014/main" id="{0D1090DA-A8FC-4E09-837B-13FBA083AB54}"/>
              </a:ext>
            </a:extLst>
          </p:cNvPr>
          <p:cNvSpPr/>
          <p:nvPr/>
        </p:nvSpPr>
        <p:spPr>
          <a:xfrm rot="10800000" flipH="1">
            <a:off x="5917987" y="3817771"/>
            <a:ext cx="549477" cy="1022012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1" name="Caixa de Texto 2">
            <a:extLst>
              <a:ext uri="{FF2B5EF4-FFF2-40B4-BE49-F238E27FC236}">
                <a16:creationId xmlns:a16="http://schemas.microsoft.com/office/drawing/2014/main" id="{6598D740-3D47-46CA-ABD0-4E1F916A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64" y="3026182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A819A364-40C8-4DCC-A5B4-7A798F4E8816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57" y="2374914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eta: Dobrada para Cima 13">
            <a:extLst>
              <a:ext uri="{FF2B5EF4-FFF2-40B4-BE49-F238E27FC236}">
                <a16:creationId xmlns:a16="http://schemas.microsoft.com/office/drawing/2014/main" id="{1FD65CB1-5F88-4929-BD53-2EEAEC7F4918}"/>
              </a:ext>
            </a:extLst>
          </p:cNvPr>
          <p:cNvSpPr/>
          <p:nvPr/>
        </p:nvSpPr>
        <p:spPr>
          <a:xfrm>
            <a:off x="7483629" y="4543302"/>
            <a:ext cx="1876735" cy="844972"/>
          </a:xfrm>
          <a:prstGeom prst="bentUpArrow">
            <a:avLst>
              <a:gd name="adj1" fmla="val 9451"/>
              <a:gd name="adj2" fmla="val 9423"/>
              <a:gd name="adj3" fmla="val 1254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 de Texto 2">
            <a:extLst>
              <a:ext uri="{FF2B5EF4-FFF2-40B4-BE49-F238E27FC236}">
                <a16:creationId xmlns:a16="http://schemas.microsoft.com/office/drawing/2014/main" id="{3B7BB429-6B0E-4687-989D-A1E419C80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662" y="3923825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7EC20DE0-AEAE-4217-8168-135266E19AB5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96" y="3365403"/>
            <a:ext cx="52006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Imagem 75" descr="Forma&#10;&#10;Descrição gerada automaticamente com confiança baixa">
            <a:extLst>
              <a:ext uri="{FF2B5EF4-FFF2-40B4-BE49-F238E27FC236}">
                <a16:creationId xmlns:a16="http://schemas.microsoft.com/office/drawing/2014/main" id="{C47EF7C7-98DA-4FA9-9269-013DFA1987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98" y="5774122"/>
            <a:ext cx="454634" cy="454634"/>
          </a:xfrm>
          <a:prstGeom prst="rect">
            <a:avLst/>
          </a:prstGeom>
        </p:spPr>
      </p:pic>
      <p:sp>
        <p:nvSpPr>
          <p:cNvPr id="77" name="Seta: para a Esquerda e para Cima 76">
            <a:extLst>
              <a:ext uri="{FF2B5EF4-FFF2-40B4-BE49-F238E27FC236}">
                <a16:creationId xmlns:a16="http://schemas.microsoft.com/office/drawing/2014/main" id="{209ABB34-1A7F-4226-B662-E216BEC0AD23}"/>
              </a:ext>
            </a:extLst>
          </p:cNvPr>
          <p:cNvSpPr/>
          <p:nvPr/>
        </p:nvSpPr>
        <p:spPr>
          <a:xfrm rot="16200000">
            <a:off x="8384464" y="2317974"/>
            <a:ext cx="686372" cy="1265428"/>
          </a:xfrm>
          <a:prstGeom prst="leftUpArrow">
            <a:avLst>
              <a:gd name="adj1" fmla="val 10647"/>
              <a:gd name="adj2" fmla="val 9793"/>
              <a:gd name="adj3" fmla="val 1181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8" name="Seta: Dobrada para Cima 77">
            <a:extLst>
              <a:ext uri="{FF2B5EF4-FFF2-40B4-BE49-F238E27FC236}">
                <a16:creationId xmlns:a16="http://schemas.microsoft.com/office/drawing/2014/main" id="{4C864001-72DE-42AB-8CFD-ED2B07A240C1}"/>
              </a:ext>
            </a:extLst>
          </p:cNvPr>
          <p:cNvSpPr/>
          <p:nvPr/>
        </p:nvSpPr>
        <p:spPr>
          <a:xfrm rot="5400000" flipH="1">
            <a:off x="9190421" y="1737251"/>
            <a:ext cx="961293" cy="841196"/>
          </a:xfrm>
          <a:prstGeom prst="bentUpArrow">
            <a:avLst>
              <a:gd name="adj1" fmla="val 9451"/>
              <a:gd name="adj2" fmla="val 9423"/>
              <a:gd name="adj3" fmla="val 1254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 de Texto 2">
            <a:extLst>
              <a:ext uri="{FF2B5EF4-FFF2-40B4-BE49-F238E27FC236}">
                <a16:creationId xmlns:a16="http://schemas.microsoft.com/office/drawing/2014/main" id="{1175E475-391F-4D6F-889E-1BF61DDB4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480" y="2013376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25219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409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Adobe Devanagari</vt:lpstr>
      <vt:lpstr>Arial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38</cp:revision>
  <dcterms:created xsi:type="dcterms:W3CDTF">2021-05-12T22:41:36Z</dcterms:created>
  <dcterms:modified xsi:type="dcterms:W3CDTF">2021-05-18T22:39:07Z</dcterms:modified>
</cp:coreProperties>
</file>