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0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16A6-5EF8-4FE6-890D-5671F5234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36E4D-453F-4A35-8A3B-B0C5D95FC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C0E3-616F-4490-932B-AD490559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9F516A-75C5-4B5C-9C48-89C13112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6112A-E397-4C66-87A9-B45951B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8447D-46AC-4319-99B0-FBDDC5A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9C16F5-350F-4D59-8BF8-0F4928C3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11441-F0CF-4677-897C-2BAC903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F7AC7-CEBD-4E4E-85AA-1C98FB1E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DCC92-DE84-477A-9690-684B675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A8CCAC-CF94-4852-868A-38F48A2D8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175E8-DCFA-4ECD-AA8E-9533D57F0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137F54-D7DD-4546-A6C0-DE9BC1E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A3F1-25DE-4B36-B1C7-2F6FD7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9BA43-C3A0-4EFD-B7E3-821BCB24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16D9-F47C-4255-8DDF-E84B78F2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4BE3E-9DF4-4885-BE02-BC3AA2A3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8FBB7-8EAB-48F3-8D6A-0BBD4D31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E2A6D-53D4-4DD1-AB18-8C0781A4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6161E-AF05-4CBC-8A7C-EEB86FD3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CFB8-5079-49EA-A54F-950AB33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4C50B-05B3-4F83-AE33-14746873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0ED28-0A8F-43C0-B54B-4DF40ECD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796EE1-2C34-40A5-B93D-93C9D67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8D107-0292-43B8-862A-1045C584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D58-FC30-492E-80B1-756D4DAE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CA28F-FAF3-42BC-A8B5-AE3C10D9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A87D7E-08C0-4C90-9E58-9E10BD2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E20A5F-7EA1-4EBC-BBE1-0031CC7F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FEF9B-44F5-4A39-BAEC-7D8DCBEC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3B1F2-EDC1-4A34-B3E5-C7ECCC9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4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5114-3237-4FE7-B527-F87FDC42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3C8BA-9D80-40DB-8A27-33DAC512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5CF9A8-7DCA-4C25-A4D0-652F1935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923921-42E7-49F8-AAE6-09D40432E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FB8C02-BCCA-449D-AD1C-4C763B5E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36227B-0491-43F8-93F4-26AB73D6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3DCA0C-DF06-4AA2-8F29-828707D4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C9A7C6-A9F4-4322-89CE-F921B1E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7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A1BCE-1BA3-4851-876C-F80A2E5E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229059-E8A1-4643-BC08-184914B4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371323-C0D9-4394-A967-DBD0CD8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B6EAD-8AF6-4499-98EC-163179D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73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6F44F0-E64D-4C4A-91FC-DCE0CFA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498A71-F243-4BAE-83C8-324C7EB6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1E0A3A-15B4-4F22-BE83-F278072A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7F5A7-1235-4AD1-9E9F-33C6C36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32FC1-6856-457E-8E2B-5F725A94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81003D-701B-4C66-9C6C-2264A61DA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66E03-F30C-407E-A79B-A3D7A1A6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3789C-2F54-468A-B926-BCEFD98D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06695-94EC-48EE-AED6-7F4E20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33BF-AAB3-49B3-8CE0-0E45A5E8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95E24-85CF-4496-AB61-EED7D571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84E0D-C0B2-4A79-BABB-8EE75BD9E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E8EA2-C81C-41C9-B9C1-3C782E5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9D4F2-CA56-4AEE-8D7E-379EE7C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6C0873-BCAD-4097-816A-18FB8A5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128CDF-366B-48A8-90D5-32BD404C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DD054-A861-467F-8763-AEFED595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89C-2049-470A-9DFB-EE095017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C65-7635-434F-9E39-2D893C4FB771}" type="datetimeFigureOut">
              <a:rPr lang="pt-BR" smtClean="0"/>
              <a:t>13/05/2021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F8BEE-6777-492E-8E53-DBCBEF5F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74422B-3447-47B6-9EF3-8B1DFA6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71B2-A97D-47F6-A387-78A104B136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8.png"/><Relationship Id="rId26" Type="http://schemas.openxmlformats.org/officeDocument/2006/relationships/image" Target="../media/image25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24" Type="http://schemas.openxmlformats.org/officeDocument/2006/relationships/image" Target="../media/image18.png"/><Relationship Id="rId5" Type="http://schemas.openxmlformats.org/officeDocument/2006/relationships/image" Target="../media/image32.png"/><Relationship Id="rId15" Type="http://schemas.openxmlformats.org/officeDocument/2006/relationships/image" Target="../media/image15.svg"/><Relationship Id="rId23" Type="http://schemas.openxmlformats.org/officeDocument/2006/relationships/image" Target="../media/image20.svg"/><Relationship Id="rId28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9.svg"/><Relationship Id="rId31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Relationship Id="rId3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55ED-F94C-418B-8EBA-AF76F75D4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AE388-F9F3-4957-BC1C-D007F13E7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30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em 3">
            <a:extLst>
              <a:ext uri="{FF2B5EF4-FFF2-40B4-BE49-F238E27FC236}">
                <a16:creationId xmlns:a16="http://schemas.microsoft.com/office/drawing/2014/main" id="{D5D7608D-3778-4D03-92A1-EE8689A90A5A}"/>
              </a:ext>
            </a:extLst>
          </p:cNvPr>
          <p:cNvSpPr/>
          <p:nvPr/>
        </p:nvSpPr>
        <p:spPr>
          <a:xfrm>
            <a:off x="5019624" y="226370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2">
            <a:extLst>
              <a:ext uri="{FF2B5EF4-FFF2-40B4-BE49-F238E27FC236}">
                <a16:creationId xmlns:a16="http://schemas.microsoft.com/office/drawing/2014/main" id="{CB21072E-5AED-4EF5-8033-94D76E53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783" y="609664"/>
            <a:ext cx="1126108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NUVEM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8809D4-A8A2-49FD-A7CE-FBF59C1803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4" y="312624"/>
            <a:ext cx="617220" cy="617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 de Texto 2">
            <a:extLst>
              <a:ext uri="{FF2B5EF4-FFF2-40B4-BE49-F238E27FC236}">
                <a16:creationId xmlns:a16="http://schemas.microsoft.com/office/drawing/2014/main" id="{F9C1BF61-388E-4C98-8B32-0EE8E38F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985" y="870999"/>
            <a:ext cx="889195" cy="39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FF325F-3ED0-4D85-8F85-026A34A4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504" y="1282414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áfico 2">
            <a:extLst>
              <a:ext uri="{FF2B5EF4-FFF2-40B4-BE49-F238E27FC236}">
                <a16:creationId xmlns:a16="http://schemas.microsoft.com/office/drawing/2014/main" id="{808F7B3A-7428-4B23-9142-A284F0DF58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8484" y="688404"/>
            <a:ext cx="337820" cy="3378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60313F-A7E2-4972-997B-CA65811562C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707" y="1188304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54C4D65F-6DCA-4935-9FEC-6CBED34A7EF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8781" y="1542359"/>
            <a:ext cx="581660" cy="581660"/>
          </a:xfrm>
          <a:prstGeom prst="rect">
            <a:avLst/>
          </a:prstGeom>
        </p:spPr>
      </p:pic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CDDB235C-405C-4D12-8A25-73F07F411A41}"/>
              </a:ext>
            </a:extLst>
          </p:cNvPr>
          <p:cNvSpPr/>
          <p:nvPr/>
        </p:nvSpPr>
        <p:spPr>
          <a:xfrm rot="10800000">
            <a:off x="1752066" y="1094799"/>
            <a:ext cx="3267558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7">
            <a:extLst>
              <a:ext uri="{FF2B5EF4-FFF2-40B4-BE49-F238E27FC236}">
                <a16:creationId xmlns:a16="http://schemas.microsoft.com/office/drawing/2014/main" id="{5C3376D8-C929-47A6-82E1-ECDBDC73A1E5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8083" y="2621179"/>
            <a:ext cx="380365" cy="380365"/>
          </a:xfrm>
          <a:prstGeom prst="rect">
            <a:avLst/>
          </a:prstGeom>
        </p:spPr>
      </p:pic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51BB28E3-5C8F-44E9-B9A2-5E81BBDBB95A}"/>
              </a:ext>
            </a:extLst>
          </p:cNvPr>
          <p:cNvSpPr/>
          <p:nvPr/>
        </p:nvSpPr>
        <p:spPr>
          <a:xfrm rot="10800000" flipH="1" flipV="1">
            <a:off x="1368448" y="2179783"/>
            <a:ext cx="581660" cy="63536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45E1AE-73DE-4872-891B-FE861FA891FA}"/>
              </a:ext>
            </a:extLst>
          </p:cNvPr>
          <p:cNvSpPr/>
          <p:nvPr/>
        </p:nvSpPr>
        <p:spPr>
          <a:xfrm>
            <a:off x="611208" y="2974918"/>
            <a:ext cx="1589233" cy="128587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6" name="Gráfico 8">
            <a:extLst>
              <a:ext uri="{FF2B5EF4-FFF2-40B4-BE49-F238E27FC236}">
                <a16:creationId xmlns:a16="http://schemas.microsoft.com/office/drawing/2014/main" id="{2E912DC5-187C-42C4-8336-C4B01335B430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8336" y="3363200"/>
            <a:ext cx="434975" cy="434975"/>
          </a:xfrm>
          <a:prstGeom prst="rect">
            <a:avLst/>
          </a:prstGeom>
        </p:spPr>
      </p:pic>
      <p:pic>
        <p:nvPicPr>
          <p:cNvPr id="17" name="Gráfico 1">
            <a:extLst>
              <a:ext uri="{FF2B5EF4-FFF2-40B4-BE49-F238E27FC236}">
                <a16:creationId xmlns:a16="http://schemas.microsoft.com/office/drawing/2014/main" id="{BF71FA2E-4BE1-4A86-9521-AF74BE072DD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4617" y="3085438"/>
            <a:ext cx="390525" cy="390525"/>
          </a:xfrm>
          <a:prstGeom prst="rect">
            <a:avLst/>
          </a:prstGeom>
        </p:spPr>
      </p:pic>
      <p:pic>
        <p:nvPicPr>
          <p:cNvPr id="18" name="Gráfico 6">
            <a:extLst>
              <a:ext uri="{FF2B5EF4-FFF2-40B4-BE49-F238E27FC236}">
                <a16:creationId xmlns:a16="http://schemas.microsoft.com/office/drawing/2014/main" id="{20DA31CC-3E90-49F1-B6BC-C578F793FBB0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71049" y="3112425"/>
            <a:ext cx="360680" cy="336550"/>
          </a:xfrm>
          <a:prstGeom prst="rect">
            <a:avLst/>
          </a:prstGeom>
        </p:spPr>
      </p:pic>
      <p:pic>
        <p:nvPicPr>
          <p:cNvPr id="19" name="Gráfico 4">
            <a:extLst>
              <a:ext uri="{FF2B5EF4-FFF2-40B4-BE49-F238E27FC236}">
                <a16:creationId xmlns:a16="http://schemas.microsoft.com/office/drawing/2014/main" id="{DB5F871E-0861-4F7F-945B-1D3DD9E49D69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026507">
            <a:off x="1338770" y="3063867"/>
            <a:ext cx="209550" cy="209550"/>
          </a:xfrm>
          <a:prstGeom prst="rect">
            <a:avLst/>
          </a:prstGeom>
        </p:spPr>
      </p:pic>
      <p:sp>
        <p:nvSpPr>
          <p:cNvPr id="20" name="Caixa de Texto 2">
            <a:extLst>
              <a:ext uri="{FF2B5EF4-FFF2-40B4-BE49-F238E27FC236}">
                <a16:creationId xmlns:a16="http://schemas.microsoft.com/office/drawing/2014/main" id="{8F877C01-BA23-4964-9E7A-45FA20A4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7" y="3811772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21" name="Caixa de Texto 2">
            <a:extLst>
              <a:ext uri="{FF2B5EF4-FFF2-40B4-BE49-F238E27FC236}">
                <a16:creationId xmlns:a16="http://schemas.microsoft.com/office/drawing/2014/main" id="{832EE2B5-FB43-4C9D-9D09-746F6B5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723" y="1452189"/>
            <a:ext cx="1586269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Banco de dados;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Site;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Comunidade.</a:t>
            </a:r>
          </a:p>
        </p:txBody>
      </p:sp>
      <p:pic>
        <p:nvPicPr>
          <p:cNvPr id="22" name="Gráfico 46">
            <a:extLst>
              <a:ext uri="{FF2B5EF4-FFF2-40B4-BE49-F238E27FC236}">
                <a16:creationId xmlns:a16="http://schemas.microsoft.com/office/drawing/2014/main" id="{7064C349-6ABA-472F-A085-12A80E1D9A4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1849" y="2234085"/>
            <a:ext cx="581660" cy="581660"/>
          </a:xfrm>
          <a:prstGeom prst="rect">
            <a:avLst/>
          </a:prstGeom>
        </p:spPr>
      </p:pic>
      <p:sp>
        <p:nvSpPr>
          <p:cNvPr id="24" name="Seta: para a Esquerda e para Cima 23">
            <a:extLst>
              <a:ext uri="{FF2B5EF4-FFF2-40B4-BE49-F238E27FC236}">
                <a16:creationId xmlns:a16="http://schemas.microsoft.com/office/drawing/2014/main" id="{0B3260EA-20F3-407F-9B6F-A32E48DAA9F8}"/>
              </a:ext>
            </a:extLst>
          </p:cNvPr>
          <p:cNvSpPr/>
          <p:nvPr/>
        </p:nvSpPr>
        <p:spPr>
          <a:xfrm rot="10800000" flipH="1" flipV="1">
            <a:off x="4533509" y="1834929"/>
            <a:ext cx="1830314" cy="889611"/>
          </a:xfrm>
          <a:prstGeom prst="leftUpArrow">
            <a:avLst>
              <a:gd name="adj1" fmla="val 16062"/>
              <a:gd name="adj2" fmla="val 13828"/>
              <a:gd name="adj3" fmla="val 16062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5" name="Gráfico 7">
            <a:extLst>
              <a:ext uri="{FF2B5EF4-FFF2-40B4-BE49-F238E27FC236}">
                <a16:creationId xmlns:a16="http://schemas.microsoft.com/office/drawing/2014/main" id="{FA5B2B38-0CD9-49CE-84E0-8222CCB181F0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3491" y="3048121"/>
            <a:ext cx="380365" cy="38036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509C0C-F813-42ED-B78D-8E9BD409F8AC}"/>
              </a:ext>
            </a:extLst>
          </p:cNvPr>
          <p:cNvSpPr/>
          <p:nvPr/>
        </p:nvSpPr>
        <p:spPr>
          <a:xfrm>
            <a:off x="3862701" y="3396960"/>
            <a:ext cx="2076716" cy="1324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BFA5B051-79A7-4DB3-9302-4AFC370AB37F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84" y="3580688"/>
            <a:ext cx="381000" cy="381000"/>
          </a:xfrm>
          <a:prstGeom prst="rect">
            <a:avLst/>
          </a:prstGeom>
        </p:spPr>
      </p:pic>
      <p:pic>
        <p:nvPicPr>
          <p:cNvPr id="28" name="Gráfico 37">
            <a:extLst>
              <a:ext uri="{FF2B5EF4-FFF2-40B4-BE49-F238E27FC236}">
                <a16:creationId xmlns:a16="http://schemas.microsoft.com/office/drawing/2014/main" id="{2136C48C-0928-4B8C-AF47-76AF8957BAAC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51849" y="3459521"/>
            <a:ext cx="529590" cy="529590"/>
          </a:xfrm>
          <a:prstGeom prst="rect">
            <a:avLst/>
          </a:prstGeom>
        </p:spPr>
      </p:pic>
      <p:pic>
        <p:nvPicPr>
          <p:cNvPr id="29" name="Gráfico 47">
            <a:extLst>
              <a:ext uri="{FF2B5EF4-FFF2-40B4-BE49-F238E27FC236}">
                <a16:creationId xmlns:a16="http://schemas.microsoft.com/office/drawing/2014/main" id="{008590B2-6EF8-49F3-8182-6045AE30461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566580">
            <a:off x="4784940" y="3572199"/>
            <a:ext cx="209550" cy="209550"/>
          </a:xfrm>
          <a:prstGeom prst="rect">
            <a:avLst/>
          </a:prstGeom>
        </p:spPr>
      </p:pic>
      <p:sp>
        <p:nvSpPr>
          <p:cNvPr id="30" name="Caixa de Texto 2">
            <a:extLst>
              <a:ext uri="{FF2B5EF4-FFF2-40B4-BE49-F238E27FC236}">
                <a16:creationId xmlns:a16="http://schemas.microsoft.com/office/drawing/2014/main" id="{F319D67E-56C7-4085-9F31-0A49FF8D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68" y="4025810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Funcionários responsáveis pela manutenção do site</a:t>
            </a:r>
          </a:p>
        </p:txBody>
      </p:sp>
      <p:sp>
        <p:nvSpPr>
          <p:cNvPr id="32" name="Seta: para a Esquerda e para Cima 31">
            <a:extLst>
              <a:ext uri="{FF2B5EF4-FFF2-40B4-BE49-F238E27FC236}">
                <a16:creationId xmlns:a16="http://schemas.microsoft.com/office/drawing/2014/main" id="{5496BD22-2B19-46CB-B3D7-8289805B0B93}"/>
              </a:ext>
            </a:extLst>
          </p:cNvPr>
          <p:cNvSpPr/>
          <p:nvPr/>
        </p:nvSpPr>
        <p:spPr>
          <a:xfrm rot="10800000" flipV="1">
            <a:off x="4116066" y="2889540"/>
            <a:ext cx="733547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88524CEA-6175-4B76-97DF-9410EE8F7470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314550" y="5266537"/>
            <a:ext cx="519430" cy="51943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82C0DB5-A7DF-4197-A76B-6BB799A05499}"/>
              </a:ext>
            </a:extLst>
          </p:cNvPr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64" y="5276271"/>
            <a:ext cx="514985" cy="514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Caixa de Texto 2">
            <a:extLst>
              <a:ext uri="{FF2B5EF4-FFF2-40B4-BE49-F238E27FC236}">
                <a16:creationId xmlns:a16="http://schemas.microsoft.com/office/drawing/2014/main" id="{774367AE-5669-406F-8CA4-1568A3B3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557" y="5740986"/>
            <a:ext cx="22098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entra em contato com equipe de modificação</a:t>
            </a:r>
          </a:p>
        </p:txBody>
      </p:sp>
      <p:sp>
        <p:nvSpPr>
          <p:cNvPr id="37" name="Seta: para a Esquerda e para Cima 36">
            <a:extLst>
              <a:ext uri="{FF2B5EF4-FFF2-40B4-BE49-F238E27FC236}">
                <a16:creationId xmlns:a16="http://schemas.microsoft.com/office/drawing/2014/main" id="{655B7F3F-C2DD-43FA-B0F1-E745E3FF16EE}"/>
              </a:ext>
            </a:extLst>
          </p:cNvPr>
          <p:cNvSpPr/>
          <p:nvPr/>
        </p:nvSpPr>
        <p:spPr>
          <a:xfrm rot="10800000" flipV="1">
            <a:off x="1107272" y="4339161"/>
            <a:ext cx="1044575" cy="39179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8" name="Gráfico 46">
            <a:extLst>
              <a:ext uri="{FF2B5EF4-FFF2-40B4-BE49-F238E27FC236}">
                <a16:creationId xmlns:a16="http://schemas.microsoft.com/office/drawing/2014/main" id="{6D90F829-ED32-44E2-A1B5-E5C2E257F4E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0441" y="4260793"/>
            <a:ext cx="581660" cy="615059"/>
          </a:xfrm>
          <a:prstGeom prst="rect">
            <a:avLst/>
          </a:prstGeom>
        </p:spPr>
      </p:pic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D130859D-B541-43FC-94EB-E56B6379F44B}"/>
              </a:ext>
            </a:extLst>
          </p:cNvPr>
          <p:cNvSpPr/>
          <p:nvPr/>
        </p:nvSpPr>
        <p:spPr>
          <a:xfrm rot="16200000" flipH="1" flipV="1">
            <a:off x="2156707" y="5086895"/>
            <a:ext cx="950642" cy="581660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40" name="Seta: da Esquerda para a Direita 39">
            <a:extLst>
              <a:ext uri="{FF2B5EF4-FFF2-40B4-BE49-F238E27FC236}">
                <a16:creationId xmlns:a16="http://schemas.microsoft.com/office/drawing/2014/main" id="{3F8852BA-2FAE-4DBD-A8CD-842FB54C36A4}"/>
              </a:ext>
            </a:extLst>
          </p:cNvPr>
          <p:cNvSpPr/>
          <p:nvPr/>
        </p:nvSpPr>
        <p:spPr>
          <a:xfrm rot="16200000">
            <a:off x="4354899" y="4896463"/>
            <a:ext cx="43873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2694F079-673D-4DD2-B88B-701F413495CC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72" y="5199458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A433D55-F576-4799-B237-66C620CDC55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04" y="5190441"/>
            <a:ext cx="550545" cy="55054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D84FF84-1521-40BB-9439-EA49F642F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18" y="5853046"/>
            <a:ext cx="2103120" cy="509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para decidir como e o que o cliente deseja modificar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C4E18C-61E3-4D26-93D8-42B61FB5551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68" y="5672633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eta: da Esquerda para a Direita 46">
            <a:extLst>
              <a:ext uri="{FF2B5EF4-FFF2-40B4-BE49-F238E27FC236}">
                <a16:creationId xmlns:a16="http://schemas.microsoft.com/office/drawing/2014/main" id="{B1703C86-63DD-4526-A5F5-0CD40DDC32C8}"/>
              </a:ext>
            </a:extLst>
          </p:cNvPr>
          <p:cNvSpPr/>
          <p:nvPr/>
        </p:nvSpPr>
        <p:spPr>
          <a:xfrm>
            <a:off x="5174867" y="5699498"/>
            <a:ext cx="19392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8148F385-5076-46DA-9B5F-A1C363797481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04" y="2648577"/>
            <a:ext cx="1199515" cy="52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51523602-2DDD-49EC-A2C8-258A1322A2D5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6" y="3492316"/>
            <a:ext cx="626745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Caixa de Texto 2">
            <a:extLst>
              <a:ext uri="{FF2B5EF4-FFF2-40B4-BE49-F238E27FC236}">
                <a16:creationId xmlns:a16="http://schemas.microsoft.com/office/drawing/2014/main" id="{D350F5E3-A9CB-4858-95CC-B400E65FA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306" y="4059422"/>
            <a:ext cx="1125902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Mecânica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7C4B593-0DDA-4F8C-9381-B08EC987864F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72" y="4201819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Caixa de Texto 2">
            <a:extLst>
              <a:ext uri="{FF2B5EF4-FFF2-40B4-BE49-F238E27FC236}">
                <a16:creationId xmlns:a16="http://schemas.microsoft.com/office/drawing/2014/main" id="{9920C27E-6D88-413C-A431-7593E507B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592" y="4709286"/>
            <a:ext cx="1674103" cy="371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Oficina de pintura</a:t>
            </a:r>
          </a:p>
        </p:txBody>
      </p:sp>
      <p:sp>
        <p:nvSpPr>
          <p:cNvPr id="61" name="Seta: para a Esquerda e para Cima 60">
            <a:extLst>
              <a:ext uri="{FF2B5EF4-FFF2-40B4-BE49-F238E27FC236}">
                <a16:creationId xmlns:a16="http://schemas.microsoft.com/office/drawing/2014/main" id="{D6C5FA2E-5049-43AC-9548-16FAE9B9EAF0}"/>
              </a:ext>
            </a:extLst>
          </p:cNvPr>
          <p:cNvSpPr/>
          <p:nvPr/>
        </p:nvSpPr>
        <p:spPr>
          <a:xfrm rot="16200000" flipV="1">
            <a:off x="6745421" y="1666388"/>
            <a:ext cx="452746" cy="2986622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2" name="Seta: para a Esquerda e para Cima 61">
            <a:extLst>
              <a:ext uri="{FF2B5EF4-FFF2-40B4-BE49-F238E27FC236}">
                <a16:creationId xmlns:a16="http://schemas.microsoft.com/office/drawing/2014/main" id="{F5D67D2D-2BAF-4A51-B5E7-EA78FB05049A}"/>
              </a:ext>
            </a:extLst>
          </p:cNvPr>
          <p:cNvSpPr/>
          <p:nvPr/>
        </p:nvSpPr>
        <p:spPr>
          <a:xfrm flipH="1">
            <a:off x="8844671" y="3219487"/>
            <a:ext cx="950642" cy="509905"/>
          </a:xfrm>
          <a:prstGeom prst="left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63" name="Imagem 62" descr="Forma&#10;&#10;Descrição gerada automaticamente com confiança baixa">
            <a:extLst>
              <a:ext uri="{FF2B5EF4-FFF2-40B4-BE49-F238E27FC236}">
                <a16:creationId xmlns:a16="http://schemas.microsoft.com/office/drawing/2014/main" id="{004C6537-F452-4B3D-9EB1-28D872B4A0D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29" y="3363537"/>
            <a:ext cx="508635" cy="508635"/>
          </a:xfrm>
          <a:prstGeom prst="rect">
            <a:avLst/>
          </a:prstGeom>
        </p:spPr>
      </p:pic>
      <p:sp>
        <p:nvSpPr>
          <p:cNvPr id="64" name="Caixa de Texto 2">
            <a:extLst>
              <a:ext uri="{FF2B5EF4-FFF2-40B4-BE49-F238E27FC236}">
                <a16:creationId xmlns:a16="http://schemas.microsoft.com/office/drawing/2014/main" id="{05AF41CD-90DD-4208-8A18-23928170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3346" y="3910977"/>
            <a:ext cx="2209800" cy="3822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 satisfeito</a:t>
            </a:r>
          </a:p>
        </p:txBody>
      </p:sp>
      <p:sp>
        <p:nvSpPr>
          <p:cNvPr id="54" name="Seta: da Esquerda para a Direita 53">
            <a:extLst>
              <a:ext uri="{FF2B5EF4-FFF2-40B4-BE49-F238E27FC236}">
                <a16:creationId xmlns:a16="http://schemas.microsoft.com/office/drawing/2014/main" id="{E1225EAE-CFA3-4211-BBAD-8F0CE6BEA6BF}"/>
              </a:ext>
            </a:extLst>
          </p:cNvPr>
          <p:cNvSpPr/>
          <p:nvPr/>
        </p:nvSpPr>
        <p:spPr>
          <a:xfrm>
            <a:off x="5970783" y="4416091"/>
            <a:ext cx="157362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59" name="Seta: da Esquerda para a Direita 58">
            <a:extLst>
              <a:ext uri="{FF2B5EF4-FFF2-40B4-BE49-F238E27FC236}">
                <a16:creationId xmlns:a16="http://schemas.microsoft.com/office/drawing/2014/main" id="{EA89C4BF-FAF1-4878-908C-B3E38D5C5AC9}"/>
              </a:ext>
            </a:extLst>
          </p:cNvPr>
          <p:cNvSpPr/>
          <p:nvPr/>
        </p:nvSpPr>
        <p:spPr>
          <a:xfrm>
            <a:off x="5975615" y="3757201"/>
            <a:ext cx="626746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65" name="Seta: para a Esquerda e para Cima 64">
            <a:extLst>
              <a:ext uri="{FF2B5EF4-FFF2-40B4-BE49-F238E27FC236}">
                <a16:creationId xmlns:a16="http://schemas.microsoft.com/office/drawing/2014/main" id="{5ECA784C-F4B3-4939-9BC1-E1862EC7E2AB}"/>
              </a:ext>
            </a:extLst>
          </p:cNvPr>
          <p:cNvSpPr/>
          <p:nvPr/>
        </p:nvSpPr>
        <p:spPr>
          <a:xfrm rot="5400000" flipH="1" flipV="1">
            <a:off x="7497559" y="3607214"/>
            <a:ext cx="382271" cy="63536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3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77EA65EE-32AE-4A54-9600-6D64DE9F32D1}"/>
              </a:ext>
            </a:extLst>
          </p:cNvPr>
          <p:cNvSpPr/>
          <p:nvPr/>
        </p:nvSpPr>
        <p:spPr>
          <a:xfrm>
            <a:off x="3995980" y="57444"/>
            <a:ext cx="3165475" cy="1661795"/>
          </a:xfrm>
          <a:prstGeom prst="clou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C98CD-CBE8-482B-A8A9-6B276BB776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07" y="214652"/>
            <a:ext cx="617220" cy="61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6E45DE5-2E32-4018-89C2-96A3D85E843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87" y="680195"/>
            <a:ext cx="325120" cy="364013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18593F09-92BA-42F2-ACD5-77043A4B8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83" y="982579"/>
            <a:ext cx="381328" cy="353537"/>
          </a:xfrm>
          <a:prstGeom prst="rect">
            <a:avLst/>
          </a:prstGeom>
        </p:spPr>
      </p:pic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BFE80EC8-72A8-4B27-A865-8F5652F230F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6" y="1145370"/>
            <a:ext cx="325120" cy="3454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A51CDE-BE47-4270-B6B6-93065A794C6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66" y="1159348"/>
            <a:ext cx="447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E35917-D903-4427-8FA7-A94E1216143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30" y="549319"/>
            <a:ext cx="436245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áfico 3">
            <a:extLst>
              <a:ext uri="{FF2B5EF4-FFF2-40B4-BE49-F238E27FC236}">
                <a16:creationId xmlns:a16="http://schemas.microsoft.com/office/drawing/2014/main" id="{8ADFB6D0-FE23-4CAC-858B-58CEE23EBBD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775" y="516704"/>
            <a:ext cx="581660" cy="58166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95966DB-5F45-4E1C-A708-21C0A9B1E4B7}"/>
              </a:ext>
            </a:extLst>
          </p:cNvPr>
          <p:cNvSpPr/>
          <p:nvPr/>
        </p:nvSpPr>
        <p:spPr>
          <a:xfrm>
            <a:off x="120766" y="1555907"/>
            <a:ext cx="2480335" cy="23379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13" name="Gráfico 8">
            <a:extLst>
              <a:ext uri="{FF2B5EF4-FFF2-40B4-BE49-F238E27FC236}">
                <a16:creationId xmlns:a16="http://schemas.microsoft.com/office/drawing/2014/main" id="{7666CA5F-910B-4270-8F49-E00FF97EED5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2750" y="2803420"/>
            <a:ext cx="434975" cy="434975"/>
          </a:xfrm>
          <a:prstGeom prst="rect">
            <a:avLst/>
          </a:prstGeom>
        </p:spPr>
      </p:pic>
      <p:pic>
        <p:nvPicPr>
          <p:cNvPr id="14" name="Gráfico 1">
            <a:extLst>
              <a:ext uri="{FF2B5EF4-FFF2-40B4-BE49-F238E27FC236}">
                <a16:creationId xmlns:a16="http://schemas.microsoft.com/office/drawing/2014/main" id="{BCC01DD5-D530-4C36-B791-E4481F17D8A3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839" y="1598881"/>
            <a:ext cx="479717" cy="484187"/>
          </a:xfrm>
          <a:prstGeom prst="rect">
            <a:avLst/>
          </a:prstGeom>
        </p:spPr>
      </p:pic>
      <p:pic>
        <p:nvPicPr>
          <p:cNvPr id="15" name="Gráfico 6">
            <a:extLst>
              <a:ext uri="{FF2B5EF4-FFF2-40B4-BE49-F238E27FC236}">
                <a16:creationId xmlns:a16="http://schemas.microsoft.com/office/drawing/2014/main" id="{BB4C7FED-7B9D-4FCD-A465-87C86C2583B5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3282" y="1626889"/>
            <a:ext cx="434975" cy="405274"/>
          </a:xfrm>
          <a:prstGeom prst="rect">
            <a:avLst/>
          </a:prstGeom>
        </p:spPr>
      </p:pic>
      <p:pic>
        <p:nvPicPr>
          <p:cNvPr id="16" name="Gráfico 4">
            <a:extLst>
              <a:ext uri="{FF2B5EF4-FFF2-40B4-BE49-F238E27FC236}">
                <a16:creationId xmlns:a16="http://schemas.microsoft.com/office/drawing/2014/main" id="{9249E2FF-1A82-41A2-B741-46D54B8422CE}"/>
              </a:ext>
            </a:extLst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026507">
            <a:off x="1264144" y="1595910"/>
            <a:ext cx="209550" cy="209550"/>
          </a:xfrm>
          <a:prstGeom prst="rect">
            <a:avLst/>
          </a:prstGeom>
        </p:spPr>
      </p:pic>
      <p:sp>
        <p:nvSpPr>
          <p:cNvPr id="17" name="Caixa de Texto 2">
            <a:extLst>
              <a:ext uri="{FF2B5EF4-FFF2-40B4-BE49-F238E27FC236}">
                <a16:creationId xmlns:a16="http://schemas.microsoft.com/office/drawing/2014/main" id="{834403AD-9612-4AE3-82E0-8F15F947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532" y="3245960"/>
            <a:ext cx="1333500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acessando a aplicação</a:t>
            </a:r>
          </a:p>
        </p:txBody>
      </p:sp>
      <p:sp>
        <p:nvSpPr>
          <p:cNvPr id="18" name="Seta: da Esquerda para a Direita 17">
            <a:extLst>
              <a:ext uri="{FF2B5EF4-FFF2-40B4-BE49-F238E27FC236}">
                <a16:creationId xmlns:a16="http://schemas.microsoft.com/office/drawing/2014/main" id="{475363A8-6230-49EB-A879-F8AF2DBA951F}"/>
              </a:ext>
            </a:extLst>
          </p:cNvPr>
          <p:cNvSpPr/>
          <p:nvPr/>
        </p:nvSpPr>
        <p:spPr>
          <a:xfrm>
            <a:off x="1581192" y="696726"/>
            <a:ext cx="2368384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9" name="Caixa de Texto 2">
            <a:extLst>
              <a:ext uri="{FF2B5EF4-FFF2-40B4-BE49-F238E27FC236}">
                <a16:creationId xmlns:a16="http://schemas.microsoft.com/office/drawing/2014/main" id="{F5507976-4A08-41DC-AF9C-D29D38E8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72167"/>
            <a:ext cx="1333500" cy="1273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Celeron 4GB 128 GB SSD W10 15.6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0" name="Gráfico 7">
            <a:extLst>
              <a:ext uri="{FF2B5EF4-FFF2-40B4-BE49-F238E27FC236}">
                <a16:creationId xmlns:a16="http://schemas.microsoft.com/office/drawing/2014/main" id="{7047810D-9D29-4B5B-9B73-ED60612AF750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1045" y="1206119"/>
            <a:ext cx="380365" cy="380365"/>
          </a:xfrm>
          <a:prstGeom prst="rect">
            <a:avLst/>
          </a:prstGeom>
        </p:spPr>
      </p:pic>
      <p:sp>
        <p:nvSpPr>
          <p:cNvPr id="21" name="Caixa de Texto 2">
            <a:extLst>
              <a:ext uri="{FF2B5EF4-FFF2-40B4-BE49-F238E27FC236}">
                <a16:creationId xmlns:a16="http://schemas.microsoft.com/office/drawing/2014/main" id="{43439952-A82C-4B10-83BD-096A158F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77" y="2031132"/>
            <a:ext cx="1333500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32GB / 2GB RAM 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" name="Seta: para a Esquerda e para Cima 21">
            <a:extLst>
              <a:ext uri="{FF2B5EF4-FFF2-40B4-BE49-F238E27FC236}">
                <a16:creationId xmlns:a16="http://schemas.microsoft.com/office/drawing/2014/main" id="{C1728F3C-30DD-4186-8BB9-186D05129EAA}"/>
              </a:ext>
            </a:extLst>
          </p:cNvPr>
          <p:cNvSpPr/>
          <p:nvPr/>
        </p:nvSpPr>
        <p:spPr>
          <a:xfrm flipH="1" flipV="1">
            <a:off x="611689" y="657128"/>
            <a:ext cx="485562" cy="527504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DFB669DD-8CFD-49A2-9767-A7BE999C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9" y="123337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Seta: da Esquerda para a Direita 24">
            <a:extLst>
              <a:ext uri="{FF2B5EF4-FFF2-40B4-BE49-F238E27FC236}">
                <a16:creationId xmlns:a16="http://schemas.microsoft.com/office/drawing/2014/main" id="{861CE262-9185-4D76-82A9-D9C8955FD4E8}"/>
              </a:ext>
            </a:extLst>
          </p:cNvPr>
          <p:cNvSpPr/>
          <p:nvPr/>
        </p:nvSpPr>
        <p:spPr>
          <a:xfrm rot="16200000">
            <a:off x="452203" y="4114846"/>
            <a:ext cx="539597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26" name="Gráfico 3">
            <a:extLst>
              <a:ext uri="{FF2B5EF4-FFF2-40B4-BE49-F238E27FC236}">
                <a16:creationId xmlns:a16="http://schemas.microsoft.com/office/drawing/2014/main" id="{9A3AF597-9F6C-4A41-A3CF-95A72DBCB1B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839" y="4514908"/>
            <a:ext cx="581660" cy="581660"/>
          </a:xfrm>
          <a:prstGeom prst="rect">
            <a:avLst/>
          </a:prstGeom>
        </p:spPr>
      </p:pic>
      <p:sp>
        <p:nvSpPr>
          <p:cNvPr id="27" name="Caixa de Texto 2">
            <a:extLst>
              <a:ext uri="{FF2B5EF4-FFF2-40B4-BE49-F238E27FC236}">
                <a16:creationId xmlns:a16="http://schemas.microsoft.com/office/drawing/2014/main" id="{32CACE5F-631F-42A9-BA4E-4912CF9B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53" y="1336116"/>
            <a:ext cx="2480335" cy="10790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Infraestrutura: Azure.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Aplicação: HTML / JS.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Banco de dados: MySQL Workbench.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Backup peri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ódico dos dados.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E74CF1D-EC69-4310-84D3-300CE57CE64A}"/>
              </a:ext>
            </a:extLst>
          </p:cNvPr>
          <p:cNvSpPr/>
          <p:nvPr/>
        </p:nvSpPr>
        <p:spPr>
          <a:xfrm>
            <a:off x="3478603" y="4328306"/>
            <a:ext cx="2184400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273CBEE7-6AFA-4D00-BAC5-51F926742E19}"/>
              </a:ext>
            </a:extLst>
          </p:cNvPr>
          <p:cNvPicPr/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80" y="4397606"/>
            <a:ext cx="514985" cy="5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m 30" descr="Forma&#10;&#10;Descrição gerada automaticamente com confiança baixa">
            <a:extLst>
              <a:ext uri="{FF2B5EF4-FFF2-40B4-BE49-F238E27FC236}">
                <a16:creationId xmlns:a16="http://schemas.microsoft.com/office/drawing/2014/main" id="{33B3D89D-D700-4DC9-B766-EDB29859E2C0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9588">
            <a:off x="4778385" y="4395384"/>
            <a:ext cx="519430" cy="519430"/>
          </a:xfrm>
          <a:prstGeom prst="rect">
            <a:avLst/>
          </a:prstGeom>
        </p:spPr>
      </p:pic>
      <p:sp>
        <p:nvSpPr>
          <p:cNvPr id="32" name="Caixa de Texto 2">
            <a:extLst>
              <a:ext uri="{FF2B5EF4-FFF2-40B4-BE49-F238E27FC236}">
                <a16:creationId xmlns:a16="http://schemas.microsoft.com/office/drawing/2014/main" id="{DE598F96-5A73-4D5D-ACDA-BF164DEC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326" y="4934414"/>
            <a:ext cx="2126954" cy="495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Equipe de modificação especializada em planejamento e  desenvolvimento de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lowriders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que realizaram a conexão da vontade do usuário com as oficinas e mecânicas.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552A492-9951-49F6-BF3E-9C680145D997}"/>
              </a:ext>
            </a:extLst>
          </p:cNvPr>
          <p:cNvSpPr/>
          <p:nvPr/>
        </p:nvSpPr>
        <p:spPr>
          <a:xfrm>
            <a:off x="2875674" y="2413349"/>
            <a:ext cx="3715222" cy="162199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36" name="Gráfico 7">
            <a:extLst>
              <a:ext uri="{FF2B5EF4-FFF2-40B4-BE49-F238E27FC236}">
                <a16:creationId xmlns:a16="http://schemas.microsoft.com/office/drawing/2014/main" id="{6E496E5B-6030-4FC5-B18F-A4DCFB644E12}"/>
              </a:ext>
            </a:extLst>
          </p:cNvPr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4265" y="2072167"/>
            <a:ext cx="380365" cy="380365"/>
          </a:xfrm>
          <a:prstGeom prst="rect">
            <a:avLst/>
          </a:prstGeom>
        </p:spPr>
      </p:pic>
      <p:pic>
        <p:nvPicPr>
          <p:cNvPr id="37" name="Gráfico 3">
            <a:extLst>
              <a:ext uri="{FF2B5EF4-FFF2-40B4-BE49-F238E27FC236}">
                <a16:creationId xmlns:a16="http://schemas.microsoft.com/office/drawing/2014/main" id="{F744C7D9-1732-459C-B01C-3EFE03802978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2507" y="1801230"/>
            <a:ext cx="581660" cy="581660"/>
          </a:xfrm>
          <a:prstGeom prst="rect">
            <a:avLst/>
          </a:prstGeom>
        </p:spPr>
      </p:pic>
      <p:sp>
        <p:nvSpPr>
          <p:cNvPr id="38" name="Seta: da Esquerda para a Direita 37">
            <a:extLst>
              <a:ext uri="{FF2B5EF4-FFF2-40B4-BE49-F238E27FC236}">
                <a16:creationId xmlns:a16="http://schemas.microsoft.com/office/drawing/2014/main" id="{20DC11D5-68BE-496C-A0DE-6A231EDB0031}"/>
              </a:ext>
            </a:extLst>
          </p:cNvPr>
          <p:cNvSpPr/>
          <p:nvPr/>
        </p:nvSpPr>
        <p:spPr>
          <a:xfrm>
            <a:off x="4938932" y="2083068"/>
            <a:ext cx="425961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9" name="Seta: para a Esquerda e para Cima 38">
            <a:extLst>
              <a:ext uri="{FF2B5EF4-FFF2-40B4-BE49-F238E27FC236}">
                <a16:creationId xmlns:a16="http://schemas.microsoft.com/office/drawing/2014/main" id="{2C22550E-5228-42AB-99A9-AB855991E782}"/>
              </a:ext>
            </a:extLst>
          </p:cNvPr>
          <p:cNvSpPr/>
          <p:nvPr/>
        </p:nvSpPr>
        <p:spPr>
          <a:xfrm rot="10800000" flipH="1" flipV="1">
            <a:off x="5837955" y="1607023"/>
            <a:ext cx="485562" cy="613726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40" name="Gráfico 37">
            <a:extLst>
              <a:ext uri="{FF2B5EF4-FFF2-40B4-BE49-F238E27FC236}">
                <a16:creationId xmlns:a16="http://schemas.microsoft.com/office/drawing/2014/main" id="{09856FA6-309B-4890-B32B-16D8CCF2E247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0584" y="3327799"/>
            <a:ext cx="529590" cy="529590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44141FA6-6EAA-4507-A773-60D6DE97B6D6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76" y="2534369"/>
            <a:ext cx="381000" cy="381000"/>
          </a:xfrm>
          <a:prstGeom prst="rect">
            <a:avLst/>
          </a:prstGeom>
        </p:spPr>
      </p:pic>
      <p:sp>
        <p:nvSpPr>
          <p:cNvPr id="43" name="Caixa de Texto 2">
            <a:extLst>
              <a:ext uri="{FF2B5EF4-FFF2-40B4-BE49-F238E27FC236}">
                <a16:creationId xmlns:a16="http://schemas.microsoft.com/office/drawing/2014/main" id="{7615E8BF-7544-462A-94CC-B947AC00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33" y="3457712"/>
            <a:ext cx="2860722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Especificações mínimas: processador 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Intel Pentium Gold,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buntu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inux 128GB SSD 4GB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Caixa de Texto 2">
            <a:extLst>
              <a:ext uri="{FF2B5EF4-FFF2-40B4-BE49-F238E27FC236}">
                <a16:creationId xmlns:a16="http://schemas.microsoft.com/office/drawing/2014/main" id="{5FA5075B-8097-419C-82E3-83819F2C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66" y="2834370"/>
            <a:ext cx="3820310" cy="730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Equipe de funcionários responsáveis 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pela manutenção da solução web e backup periódico local para segurança dos dados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8" name="Imagem 47" descr="Forma&#10;&#10;Descrição gerada automaticamente com confiança baixa">
            <a:extLst>
              <a:ext uri="{FF2B5EF4-FFF2-40B4-BE49-F238E27FC236}">
                <a16:creationId xmlns:a16="http://schemas.microsoft.com/office/drawing/2014/main" id="{2268C85B-E56A-44B6-A488-11B5FEC55F3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49" y="766919"/>
            <a:ext cx="340664" cy="340664"/>
          </a:xfrm>
          <a:prstGeom prst="rect">
            <a:avLst/>
          </a:prstGeom>
        </p:spPr>
      </p:pic>
      <p:sp>
        <p:nvSpPr>
          <p:cNvPr id="49" name="Seta: para a Esquerda e para Cima 48">
            <a:extLst>
              <a:ext uri="{FF2B5EF4-FFF2-40B4-BE49-F238E27FC236}">
                <a16:creationId xmlns:a16="http://schemas.microsoft.com/office/drawing/2014/main" id="{4B01AF33-C7C6-48A8-A62C-166373221828}"/>
              </a:ext>
            </a:extLst>
          </p:cNvPr>
          <p:cNvSpPr/>
          <p:nvPr/>
        </p:nvSpPr>
        <p:spPr>
          <a:xfrm rot="16200000" flipH="1" flipV="1">
            <a:off x="1652720" y="4080491"/>
            <a:ext cx="694453" cy="2847989"/>
          </a:xfrm>
          <a:prstGeom prst="leftUpArrow">
            <a:avLst>
              <a:gd name="adj1" fmla="val 17238"/>
              <a:gd name="adj2" fmla="val 16284"/>
              <a:gd name="adj3" fmla="val 1996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0" name="Seta: para a Esquerda e para Cima 49">
            <a:extLst>
              <a:ext uri="{FF2B5EF4-FFF2-40B4-BE49-F238E27FC236}">
                <a16:creationId xmlns:a16="http://schemas.microsoft.com/office/drawing/2014/main" id="{4766E50E-5930-48B0-AF32-2AA05BA6EE52}"/>
              </a:ext>
            </a:extLst>
          </p:cNvPr>
          <p:cNvSpPr/>
          <p:nvPr/>
        </p:nvSpPr>
        <p:spPr>
          <a:xfrm flipH="1">
            <a:off x="2998876" y="4065798"/>
            <a:ext cx="448730" cy="689645"/>
          </a:xfrm>
          <a:prstGeom prst="leftUpArrow">
            <a:avLst>
              <a:gd name="adj1" fmla="val 20163"/>
              <a:gd name="adj2" fmla="val 15763"/>
              <a:gd name="adj3" fmla="val 2016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1" name="Caixa de Texto 2">
            <a:extLst>
              <a:ext uri="{FF2B5EF4-FFF2-40B4-BE49-F238E27FC236}">
                <a16:creationId xmlns:a16="http://schemas.microsoft.com/office/drawing/2014/main" id="{9FED8758-6EE8-45FA-BDF7-E3DFAE48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101" y="2084883"/>
            <a:ext cx="2052955" cy="318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</a:t>
            </a:r>
            <a:r>
              <a:rPr lang="pt-BR" sz="1100" dirty="0" err="1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NobreakNet</a:t>
            </a:r>
            <a:r>
              <a:rPr lang="pt-BR" sz="1100" dirty="0"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200Mbps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Seta: da Esquerda para a Direita 51">
            <a:extLst>
              <a:ext uri="{FF2B5EF4-FFF2-40B4-BE49-F238E27FC236}">
                <a16:creationId xmlns:a16="http://schemas.microsoft.com/office/drawing/2014/main" id="{CF0B45CF-4615-405E-B9A0-CAFCEB78B285}"/>
              </a:ext>
            </a:extLst>
          </p:cNvPr>
          <p:cNvSpPr/>
          <p:nvPr/>
        </p:nvSpPr>
        <p:spPr>
          <a:xfrm>
            <a:off x="5684943" y="5337956"/>
            <a:ext cx="1638578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0EAA1B8-B13C-48F2-876C-8D4482C38014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45" y="5325088"/>
            <a:ext cx="701040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Caixa de Texto 2">
            <a:extLst>
              <a:ext uri="{FF2B5EF4-FFF2-40B4-BE49-F238E27FC236}">
                <a16:creationId xmlns:a16="http://schemas.microsoft.com/office/drawing/2014/main" id="{2E9C03F3-8E06-4074-A7C3-349F0258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828" y="5793654"/>
            <a:ext cx="1749293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levando o veiculo para reunião e decisão das mudanças a serem feitas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5" name="Caixa de Texto 2">
            <a:extLst>
              <a:ext uri="{FF2B5EF4-FFF2-40B4-BE49-F238E27FC236}">
                <a16:creationId xmlns:a16="http://schemas.microsoft.com/office/drawing/2014/main" id="{ECCE0A22-3F22-4E58-AA54-EE9F17E5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23" y="3955877"/>
            <a:ext cx="2052955" cy="808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possui um veiculo e deseja realizar uma reunião com a equipe de modificação para mudanças em seu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automovel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5A103AB2-F675-4534-8C53-9159D3CC808B}"/>
              </a:ext>
            </a:extLst>
          </p:cNvPr>
          <p:cNvSpPr/>
          <p:nvPr/>
        </p:nvSpPr>
        <p:spPr>
          <a:xfrm>
            <a:off x="7386164" y="4656277"/>
            <a:ext cx="4267322" cy="19607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9301728F-B06E-46F2-A1ED-05DA50AF7A05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7" y="4852834"/>
            <a:ext cx="550545" cy="55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B5140B-5B49-4107-9F5C-E6E25393ABEC}"/>
              </a:ext>
            </a:extLst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71" y="5676923"/>
            <a:ext cx="550545" cy="6081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Caixa de Texto 2">
            <a:extLst>
              <a:ext uri="{FF2B5EF4-FFF2-40B4-BE49-F238E27FC236}">
                <a16:creationId xmlns:a16="http://schemas.microsoft.com/office/drawing/2014/main" id="{FE986946-E8B7-49EF-A3C1-DD82DE04E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99" y="4719293"/>
            <a:ext cx="3820310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Reunião realizada entre os funcionários e o cliente para decisões do que precisa ser feito  no veiculo e o valor acordado do serviço</a:t>
            </a:r>
          </a:p>
        </p:txBody>
      </p: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892DF93E-7A2A-4C73-BDA2-86AD851C8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682" y="6299490"/>
            <a:ext cx="3033934" cy="5491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Ao fechar o contrato, inicio da solução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61" name="Imagem 60" descr="Forma&#10;&#10;Descrição gerada automaticamente com confiança baixa">
            <a:extLst>
              <a:ext uri="{FF2B5EF4-FFF2-40B4-BE49-F238E27FC236}">
                <a16:creationId xmlns:a16="http://schemas.microsoft.com/office/drawing/2014/main" id="{1C3DA128-332C-45DF-BD1A-664CE37154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43" y="5467041"/>
            <a:ext cx="340664" cy="340664"/>
          </a:xfrm>
          <a:prstGeom prst="rect">
            <a:avLst/>
          </a:prstGeom>
        </p:spPr>
      </p:pic>
      <p:sp>
        <p:nvSpPr>
          <p:cNvPr id="62" name="Caixa de Texto 2">
            <a:extLst>
              <a:ext uri="{FF2B5EF4-FFF2-40B4-BE49-F238E27FC236}">
                <a16:creationId xmlns:a16="http://schemas.microsoft.com/office/drawing/2014/main" id="{A3F35302-1874-4693-A365-D099FEBD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29" y="5800150"/>
            <a:ext cx="2052955" cy="627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Office para realização dos relatórios e planejamento do projeto</a:t>
            </a:r>
          </a:p>
        </p:txBody>
      </p:sp>
      <p:sp>
        <p:nvSpPr>
          <p:cNvPr id="63" name="Seta: da Esquerda para a Direita 62">
            <a:extLst>
              <a:ext uri="{FF2B5EF4-FFF2-40B4-BE49-F238E27FC236}">
                <a16:creationId xmlns:a16="http://schemas.microsoft.com/office/drawing/2014/main" id="{10C05E53-ABAF-45DD-ABE3-0EF273EE1B86}"/>
              </a:ext>
            </a:extLst>
          </p:cNvPr>
          <p:cNvSpPr/>
          <p:nvPr/>
        </p:nvSpPr>
        <p:spPr>
          <a:xfrm>
            <a:off x="6623655" y="3016809"/>
            <a:ext cx="3448590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98BCA619-37C1-4B58-BBDF-6A1C0E0A5403}"/>
              </a:ext>
            </a:extLst>
          </p:cNvPr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78" y="3331470"/>
            <a:ext cx="52006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Caixa de Texto 2">
            <a:extLst>
              <a:ext uri="{FF2B5EF4-FFF2-40B4-BE49-F238E27FC236}">
                <a16:creationId xmlns:a16="http://schemas.microsoft.com/office/drawing/2014/main" id="{D8B2D5FD-6615-4A95-87C5-4832106F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378" y="3822876"/>
            <a:ext cx="2090537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oficinas de pintura para realizar a melhor pintura possível para o projeto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6" name="Seta: para a Esquerda e para Cima 65">
            <a:extLst>
              <a:ext uri="{FF2B5EF4-FFF2-40B4-BE49-F238E27FC236}">
                <a16:creationId xmlns:a16="http://schemas.microsoft.com/office/drawing/2014/main" id="{B6B6237C-D3EB-4F37-8B53-F9721FCD196C}"/>
              </a:ext>
            </a:extLst>
          </p:cNvPr>
          <p:cNvSpPr/>
          <p:nvPr/>
        </p:nvSpPr>
        <p:spPr>
          <a:xfrm rot="5400000" flipV="1">
            <a:off x="7659843" y="464368"/>
            <a:ext cx="1441613" cy="3298394"/>
          </a:xfrm>
          <a:prstGeom prst="leftUpArrow">
            <a:avLst>
              <a:gd name="adj1" fmla="val 9577"/>
              <a:gd name="adj2" fmla="val 8930"/>
              <a:gd name="adj3" fmla="val 98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8" name="Seta: da Esquerda para a Direita 67">
            <a:extLst>
              <a:ext uri="{FF2B5EF4-FFF2-40B4-BE49-F238E27FC236}">
                <a16:creationId xmlns:a16="http://schemas.microsoft.com/office/drawing/2014/main" id="{B0DC7BEB-F34F-4C21-8959-DA3E0D6180EE}"/>
              </a:ext>
            </a:extLst>
          </p:cNvPr>
          <p:cNvSpPr/>
          <p:nvPr/>
        </p:nvSpPr>
        <p:spPr>
          <a:xfrm>
            <a:off x="6662160" y="3566750"/>
            <a:ext cx="1146139" cy="183515"/>
          </a:xfrm>
          <a:prstGeom prst="left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70" name="Caixa de Texto 2">
            <a:extLst>
              <a:ext uri="{FF2B5EF4-FFF2-40B4-BE49-F238E27FC236}">
                <a16:creationId xmlns:a16="http://schemas.microsoft.com/office/drawing/2014/main" id="{3CC80F38-C302-45BA-96AC-B3E7914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3354704"/>
            <a:ext cx="2090537" cy="1092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Contato com mecânicas para aplicação do sistema de suspensão e modificação dos atributos do veiculo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5ED51377-CA61-4945-A63E-2626E4BF9A80}"/>
              </a:ext>
            </a:extLst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13" y="2703436"/>
            <a:ext cx="626745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C6BF0D65-460A-4AF1-8418-923C64350219}"/>
              </a:ext>
            </a:extLst>
          </p:cNvPr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91" y="872693"/>
            <a:ext cx="1199515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Caixa de Texto 2">
            <a:extLst>
              <a:ext uri="{FF2B5EF4-FFF2-40B4-BE49-F238E27FC236}">
                <a16:creationId xmlns:a16="http://schemas.microsoft.com/office/drawing/2014/main" id="{F4AB5FE0-BC87-47C3-A1AF-13D1B922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669" y="1442296"/>
            <a:ext cx="2066006" cy="9114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Veiculo entregue com as modificações exigidas pelo cliente de forma única e especial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0577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Adobe Devanagari</vt:lpstr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RICARDO LEÃO</dc:creator>
  <cp:lastModifiedBy>JORGE RICARDO LEÃO</cp:lastModifiedBy>
  <cp:revision>16</cp:revision>
  <dcterms:created xsi:type="dcterms:W3CDTF">2021-05-12T22:41:36Z</dcterms:created>
  <dcterms:modified xsi:type="dcterms:W3CDTF">2021-05-13T11:58:45Z</dcterms:modified>
</cp:coreProperties>
</file>