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16A6-5EF8-4FE6-890D-5671F523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36E4D-453F-4A35-8A3B-B0C5D95F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C0E3-616F-4490-932B-AD490559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F516A-75C5-4B5C-9C48-89C1311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6112A-E397-4C66-87A9-B45951B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47D-46AC-4319-99B0-FBDDC5A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9C16F5-350F-4D59-8BF8-0F4928C3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11441-F0CF-4677-897C-2BAC903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F7AC7-CEBD-4E4E-85AA-1C98FB1E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DCC92-DE84-477A-9690-684B675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8CCAC-CF94-4852-868A-38F48A2D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175E8-DCFA-4ECD-AA8E-9533D57F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37F54-D7DD-4546-A6C0-DE9BC1E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A3F1-25DE-4B36-B1C7-2F6FD7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9BA43-C3A0-4EFD-B7E3-821BCB2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16D9-F47C-4255-8DDF-E84B78F2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4BE3E-9DF4-4885-BE02-BC3AA2A3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8FBB7-8EAB-48F3-8D6A-0BBD4D31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E2A6D-53D4-4DD1-AB18-8C0781A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6161E-AF05-4CBC-8A7C-EEB86FD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CFB8-5079-49EA-A54F-950AB33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4C50B-05B3-4F83-AE33-14746873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0ED28-0A8F-43C0-B54B-4DF40EC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6EE1-2C34-40A5-B93D-93C9D67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8D107-0292-43B8-862A-1045C58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8D58-FC30-492E-80B1-756D4DAE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CA28F-FAF3-42BC-A8B5-AE3C10D9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87D7E-08C0-4C90-9E58-9E10BD2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20A5F-7EA1-4EBC-BBE1-0031CC7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FEF9B-44F5-4A39-BAEC-7D8DCBE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3B1F2-EDC1-4A34-B3E5-C7ECCC9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5114-3237-4FE7-B527-F87FDC42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3C8BA-9D80-40DB-8A27-33DAC512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5CF9A8-7DCA-4C25-A4D0-652F1935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23921-42E7-49F8-AAE6-09D40432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FB8C02-BCCA-449D-AD1C-4C763B5E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6227B-0491-43F8-93F4-26AB73D6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3DCA0C-DF06-4AA2-8F29-828707D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C9A7C6-A9F4-4322-89CE-F921B1E9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1BCE-1BA3-4851-876C-F80A2E5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229059-E8A1-4643-BC08-184914B4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371323-C0D9-4394-A967-DBD0CD8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B6EAD-8AF6-4499-98EC-163179D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6F44F0-E64D-4C4A-91FC-DCE0CFA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8A71-F243-4BAE-83C8-324C7EB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E0A3A-15B4-4F22-BE83-F278072A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5A7-1235-4AD1-9E9F-33C6C36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32FC1-6856-457E-8E2B-5F725A94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81003D-701B-4C66-9C6C-2264A61D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66E03-F30C-407E-A79B-A3D7A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3789C-2F54-468A-B926-BCEFD98D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06695-94EC-48EE-AED6-7F4E20C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33BF-AAB3-49B3-8CE0-0E45A5E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395E24-85CF-4496-AB61-EED7D571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84E0D-C0B2-4A79-BABB-8EE75BD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E8EA2-C81C-41C9-B9C1-3C782E58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B9D4F2-CA56-4AEE-8D7E-379EE7C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C0873-BCAD-4097-816A-18FB8A5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128CDF-366B-48A8-90D5-32BD404C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DD054-A861-467F-8763-AEFED595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2E89C-2049-470A-9DFB-EE095017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C65-7635-434F-9E39-2D893C4FB77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F8BEE-6777-492E-8E53-DBCBEF5F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4422B-3447-47B6-9EF3-8B1DFA6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2.svg"/><Relationship Id="rId26" Type="http://schemas.openxmlformats.org/officeDocument/2006/relationships/image" Target="../media/image12.png"/><Relationship Id="rId3" Type="http://schemas.openxmlformats.org/officeDocument/2006/relationships/image" Target="../media/image19.png"/><Relationship Id="rId21" Type="http://schemas.openxmlformats.org/officeDocument/2006/relationships/image" Target="../media/image7.svg"/><Relationship Id="rId7" Type="http://schemas.openxmlformats.org/officeDocument/2006/relationships/image" Target="../media/image21.png"/><Relationship Id="rId12" Type="http://schemas.openxmlformats.org/officeDocument/2006/relationships/image" Target="../media/image25.svg"/><Relationship Id="rId17" Type="http://schemas.openxmlformats.org/officeDocument/2006/relationships/image" Target="../media/image1.png"/><Relationship Id="rId25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29.sv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4.png"/><Relationship Id="rId24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23" Type="http://schemas.openxmlformats.org/officeDocument/2006/relationships/image" Target="../media/image10.png"/><Relationship Id="rId28" Type="http://schemas.openxmlformats.org/officeDocument/2006/relationships/image" Target="../media/image8.png"/><Relationship Id="rId10" Type="http://schemas.openxmlformats.org/officeDocument/2006/relationships/image" Target="../media/image23.png"/><Relationship Id="rId19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Relationship Id="rId14" Type="http://schemas.openxmlformats.org/officeDocument/2006/relationships/image" Target="../media/image27.svg"/><Relationship Id="rId22" Type="http://schemas.openxmlformats.org/officeDocument/2006/relationships/image" Target="../media/image31.png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8">
            <a:extLst>
              <a:ext uri="{FF2B5EF4-FFF2-40B4-BE49-F238E27FC236}">
                <a16:creationId xmlns:a16="http://schemas.microsoft.com/office/drawing/2014/main" id="{8964798C-8235-4B8A-B017-A000C93D1D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747" y="2694666"/>
            <a:ext cx="434975" cy="434975"/>
          </a:xfrm>
          <a:prstGeom prst="rect">
            <a:avLst/>
          </a:prstGeom>
        </p:spPr>
      </p:pic>
      <p:sp>
        <p:nvSpPr>
          <p:cNvPr id="6" name="Caixa de Texto 2">
            <a:extLst>
              <a:ext uri="{FF2B5EF4-FFF2-40B4-BE49-F238E27FC236}">
                <a16:creationId xmlns:a16="http://schemas.microsoft.com/office/drawing/2014/main" id="{0AA07F53-1DF3-420E-8173-50E1054B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956" y="3129641"/>
            <a:ext cx="1333500" cy="3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</a:t>
            </a:r>
          </a:p>
        </p:txBody>
      </p:sp>
      <p:sp>
        <p:nvSpPr>
          <p:cNvPr id="7" name="Nuvem 6">
            <a:extLst>
              <a:ext uri="{FF2B5EF4-FFF2-40B4-BE49-F238E27FC236}">
                <a16:creationId xmlns:a16="http://schemas.microsoft.com/office/drawing/2014/main" id="{030EE986-8A95-4BEF-8EAA-946FCB3FBC87}"/>
              </a:ext>
            </a:extLst>
          </p:cNvPr>
          <p:cNvSpPr/>
          <p:nvPr/>
        </p:nvSpPr>
        <p:spPr>
          <a:xfrm>
            <a:off x="3263040" y="80934"/>
            <a:ext cx="3494237" cy="1855555"/>
          </a:xfrm>
          <a:prstGeom prst="cloud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8" name="Caixa de Texto 2">
            <a:extLst>
              <a:ext uri="{FF2B5EF4-FFF2-40B4-BE49-F238E27FC236}">
                <a16:creationId xmlns:a16="http://schemas.microsoft.com/office/drawing/2014/main" id="{023141AF-FAEF-4E12-BCAB-E9171B3D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14" y="601600"/>
            <a:ext cx="1126108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NUVEM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3270C6-8085-4DD4-A136-D0BA84644C6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05" y="171923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 de Texto 2">
            <a:extLst>
              <a:ext uri="{FF2B5EF4-FFF2-40B4-BE49-F238E27FC236}">
                <a16:creationId xmlns:a16="http://schemas.microsoft.com/office/drawing/2014/main" id="{64746EB9-31EB-45C6-9F6A-BFC211956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177" y="782747"/>
            <a:ext cx="889195" cy="391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45FDDE8-3DC7-4AEC-860D-6AF0EF526CC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037" y="1247708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F7C184E-A345-4218-9683-57C9FC5C5B4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38" y="1180240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37">
            <a:extLst>
              <a:ext uri="{FF2B5EF4-FFF2-40B4-BE49-F238E27FC236}">
                <a16:creationId xmlns:a16="http://schemas.microsoft.com/office/drawing/2014/main" id="{187799CA-E044-4942-9EE2-1ED22E199F8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2327" y="2638302"/>
            <a:ext cx="529590" cy="529590"/>
          </a:xfrm>
          <a:prstGeom prst="rect">
            <a:avLst/>
          </a:prstGeom>
        </p:spPr>
      </p:pic>
      <p:sp>
        <p:nvSpPr>
          <p:cNvPr id="15" name="Caixa de Texto 2">
            <a:extLst>
              <a:ext uri="{FF2B5EF4-FFF2-40B4-BE49-F238E27FC236}">
                <a16:creationId xmlns:a16="http://schemas.microsoft.com/office/drawing/2014/main" id="{D6A30F88-4C94-47F2-9391-4B9F1DE5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8" y="3182793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Funcionários </a:t>
            </a:r>
          </a:p>
        </p:txBody>
      </p:sp>
      <p:pic>
        <p:nvPicPr>
          <p:cNvPr id="16" name="Imagem 15" descr="Forma&#10;&#10;Descrição gerada automaticamente com confiança baixa">
            <a:extLst>
              <a:ext uri="{FF2B5EF4-FFF2-40B4-BE49-F238E27FC236}">
                <a16:creationId xmlns:a16="http://schemas.microsoft.com/office/drawing/2014/main" id="{5066F2F7-9481-472F-A296-72FB9B4430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12" y="2703916"/>
            <a:ext cx="425725" cy="425725"/>
          </a:xfrm>
          <a:prstGeom prst="rect">
            <a:avLst/>
          </a:prstGeom>
        </p:spPr>
      </p:pic>
      <p:sp>
        <p:nvSpPr>
          <p:cNvPr id="17" name="Seta: para a Esquerda e para Cima 16">
            <a:extLst>
              <a:ext uri="{FF2B5EF4-FFF2-40B4-BE49-F238E27FC236}">
                <a16:creationId xmlns:a16="http://schemas.microsoft.com/office/drawing/2014/main" id="{50F6330E-E55D-48CA-BE2D-7EA944724ABC}"/>
              </a:ext>
            </a:extLst>
          </p:cNvPr>
          <p:cNvSpPr/>
          <p:nvPr/>
        </p:nvSpPr>
        <p:spPr>
          <a:xfrm rot="16200000" flipV="1">
            <a:off x="1500437" y="890237"/>
            <a:ext cx="1661794" cy="1724875"/>
          </a:xfrm>
          <a:prstGeom prst="leftUpArrow">
            <a:avLst>
              <a:gd name="adj1" fmla="val 6037"/>
              <a:gd name="adj2" fmla="val 6466"/>
              <a:gd name="adj3" fmla="val 666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8" name="Seta: da Esquerda para a Direita 17">
            <a:extLst>
              <a:ext uri="{FF2B5EF4-FFF2-40B4-BE49-F238E27FC236}">
                <a16:creationId xmlns:a16="http://schemas.microsoft.com/office/drawing/2014/main" id="{C90159E4-7610-4A71-AEC5-5028329EAD3A}"/>
              </a:ext>
            </a:extLst>
          </p:cNvPr>
          <p:cNvSpPr/>
          <p:nvPr/>
        </p:nvSpPr>
        <p:spPr>
          <a:xfrm rot="16200000">
            <a:off x="4756970" y="2152906"/>
            <a:ext cx="556472" cy="23267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19" name="Gráfico 8">
            <a:extLst>
              <a:ext uri="{FF2B5EF4-FFF2-40B4-BE49-F238E27FC236}">
                <a16:creationId xmlns:a16="http://schemas.microsoft.com/office/drawing/2014/main" id="{6C0E9257-3049-4A99-981B-902658028D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0687" y="4478918"/>
            <a:ext cx="434975" cy="4349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6AA74FF-2FC6-4B9B-8E65-BA778C416E59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27" y="4478918"/>
            <a:ext cx="550545" cy="5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aixa de Texto 2">
            <a:extLst>
              <a:ext uri="{FF2B5EF4-FFF2-40B4-BE49-F238E27FC236}">
                <a16:creationId xmlns:a16="http://schemas.microsoft.com/office/drawing/2014/main" id="{D6369C52-6486-409C-9E5B-52B4FF2A3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956" y="4921512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Usuário quer ser cliente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Seta: da Esquerda para a Direita 21">
            <a:extLst>
              <a:ext uri="{FF2B5EF4-FFF2-40B4-BE49-F238E27FC236}">
                <a16:creationId xmlns:a16="http://schemas.microsoft.com/office/drawing/2014/main" id="{BC62DB43-B952-414E-9B69-3416EBAEE5B5}"/>
              </a:ext>
            </a:extLst>
          </p:cNvPr>
          <p:cNvSpPr/>
          <p:nvPr/>
        </p:nvSpPr>
        <p:spPr>
          <a:xfrm rot="10800000">
            <a:off x="3451334" y="4612937"/>
            <a:ext cx="947277" cy="26698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D93C844-2086-4EC3-B24A-A9F4F53A0365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939" y="4375945"/>
            <a:ext cx="514985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aixa de Texto 2">
            <a:extLst>
              <a:ext uri="{FF2B5EF4-FFF2-40B4-BE49-F238E27FC236}">
                <a16:creationId xmlns:a16="http://schemas.microsoft.com/office/drawing/2014/main" id="{8EA2A516-09F1-47E3-B698-88F077B50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980" y="4957087"/>
            <a:ext cx="1345402" cy="355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Equi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pe mecânica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E4C5DAA4-F188-4E6B-8139-D3FB93B0C96D}"/>
              </a:ext>
            </a:extLst>
          </p:cNvPr>
          <p:cNvSpPr/>
          <p:nvPr/>
        </p:nvSpPr>
        <p:spPr>
          <a:xfrm rot="16200000">
            <a:off x="4774476" y="3791076"/>
            <a:ext cx="556472" cy="23267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E6E5281-BDF4-48CF-9C20-40543609F0BB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66" y="5567513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75DCBCE2-57E5-491A-8791-F1B4F6366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16" y="6194258"/>
            <a:ext cx="1125902" cy="2866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Mecânica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6D6E7C8-5F6C-41EB-ABB8-1B9B71596370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38" y="5651179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eta: da Esquerda para a Direita 28">
            <a:extLst>
              <a:ext uri="{FF2B5EF4-FFF2-40B4-BE49-F238E27FC236}">
                <a16:creationId xmlns:a16="http://schemas.microsoft.com/office/drawing/2014/main" id="{606F4B7F-B8B4-4213-9AF8-E28964BA48E7}"/>
              </a:ext>
            </a:extLst>
          </p:cNvPr>
          <p:cNvSpPr/>
          <p:nvPr/>
        </p:nvSpPr>
        <p:spPr>
          <a:xfrm rot="5400000">
            <a:off x="5988172" y="5317038"/>
            <a:ext cx="319155" cy="18351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0" name="Seta: da Esquerda para a Direita 29">
            <a:extLst>
              <a:ext uri="{FF2B5EF4-FFF2-40B4-BE49-F238E27FC236}">
                <a16:creationId xmlns:a16="http://schemas.microsoft.com/office/drawing/2014/main" id="{93F0A8C1-3D5D-4295-8050-FC7D2C1E8522}"/>
              </a:ext>
            </a:extLst>
          </p:cNvPr>
          <p:cNvSpPr/>
          <p:nvPr/>
        </p:nvSpPr>
        <p:spPr>
          <a:xfrm rot="10800000">
            <a:off x="5352149" y="5815818"/>
            <a:ext cx="520064" cy="18351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4D6BBEFC-CDA1-4B3B-9C5B-CAD101034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156" y="6201395"/>
            <a:ext cx="1125902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Oficina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Seta: da Esquerda para a Direita 31">
            <a:extLst>
              <a:ext uri="{FF2B5EF4-FFF2-40B4-BE49-F238E27FC236}">
                <a16:creationId xmlns:a16="http://schemas.microsoft.com/office/drawing/2014/main" id="{0C843C79-9B40-4288-A28A-E76F517832E8}"/>
              </a:ext>
            </a:extLst>
          </p:cNvPr>
          <p:cNvSpPr/>
          <p:nvPr/>
        </p:nvSpPr>
        <p:spPr>
          <a:xfrm rot="5400000">
            <a:off x="4721115" y="5279578"/>
            <a:ext cx="319155" cy="18351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B1606E5B-230F-4C64-AE2E-8E97E5EC9FA4}"/>
              </a:ext>
            </a:extLst>
          </p:cNvPr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706" y="4337542"/>
            <a:ext cx="550545" cy="5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aixa de Texto 2">
            <a:extLst>
              <a:ext uri="{FF2B5EF4-FFF2-40B4-BE49-F238E27FC236}">
                <a16:creationId xmlns:a16="http://schemas.microsoft.com/office/drawing/2014/main" id="{BA7F02F8-C3FD-4391-9FAF-3FDF5DB4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782" y="4956758"/>
            <a:ext cx="1024392" cy="3004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E5CD264E-D41F-499E-A5AB-FC1E660EEF3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145" y="4323158"/>
            <a:ext cx="425334" cy="38322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eta: da Esquerda para a Direita 37">
            <a:extLst>
              <a:ext uri="{FF2B5EF4-FFF2-40B4-BE49-F238E27FC236}">
                <a16:creationId xmlns:a16="http://schemas.microsoft.com/office/drawing/2014/main" id="{9974E987-BB49-4A0A-A6C5-B1F45CB4F314}"/>
              </a:ext>
            </a:extLst>
          </p:cNvPr>
          <p:cNvSpPr/>
          <p:nvPr/>
        </p:nvSpPr>
        <p:spPr>
          <a:xfrm rot="10800000">
            <a:off x="6682191" y="4619431"/>
            <a:ext cx="1548730" cy="12623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216CF561-67CA-4D0C-AA69-872887706AFE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5709516" y="4337568"/>
            <a:ext cx="519430" cy="519430"/>
          </a:xfrm>
          <a:prstGeom prst="rect">
            <a:avLst/>
          </a:prstGeom>
        </p:spPr>
      </p:pic>
      <p:sp>
        <p:nvSpPr>
          <p:cNvPr id="40" name="Seta: para a Esquerda e para Cima 39">
            <a:extLst>
              <a:ext uri="{FF2B5EF4-FFF2-40B4-BE49-F238E27FC236}">
                <a16:creationId xmlns:a16="http://schemas.microsoft.com/office/drawing/2014/main" id="{9131FB6F-EDC4-4F7A-9C80-F83EF1FECF40}"/>
              </a:ext>
            </a:extLst>
          </p:cNvPr>
          <p:cNvSpPr/>
          <p:nvPr/>
        </p:nvSpPr>
        <p:spPr>
          <a:xfrm rot="10800000">
            <a:off x="5872214" y="3404900"/>
            <a:ext cx="2339297" cy="872014"/>
          </a:xfrm>
          <a:prstGeom prst="leftUpArrow">
            <a:avLst>
              <a:gd name="adj1" fmla="val 9043"/>
              <a:gd name="adj2" fmla="val 8403"/>
              <a:gd name="adj3" fmla="val 850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C4D2E333-4C73-46E1-A60E-3AF9BDF5C1C1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23" y="2490044"/>
            <a:ext cx="508635" cy="508635"/>
          </a:xfrm>
          <a:prstGeom prst="rect">
            <a:avLst/>
          </a:prstGeom>
        </p:spPr>
      </p:pic>
      <p:sp>
        <p:nvSpPr>
          <p:cNvPr id="42" name="Caixa de Texto 2">
            <a:extLst>
              <a:ext uri="{FF2B5EF4-FFF2-40B4-BE49-F238E27FC236}">
                <a16:creationId xmlns:a16="http://schemas.microsoft.com/office/drawing/2014/main" id="{135E70C3-F1C4-48D6-BE46-A4165A8F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5558" y="3063431"/>
            <a:ext cx="1359853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satisfeito</a:t>
            </a:r>
          </a:p>
        </p:txBody>
      </p:sp>
      <p:pic>
        <p:nvPicPr>
          <p:cNvPr id="43" name="Imagem 42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35167923-312B-466B-AF2B-111979BE53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609" y="3031441"/>
            <a:ext cx="1520017" cy="658874"/>
          </a:xfrm>
          <a:prstGeom prst="rect">
            <a:avLst/>
          </a:prstGeom>
        </p:spPr>
      </p:pic>
      <p:sp>
        <p:nvSpPr>
          <p:cNvPr id="44" name="Seta: para a Esquerda e para Cima 43">
            <a:extLst>
              <a:ext uri="{FF2B5EF4-FFF2-40B4-BE49-F238E27FC236}">
                <a16:creationId xmlns:a16="http://schemas.microsoft.com/office/drawing/2014/main" id="{FDCA2AAE-4A77-47B0-A865-A6975E8ED189}"/>
              </a:ext>
            </a:extLst>
          </p:cNvPr>
          <p:cNvSpPr/>
          <p:nvPr/>
        </p:nvSpPr>
        <p:spPr>
          <a:xfrm flipH="1" flipV="1">
            <a:off x="8921759" y="2704848"/>
            <a:ext cx="1580946" cy="333639"/>
          </a:xfrm>
          <a:prstGeom prst="leftUpArrow">
            <a:avLst>
              <a:gd name="adj1" fmla="val 19634"/>
              <a:gd name="adj2" fmla="val 22317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5" name="Gráfico 3">
            <a:extLst>
              <a:ext uri="{FF2B5EF4-FFF2-40B4-BE49-F238E27FC236}">
                <a16:creationId xmlns:a16="http://schemas.microsoft.com/office/drawing/2014/main" id="{228E2923-B863-46AB-970F-186AEBDC7C49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8713" y="485864"/>
            <a:ext cx="380365" cy="380366"/>
          </a:xfrm>
          <a:prstGeom prst="rect">
            <a:avLst/>
          </a:prstGeom>
        </p:spPr>
      </p:pic>
      <p:pic>
        <p:nvPicPr>
          <p:cNvPr id="46" name="Gráfico 3">
            <a:extLst>
              <a:ext uri="{FF2B5EF4-FFF2-40B4-BE49-F238E27FC236}">
                <a16:creationId xmlns:a16="http://schemas.microsoft.com/office/drawing/2014/main" id="{191DDACC-BD53-4928-81B8-08D0061D52EA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36835" y="1973089"/>
            <a:ext cx="310723" cy="3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3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vem 6">
            <a:extLst>
              <a:ext uri="{FF2B5EF4-FFF2-40B4-BE49-F238E27FC236}">
                <a16:creationId xmlns:a16="http://schemas.microsoft.com/office/drawing/2014/main" id="{FF3C51CB-60CC-4699-BDEA-34FB50A17C80}"/>
              </a:ext>
            </a:extLst>
          </p:cNvPr>
          <p:cNvSpPr/>
          <p:nvPr/>
        </p:nvSpPr>
        <p:spPr>
          <a:xfrm>
            <a:off x="3061598" y="57327"/>
            <a:ext cx="4860255" cy="2856252"/>
          </a:xfrm>
          <a:prstGeom prst="cloud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734FD5-E77F-402B-87F9-178EFD6CEB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96" y="324331"/>
            <a:ext cx="652018" cy="62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18531BC2-E4C9-4CF0-BF6D-8E61A55941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89" y="2035154"/>
            <a:ext cx="472914" cy="426321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897DD533-126A-4558-8CF6-AB96B0C7D6A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26" y="1548818"/>
            <a:ext cx="472915" cy="4500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86E5F4-80DE-41C8-BBED-6910565CA9B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91" y="1773860"/>
            <a:ext cx="472914" cy="45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2B117C0-BAC4-44F4-A3DE-607AA3A89D8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17" y="905791"/>
            <a:ext cx="489210" cy="46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8EC16D4C-C9C2-41AE-9995-3EFD9C9CB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75" y="710729"/>
            <a:ext cx="372487" cy="360423"/>
          </a:xfrm>
          <a:prstGeom prst="rect">
            <a:avLst/>
          </a:prstGeom>
        </p:spPr>
      </p:pic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4382B314-E635-496A-8B8C-EC2B0D223AF9}"/>
              </a:ext>
            </a:extLst>
          </p:cNvPr>
          <p:cNvSpPr/>
          <p:nvPr/>
        </p:nvSpPr>
        <p:spPr>
          <a:xfrm>
            <a:off x="2744737" y="710729"/>
            <a:ext cx="729209" cy="15942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55AF0FD-F08A-47A3-B403-97AA1A00D3CE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62" y="5538632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5FAA85D-B44B-4F5C-80CB-91F86AC28D2B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47" y="5550684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A785FFBC-4D34-431D-A439-83991FC7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3955" y="6104778"/>
            <a:ext cx="2888974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8258BD33-ABD2-4F35-8437-615F56ABC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38" y="5710278"/>
            <a:ext cx="340664" cy="340664"/>
          </a:xfrm>
          <a:prstGeom prst="rect">
            <a:avLst/>
          </a:prstGeom>
        </p:spPr>
      </p:pic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0113CFA9-2BEE-454E-ADC5-42C14E9B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46" y="1165687"/>
            <a:ext cx="925203" cy="56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eta: para a Esquerda e para Cima 34">
            <a:extLst>
              <a:ext uri="{FF2B5EF4-FFF2-40B4-BE49-F238E27FC236}">
                <a16:creationId xmlns:a16="http://schemas.microsoft.com/office/drawing/2014/main" id="{7612267C-AC79-4B78-8962-AA75D4E7B51E}"/>
              </a:ext>
            </a:extLst>
          </p:cNvPr>
          <p:cNvSpPr/>
          <p:nvPr/>
        </p:nvSpPr>
        <p:spPr>
          <a:xfrm>
            <a:off x="6822559" y="3840235"/>
            <a:ext cx="686372" cy="1574467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E293083-25C1-4EA6-975B-B3955BCCDBDB}"/>
              </a:ext>
            </a:extLst>
          </p:cNvPr>
          <p:cNvSpPr/>
          <p:nvPr/>
        </p:nvSpPr>
        <p:spPr>
          <a:xfrm rot="10800000">
            <a:off x="0" y="416444"/>
            <a:ext cx="2903168" cy="194404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Gráfico 1">
            <a:extLst>
              <a:ext uri="{FF2B5EF4-FFF2-40B4-BE49-F238E27FC236}">
                <a16:creationId xmlns:a16="http://schemas.microsoft.com/office/drawing/2014/main" id="{55C15FDB-243C-4C04-8149-EB9F282ADA1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0978" y="471241"/>
            <a:ext cx="386862" cy="437861"/>
          </a:xfrm>
          <a:prstGeom prst="rect">
            <a:avLst/>
          </a:prstGeom>
        </p:spPr>
      </p:pic>
      <p:pic>
        <p:nvPicPr>
          <p:cNvPr id="39" name="Gráfico 6">
            <a:extLst>
              <a:ext uri="{FF2B5EF4-FFF2-40B4-BE49-F238E27FC236}">
                <a16:creationId xmlns:a16="http://schemas.microsoft.com/office/drawing/2014/main" id="{DEF353EB-AE24-4914-A234-CEA40B6B5BA2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5233" y="1508547"/>
            <a:ext cx="360680" cy="336550"/>
          </a:xfrm>
          <a:prstGeom prst="rect">
            <a:avLst/>
          </a:prstGeom>
        </p:spPr>
      </p:pic>
      <p:pic>
        <p:nvPicPr>
          <p:cNvPr id="40" name="Gráfico 4">
            <a:extLst>
              <a:ext uri="{FF2B5EF4-FFF2-40B4-BE49-F238E27FC236}">
                <a16:creationId xmlns:a16="http://schemas.microsoft.com/office/drawing/2014/main" id="{4E5DE1FB-8639-49AC-BE28-5A076BD3A5C3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469510">
            <a:off x="1450329" y="561125"/>
            <a:ext cx="209550" cy="209550"/>
          </a:xfrm>
          <a:prstGeom prst="rect">
            <a:avLst/>
          </a:prstGeom>
        </p:spPr>
      </p:pic>
      <p:pic>
        <p:nvPicPr>
          <p:cNvPr id="41" name="Gráfico 8">
            <a:extLst>
              <a:ext uri="{FF2B5EF4-FFF2-40B4-BE49-F238E27FC236}">
                <a16:creationId xmlns:a16="http://schemas.microsoft.com/office/drawing/2014/main" id="{C2486ADF-7B6F-4A7F-98A8-1953814E1A21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60921" y="784229"/>
            <a:ext cx="434975" cy="434975"/>
          </a:xfrm>
          <a:prstGeom prst="rect">
            <a:avLst/>
          </a:prstGeom>
        </p:spPr>
      </p:pic>
      <p:sp>
        <p:nvSpPr>
          <p:cNvPr id="43" name="Caixa de Texto 2">
            <a:extLst>
              <a:ext uri="{FF2B5EF4-FFF2-40B4-BE49-F238E27FC236}">
                <a16:creationId xmlns:a16="http://schemas.microsoft.com/office/drawing/2014/main" id="{7C804768-A491-456F-8B19-80D4B883C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830" y="1192867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C6A2C3F8-D069-4D76-95FE-601DA4756B59}"/>
              </a:ext>
            </a:extLst>
          </p:cNvPr>
          <p:cNvSpPr/>
          <p:nvPr/>
        </p:nvSpPr>
        <p:spPr>
          <a:xfrm>
            <a:off x="1397614" y="3477354"/>
            <a:ext cx="2634739" cy="132492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0" name="Imagem 49" descr="Forma&#10;&#10;Descrição gerada automaticamente com confiança baixa">
            <a:extLst>
              <a:ext uri="{FF2B5EF4-FFF2-40B4-BE49-F238E27FC236}">
                <a16:creationId xmlns:a16="http://schemas.microsoft.com/office/drawing/2014/main" id="{3C570048-2F98-4C3B-A722-846349963124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97" y="3554562"/>
            <a:ext cx="381000" cy="381000"/>
          </a:xfrm>
          <a:prstGeom prst="rect">
            <a:avLst/>
          </a:prstGeom>
        </p:spPr>
      </p:pic>
      <p:pic>
        <p:nvPicPr>
          <p:cNvPr id="51" name="Gráfico 37">
            <a:extLst>
              <a:ext uri="{FF2B5EF4-FFF2-40B4-BE49-F238E27FC236}">
                <a16:creationId xmlns:a16="http://schemas.microsoft.com/office/drawing/2014/main" id="{50CED692-0DE7-41F2-A0D7-6A39FD44A182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87107" y="3532902"/>
            <a:ext cx="529590" cy="529590"/>
          </a:xfrm>
          <a:prstGeom prst="rect">
            <a:avLst/>
          </a:prstGeom>
        </p:spPr>
      </p:pic>
      <p:pic>
        <p:nvPicPr>
          <p:cNvPr id="52" name="Gráfico 47">
            <a:extLst>
              <a:ext uri="{FF2B5EF4-FFF2-40B4-BE49-F238E27FC236}">
                <a16:creationId xmlns:a16="http://schemas.microsoft.com/office/drawing/2014/main" id="{D4E5A099-1283-40E3-B770-005516F90856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566580">
            <a:off x="2658059" y="3451839"/>
            <a:ext cx="209550" cy="209550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B2A4EC5B-CC7E-48E3-98DD-5999D021081B}"/>
              </a:ext>
            </a:extLst>
          </p:cNvPr>
          <p:cNvSpPr/>
          <p:nvPr/>
        </p:nvSpPr>
        <p:spPr>
          <a:xfrm rot="5400000">
            <a:off x="1913546" y="5019623"/>
            <a:ext cx="1294548" cy="154931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 de Texto 2">
            <a:extLst>
              <a:ext uri="{FF2B5EF4-FFF2-40B4-BE49-F238E27FC236}">
                <a16:creationId xmlns:a16="http://schemas.microsoft.com/office/drawing/2014/main" id="{AE4D33B5-E84A-4F06-B82C-7E38DCA1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184" y="3934709"/>
            <a:ext cx="1312000" cy="8753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Backup e manutenção periódica da solução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7734BA3A-FE1F-46F1-BCE7-F7E8902B17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3" y="5173345"/>
            <a:ext cx="681436" cy="681436"/>
          </a:xfrm>
          <a:prstGeom prst="rect">
            <a:avLst/>
          </a:prstGeom>
        </p:spPr>
      </p:pic>
      <p:pic>
        <p:nvPicPr>
          <p:cNvPr id="55" name="Gráfico 8">
            <a:extLst>
              <a:ext uri="{FF2B5EF4-FFF2-40B4-BE49-F238E27FC236}">
                <a16:creationId xmlns:a16="http://schemas.microsoft.com/office/drawing/2014/main" id="{37FE5A2E-F635-40E1-B3FD-812395EE7A20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39363" y="5280719"/>
            <a:ext cx="434975" cy="434975"/>
          </a:xfrm>
          <a:prstGeom prst="rect">
            <a:avLst/>
          </a:prstGeom>
        </p:spPr>
      </p:pic>
      <p:sp>
        <p:nvSpPr>
          <p:cNvPr id="56" name="Caixa de Texto 2">
            <a:extLst>
              <a:ext uri="{FF2B5EF4-FFF2-40B4-BE49-F238E27FC236}">
                <a16:creationId xmlns:a16="http://schemas.microsoft.com/office/drawing/2014/main" id="{1AAA489A-5DFF-4D2C-93B8-CCA2A82A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843" y="5774122"/>
            <a:ext cx="1333500" cy="667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Usuário deseja modificar o próprio veículo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Caixa de Texto 2">
            <a:extLst>
              <a:ext uri="{FF2B5EF4-FFF2-40B4-BE49-F238E27FC236}">
                <a16:creationId xmlns:a16="http://schemas.microsoft.com/office/drawing/2014/main" id="{B1F94B61-A2D6-4DCB-B3DE-E3D7D9193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00" y="906295"/>
            <a:ext cx="1131505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Celeron 4GB 128 GB SSD W10 15.6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2" name="Caixa de Texto 2">
            <a:extLst>
              <a:ext uri="{FF2B5EF4-FFF2-40B4-BE49-F238E27FC236}">
                <a16:creationId xmlns:a16="http://schemas.microsoft.com/office/drawing/2014/main" id="{F29D2998-A35D-4EC8-BC52-051E06A3E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26" y="1867260"/>
            <a:ext cx="967519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32GB / 2GB RAM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3" name="Caixa de Texto 2">
            <a:extLst>
              <a:ext uri="{FF2B5EF4-FFF2-40B4-BE49-F238E27FC236}">
                <a16:creationId xmlns:a16="http://schemas.microsoft.com/office/drawing/2014/main" id="{D513D380-2BA4-4197-9245-3C9FFA5D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833" y="4023558"/>
            <a:ext cx="1549318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Pentium Gold,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buntu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inux 128GB SSD 4GB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810F560-7EB5-450D-92BE-D21F68E1851D}"/>
              </a:ext>
            </a:extLst>
          </p:cNvPr>
          <p:cNvSpPr/>
          <p:nvPr/>
        </p:nvSpPr>
        <p:spPr>
          <a:xfrm>
            <a:off x="4556618" y="4870973"/>
            <a:ext cx="2184400" cy="180629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3A3D9113-1E9C-40E7-B1F6-36C8B3768B6E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72" y="4940275"/>
            <a:ext cx="514985" cy="47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Imagem 65" descr="Forma&#10;&#10;Descrição gerada automaticamente com confiança baixa">
            <a:extLst>
              <a:ext uri="{FF2B5EF4-FFF2-40B4-BE49-F238E27FC236}">
                <a16:creationId xmlns:a16="http://schemas.microsoft.com/office/drawing/2014/main" id="{417633F0-6867-4616-80D8-E4013B0DBA5F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5851010" y="4939036"/>
            <a:ext cx="519430" cy="478521"/>
          </a:xfrm>
          <a:prstGeom prst="rect">
            <a:avLst/>
          </a:prstGeom>
        </p:spPr>
      </p:pic>
      <p:sp>
        <p:nvSpPr>
          <p:cNvPr id="67" name="Caixa de Texto 2">
            <a:extLst>
              <a:ext uri="{FF2B5EF4-FFF2-40B4-BE49-F238E27FC236}">
                <a16:creationId xmlns:a16="http://schemas.microsoft.com/office/drawing/2014/main" id="{709A3EDE-A8F3-4631-92AE-FFC3AD839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510" y="5481660"/>
            <a:ext cx="2126954" cy="1138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Equipe de modificação especializada em planejamento e  desenvolvimento de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lowriders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que realizaram a conexão da vontade do usuário com as oficinas e mecânicas.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Seta: da Esquerda para a Direita 67">
            <a:extLst>
              <a:ext uri="{FF2B5EF4-FFF2-40B4-BE49-F238E27FC236}">
                <a16:creationId xmlns:a16="http://schemas.microsoft.com/office/drawing/2014/main" id="{49604A55-676D-4BD3-A641-A25090380C3C}"/>
              </a:ext>
            </a:extLst>
          </p:cNvPr>
          <p:cNvSpPr/>
          <p:nvPr/>
        </p:nvSpPr>
        <p:spPr>
          <a:xfrm>
            <a:off x="3376720" y="5708992"/>
            <a:ext cx="1153227" cy="124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69" name="Seta: da Esquerda para a Direita 68">
            <a:extLst>
              <a:ext uri="{FF2B5EF4-FFF2-40B4-BE49-F238E27FC236}">
                <a16:creationId xmlns:a16="http://schemas.microsoft.com/office/drawing/2014/main" id="{AF73D861-CB05-4E24-B4EA-CF8D14B765AC}"/>
              </a:ext>
            </a:extLst>
          </p:cNvPr>
          <p:cNvSpPr/>
          <p:nvPr/>
        </p:nvSpPr>
        <p:spPr>
          <a:xfrm>
            <a:off x="6819875" y="5708992"/>
            <a:ext cx="1153227" cy="124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70" name="Seta: para a Esquerda e para Cima 69">
            <a:extLst>
              <a:ext uri="{FF2B5EF4-FFF2-40B4-BE49-F238E27FC236}">
                <a16:creationId xmlns:a16="http://schemas.microsoft.com/office/drawing/2014/main" id="{0D1090DA-A8FC-4E09-837B-13FBA083AB54}"/>
              </a:ext>
            </a:extLst>
          </p:cNvPr>
          <p:cNvSpPr/>
          <p:nvPr/>
        </p:nvSpPr>
        <p:spPr>
          <a:xfrm rot="10800000">
            <a:off x="2699971" y="2234368"/>
            <a:ext cx="552388" cy="1146277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1" name="Caixa de Texto 2">
            <a:extLst>
              <a:ext uri="{FF2B5EF4-FFF2-40B4-BE49-F238E27FC236}">
                <a16:creationId xmlns:a16="http://schemas.microsoft.com/office/drawing/2014/main" id="{6598D740-3D47-46CA-ABD0-4E1F916A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64" y="3026182"/>
            <a:ext cx="2090537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mecânicas para aplicação do sistema de suspensão e modificação dos atributos do veiculo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A819A364-40C8-4DCC-A5B4-7A798F4E8816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57" y="2374914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eta: Dobrada para Cima 13">
            <a:extLst>
              <a:ext uri="{FF2B5EF4-FFF2-40B4-BE49-F238E27FC236}">
                <a16:creationId xmlns:a16="http://schemas.microsoft.com/office/drawing/2014/main" id="{1FD65CB1-5F88-4929-BD53-2EEAEC7F4918}"/>
              </a:ext>
            </a:extLst>
          </p:cNvPr>
          <p:cNvSpPr/>
          <p:nvPr/>
        </p:nvSpPr>
        <p:spPr>
          <a:xfrm>
            <a:off x="7397309" y="4543302"/>
            <a:ext cx="1963055" cy="844972"/>
          </a:xfrm>
          <a:prstGeom prst="bentUpArrow">
            <a:avLst>
              <a:gd name="adj1" fmla="val 9451"/>
              <a:gd name="adj2" fmla="val 9423"/>
              <a:gd name="adj3" fmla="val 1254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 de Texto 2">
            <a:extLst>
              <a:ext uri="{FF2B5EF4-FFF2-40B4-BE49-F238E27FC236}">
                <a16:creationId xmlns:a16="http://schemas.microsoft.com/office/drawing/2014/main" id="{3B7BB429-6B0E-4687-989D-A1E419C80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662" y="3923825"/>
            <a:ext cx="2090537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oficinas de pintura para realizar a melhor pintura possível para o projeto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7EC20DE0-AEAE-4217-8168-135266E19AB5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96" y="3365403"/>
            <a:ext cx="52006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Imagem 75" descr="Forma&#10;&#10;Descrição gerada automaticamente com confiança baixa">
            <a:extLst>
              <a:ext uri="{FF2B5EF4-FFF2-40B4-BE49-F238E27FC236}">
                <a16:creationId xmlns:a16="http://schemas.microsoft.com/office/drawing/2014/main" id="{C47EF7C7-98DA-4FA9-9269-013DFA1987F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98" y="5774122"/>
            <a:ext cx="454634" cy="454634"/>
          </a:xfrm>
          <a:prstGeom prst="rect">
            <a:avLst/>
          </a:prstGeom>
        </p:spPr>
      </p:pic>
      <p:sp>
        <p:nvSpPr>
          <p:cNvPr id="77" name="Seta: para a Esquerda e para Cima 76">
            <a:extLst>
              <a:ext uri="{FF2B5EF4-FFF2-40B4-BE49-F238E27FC236}">
                <a16:creationId xmlns:a16="http://schemas.microsoft.com/office/drawing/2014/main" id="{209ABB34-1A7F-4226-B662-E216BEC0AD23}"/>
              </a:ext>
            </a:extLst>
          </p:cNvPr>
          <p:cNvSpPr/>
          <p:nvPr/>
        </p:nvSpPr>
        <p:spPr>
          <a:xfrm rot="16200000">
            <a:off x="8462327" y="2395837"/>
            <a:ext cx="686372" cy="1109702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8" name="Seta: Dobrada para Cima 77">
            <a:extLst>
              <a:ext uri="{FF2B5EF4-FFF2-40B4-BE49-F238E27FC236}">
                <a16:creationId xmlns:a16="http://schemas.microsoft.com/office/drawing/2014/main" id="{4C864001-72DE-42AB-8CFD-ED2B07A240C1}"/>
              </a:ext>
            </a:extLst>
          </p:cNvPr>
          <p:cNvSpPr/>
          <p:nvPr/>
        </p:nvSpPr>
        <p:spPr>
          <a:xfrm rot="5400000" flipH="1">
            <a:off x="9153375" y="1783575"/>
            <a:ext cx="1044689" cy="829264"/>
          </a:xfrm>
          <a:prstGeom prst="bentUpArrow">
            <a:avLst>
              <a:gd name="adj1" fmla="val 9451"/>
              <a:gd name="adj2" fmla="val 9423"/>
              <a:gd name="adj3" fmla="val 1254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 de Texto 2">
            <a:extLst>
              <a:ext uri="{FF2B5EF4-FFF2-40B4-BE49-F238E27FC236}">
                <a16:creationId xmlns:a16="http://schemas.microsoft.com/office/drawing/2014/main" id="{1175E475-391F-4D6F-889E-1BF61DDB4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2450" y="2028272"/>
            <a:ext cx="2066006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Veiculo entregue com as modificações exigidas pelo cliente de forma única e especial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Imagem 3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7C010200-D959-4FCA-84FB-F9823ED0DC0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10" y="1325687"/>
            <a:ext cx="1520017" cy="658874"/>
          </a:xfrm>
          <a:prstGeom prst="rect">
            <a:avLst/>
          </a:prstGeom>
        </p:spPr>
      </p:pic>
      <p:sp>
        <p:nvSpPr>
          <p:cNvPr id="58" name="Caixa de Texto 2">
            <a:extLst>
              <a:ext uri="{FF2B5EF4-FFF2-40B4-BE49-F238E27FC236}">
                <a16:creationId xmlns:a16="http://schemas.microsoft.com/office/drawing/2014/main" id="{4BF8F5B3-1B08-4959-9E4F-6E8F1AFA3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678" y="273320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Seta: para a Esquerda e para Cima 58">
            <a:extLst>
              <a:ext uri="{FF2B5EF4-FFF2-40B4-BE49-F238E27FC236}">
                <a16:creationId xmlns:a16="http://schemas.microsoft.com/office/drawing/2014/main" id="{A6BB8A9A-9A4E-4CAF-929E-D90773D61F1C}"/>
              </a:ext>
            </a:extLst>
          </p:cNvPr>
          <p:cNvSpPr/>
          <p:nvPr/>
        </p:nvSpPr>
        <p:spPr>
          <a:xfrm rot="16200000">
            <a:off x="4570294" y="3699491"/>
            <a:ext cx="752184" cy="1687621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4" name="Caixa de Texto 2">
            <a:extLst>
              <a:ext uri="{FF2B5EF4-FFF2-40B4-BE49-F238E27FC236}">
                <a16:creationId xmlns:a16="http://schemas.microsoft.com/office/drawing/2014/main" id="{006F7FCC-DEFC-4E5E-8A9F-FE494400F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983" y="3051177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E5AC2789-42F0-4D14-A8A8-51048B64E2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27" y="3736307"/>
            <a:ext cx="425725" cy="4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19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157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Adobe Devanagari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53</cp:revision>
  <dcterms:created xsi:type="dcterms:W3CDTF">2021-05-12T22:41:36Z</dcterms:created>
  <dcterms:modified xsi:type="dcterms:W3CDTF">2021-05-31T17:33:49Z</dcterms:modified>
</cp:coreProperties>
</file>