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16A6-5EF8-4FE6-890D-5671F523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36E4D-453F-4A35-8A3B-B0C5D95F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C0E3-616F-4490-932B-AD490559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F516A-75C5-4B5C-9C48-89C13112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6112A-E397-4C66-87A9-B45951B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447D-46AC-4319-99B0-FBDDC5A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9C16F5-350F-4D59-8BF8-0F4928C3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11441-F0CF-4677-897C-2BAC903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F7AC7-CEBD-4E4E-85AA-1C98FB1E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DCC92-DE84-477A-9690-684B675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8CCAC-CF94-4852-868A-38F48A2D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0175E8-DCFA-4ECD-AA8E-9533D57F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37F54-D7DD-4546-A6C0-DE9BC1E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A3F1-25DE-4B36-B1C7-2F6FD7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9BA43-C3A0-4EFD-B7E3-821BCB2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16D9-F47C-4255-8DDF-E84B78F2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4BE3E-9DF4-4885-BE02-BC3AA2A3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8FBB7-8EAB-48F3-8D6A-0BBD4D31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E2A6D-53D4-4DD1-AB18-8C0781A4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6161E-AF05-4CBC-8A7C-EEB86FD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1CFB8-5079-49EA-A54F-950AB33C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4C50B-05B3-4F83-AE33-14746873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0ED28-0A8F-43C0-B54B-4DF40EC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6EE1-2C34-40A5-B93D-93C9D672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8D107-0292-43B8-862A-1045C58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8D58-FC30-492E-80B1-756D4DAE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CA28F-FAF3-42BC-A8B5-AE3C10D9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87D7E-08C0-4C90-9E58-9E10BD2C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20A5F-7EA1-4EBC-BBE1-0031CC7F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FEF9B-44F5-4A39-BAEC-7D8DCBE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3B1F2-EDC1-4A34-B3E5-C7ECCC9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5114-3237-4FE7-B527-F87FDC42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3C8BA-9D80-40DB-8A27-33DAC512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5CF9A8-7DCA-4C25-A4D0-652F1935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23921-42E7-49F8-AAE6-09D40432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FB8C02-BCCA-449D-AD1C-4C763B5E9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6227B-0491-43F8-93F4-26AB73D6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3DCA0C-DF06-4AA2-8F29-828707D4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C9A7C6-A9F4-4322-89CE-F921B1E9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1BCE-1BA3-4851-876C-F80A2E5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229059-E8A1-4643-BC08-184914B4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371323-C0D9-4394-A967-DBD0CD8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B6EAD-8AF6-4499-98EC-163179D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6F44F0-E64D-4C4A-91FC-DCE0CFA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8A71-F243-4BAE-83C8-324C7EB6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E0A3A-15B4-4F22-BE83-F278072A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4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F5A7-1235-4AD1-9E9F-33C6C361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32FC1-6856-457E-8E2B-5F725A94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81003D-701B-4C66-9C6C-2264A61D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66E03-F30C-407E-A79B-A3D7A1A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3789C-2F54-468A-B926-BCEFD98D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06695-94EC-48EE-AED6-7F4E20C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33BF-AAB3-49B3-8CE0-0E45A5E8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395E24-85CF-4496-AB61-EED7D571D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84E0D-C0B2-4A79-BABB-8EE75BD9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E8EA2-C81C-41C9-B9C1-3C782E58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B9D4F2-CA56-4AEE-8D7E-379EE7C3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6C0873-BCAD-4097-816A-18FB8A5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128CDF-366B-48A8-90D5-32BD404C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DD054-A861-467F-8763-AEFED595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2E89C-2049-470A-9DFB-EE095017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C65-7635-434F-9E39-2D893C4FB77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F8BEE-6777-492E-8E53-DBCBEF5F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4422B-3447-47B6-9EF3-8B1DFA679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55ED-F94C-418B-8EBA-AF76F75D4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AE388-F9F3-4957-BC1C-D007F13E7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0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D5D7608D-3778-4D03-92A1-EE8689A90A5A}"/>
              </a:ext>
            </a:extLst>
          </p:cNvPr>
          <p:cNvSpPr/>
          <p:nvPr/>
        </p:nvSpPr>
        <p:spPr>
          <a:xfrm>
            <a:off x="5019624" y="252875"/>
            <a:ext cx="3165475" cy="166179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" name="Caixa de Texto 2">
            <a:extLst>
              <a:ext uri="{FF2B5EF4-FFF2-40B4-BE49-F238E27FC236}">
                <a16:creationId xmlns:a16="http://schemas.microsoft.com/office/drawing/2014/main" id="{CB21072E-5AED-4EF5-8033-94D76E533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962" y="634486"/>
            <a:ext cx="169662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NUVEM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8809D4-A8A2-49FD-A7CE-FBF59C1803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84" y="325876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 de Texto 2">
            <a:extLst>
              <a:ext uri="{FF2B5EF4-FFF2-40B4-BE49-F238E27FC236}">
                <a16:creationId xmlns:a16="http://schemas.microsoft.com/office/drawing/2014/main" id="{F9C1BF61-388E-4C98-8B32-0EE8E38F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985" y="870999"/>
            <a:ext cx="889195" cy="391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FF325F-3ED0-4D85-8F85-026A34A4F1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4" y="1282414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áfico 2">
            <a:extLst>
              <a:ext uri="{FF2B5EF4-FFF2-40B4-BE49-F238E27FC236}">
                <a16:creationId xmlns:a16="http://schemas.microsoft.com/office/drawing/2014/main" id="{808F7B3A-7428-4B23-9142-A284F0DF58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266" y="850484"/>
            <a:ext cx="337820" cy="3378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60313F-A7E2-4972-997B-CA65811562C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707" y="1188304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54C4D65F-6DCA-4935-9FEC-6CBED34A7EF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781" y="1542359"/>
            <a:ext cx="581660" cy="581660"/>
          </a:xfrm>
          <a:prstGeom prst="rect">
            <a:avLst/>
          </a:prstGeom>
        </p:spPr>
      </p:pic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CDDB235C-405C-4D12-8A25-73F07F411A41}"/>
              </a:ext>
            </a:extLst>
          </p:cNvPr>
          <p:cNvSpPr/>
          <p:nvPr/>
        </p:nvSpPr>
        <p:spPr>
          <a:xfrm rot="10800000">
            <a:off x="1752066" y="1094799"/>
            <a:ext cx="3267558" cy="391795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7">
            <a:extLst>
              <a:ext uri="{FF2B5EF4-FFF2-40B4-BE49-F238E27FC236}">
                <a16:creationId xmlns:a16="http://schemas.microsoft.com/office/drawing/2014/main" id="{5C3376D8-C929-47A6-82E1-ECDBDC73A1E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083" y="2621179"/>
            <a:ext cx="380365" cy="380365"/>
          </a:xfrm>
          <a:prstGeom prst="rect">
            <a:avLst/>
          </a:prstGeom>
        </p:spPr>
      </p:pic>
      <p:sp>
        <p:nvSpPr>
          <p:cNvPr id="14" name="Seta: para a Esquerda e para Cima 13">
            <a:extLst>
              <a:ext uri="{FF2B5EF4-FFF2-40B4-BE49-F238E27FC236}">
                <a16:creationId xmlns:a16="http://schemas.microsoft.com/office/drawing/2014/main" id="{51BB28E3-5C8F-44E9-B9A2-5E81BBDBB95A}"/>
              </a:ext>
            </a:extLst>
          </p:cNvPr>
          <p:cNvSpPr/>
          <p:nvPr/>
        </p:nvSpPr>
        <p:spPr>
          <a:xfrm rot="10800000" flipH="1" flipV="1">
            <a:off x="1368448" y="2179783"/>
            <a:ext cx="581660" cy="635365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345E1AE-73DE-4872-891B-FE861FA891FA}"/>
              </a:ext>
            </a:extLst>
          </p:cNvPr>
          <p:cNvSpPr/>
          <p:nvPr/>
        </p:nvSpPr>
        <p:spPr>
          <a:xfrm>
            <a:off x="611208" y="2974918"/>
            <a:ext cx="1589233" cy="1285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6" name="Gráfico 8">
            <a:extLst>
              <a:ext uri="{FF2B5EF4-FFF2-40B4-BE49-F238E27FC236}">
                <a16:creationId xmlns:a16="http://schemas.microsoft.com/office/drawing/2014/main" id="{2E912DC5-187C-42C4-8336-C4B01335B43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8336" y="3363200"/>
            <a:ext cx="434975" cy="434975"/>
          </a:xfrm>
          <a:prstGeom prst="rect">
            <a:avLst/>
          </a:prstGeom>
        </p:spPr>
      </p:pic>
      <p:pic>
        <p:nvPicPr>
          <p:cNvPr id="17" name="Gráfico 1">
            <a:extLst>
              <a:ext uri="{FF2B5EF4-FFF2-40B4-BE49-F238E27FC236}">
                <a16:creationId xmlns:a16="http://schemas.microsoft.com/office/drawing/2014/main" id="{BF71FA2E-4BE1-4A86-9521-AF74BE072DD8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4617" y="3085438"/>
            <a:ext cx="390525" cy="390525"/>
          </a:xfrm>
          <a:prstGeom prst="rect">
            <a:avLst/>
          </a:prstGeom>
        </p:spPr>
      </p:pic>
      <p:pic>
        <p:nvPicPr>
          <p:cNvPr id="18" name="Gráfico 6">
            <a:extLst>
              <a:ext uri="{FF2B5EF4-FFF2-40B4-BE49-F238E27FC236}">
                <a16:creationId xmlns:a16="http://schemas.microsoft.com/office/drawing/2014/main" id="{20DA31CC-3E90-49F1-B6BC-C578F793FBB0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71049" y="3112425"/>
            <a:ext cx="360680" cy="336550"/>
          </a:xfrm>
          <a:prstGeom prst="rect">
            <a:avLst/>
          </a:prstGeom>
        </p:spPr>
      </p:pic>
      <p:pic>
        <p:nvPicPr>
          <p:cNvPr id="19" name="Gráfico 4">
            <a:extLst>
              <a:ext uri="{FF2B5EF4-FFF2-40B4-BE49-F238E27FC236}">
                <a16:creationId xmlns:a16="http://schemas.microsoft.com/office/drawing/2014/main" id="{DB5F871E-0861-4F7F-945B-1D3DD9E49D69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026507">
            <a:off x="1338770" y="3063867"/>
            <a:ext cx="209550" cy="209550"/>
          </a:xfrm>
          <a:prstGeom prst="rect">
            <a:avLst/>
          </a:prstGeom>
        </p:spPr>
      </p:pic>
      <p:sp>
        <p:nvSpPr>
          <p:cNvPr id="20" name="Caixa de Texto 2">
            <a:extLst>
              <a:ext uri="{FF2B5EF4-FFF2-40B4-BE49-F238E27FC236}">
                <a16:creationId xmlns:a16="http://schemas.microsoft.com/office/drawing/2014/main" id="{8F877C01-BA23-4964-9E7A-45FA20A4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17" y="3811772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21" name="Caixa de Texto 2">
            <a:extLst>
              <a:ext uri="{FF2B5EF4-FFF2-40B4-BE49-F238E27FC236}">
                <a16:creationId xmlns:a16="http://schemas.microsoft.com/office/drawing/2014/main" id="{832EE2B5-FB43-4C9D-9D09-746F6B5DC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723" y="1452189"/>
            <a:ext cx="1586269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Banco de dados;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Site;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Comunidade.</a:t>
            </a:r>
          </a:p>
        </p:txBody>
      </p:sp>
      <p:pic>
        <p:nvPicPr>
          <p:cNvPr id="22" name="Gráfico 46">
            <a:extLst>
              <a:ext uri="{FF2B5EF4-FFF2-40B4-BE49-F238E27FC236}">
                <a16:creationId xmlns:a16="http://schemas.microsoft.com/office/drawing/2014/main" id="{7064C349-6ABA-472F-A085-12A80E1D9A4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1849" y="2234085"/>
            <a:ext cx="581660" cy="581660"/>
          </a:xfrm>
          <a:prstGeom prst="rect">
            <a:avLst/>
          </a:prstGeom>
        </p:spPr>
      </p:pic>
      <p:sp>
        <p:nvSpPr>
          <p:cNvPr id="24" name="Seta: para a Esquerda e para Cima 23">
            <a:extLst>
              <a:ext uri="{FF2B5EF4-FFF2-40B4-BE49-F238E27FC236}">
                <a16:creationId xmlns:a16="http://schemas.microsoft.com/office/drawing/2014/main" id="{0B3260EA-20F3-407F-9B6F-A32E48DAA9F8}"/>
              </a:ext>
            </a:extLst>
          </p:cNvPr>
          <p:cNvSpPr/>
          <p:nvPr/>
        </p:nvSpPr>
        <p:spPr>
          <a:xfrm rot="10800000" flipH="1" flipV="1">
            <a:off x="4533509" y="1834929"/>
            <a:ext cx="1830314" cy="889611"/>
          </a:xfrm>
          <a:prstGeom prst="leftUpArrow">
            <a:avLst>
              <a:gd name="adj1" fmla="val 16062"/>
              <a:gd name="adj2" fmla="val 13828"/>
              <a:gd name="adj3" fmla="val 1606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5" name="Gráfico 7">
            <a:extLst>
              <a:ext uri="{FF2B5EF4-FFF2-40B4-BE49-F238E27FC236}">
                <a16:creationId xmlns:a16="http://schemas.microsoft.com/office/drawing/2014/main" id="{FA5B2B38-0CD9-49CE-84E0-8222CCB181F0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4961" y="3047096"/>
            <a:ext cx="380365" cy="380365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6509C0C-F813-42ED-B78D-8E9BD409F8AC}"/>
              </a:ext>
            </a:extLst>
          </p:cNvPr>
          <p:cNvSpPr/>
          <p:nvPr/>
        </p:nvSpPr>
        <p:spPr>
          <a:xfrm>
            <a:off x="3851358" y="3396960"/>
            <a:ext cx="2076716" cy="1324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BFA5B051-79A7-4DB3-9302-4AFC370AB37F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19" y="3580687"/>
            <a:ext cx="381000" cy="381000"/>
          </a:xfrm>
          <a:prstGeom prst="rect">
            <a:avLst/>
          </a:prstGeom>
        </p:spPr>
      </p:pic>
      <p:pic>
        <p:nvPicPr>
          <p:cNvPr id="28" name="Gráfico 37">
            <a:extLst>
              <a:ext uri="{FF2B5EF4-FFF2-40B4-BE49-F238E27FC236}">
                <a16:creationId xmlns:a16="http://schemas.microsoft.com/office/drawing/2014/main" id="{2136C48C-0928-4B8C-AF47-76AF8957BAAC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51849" y="3459521"/>
            <a:ext cx="529590" cy="529590"/>
          </a:xfrm>
          <a:prstGeom prst="rect">
            <a:avLst/>
          </a:prstGeom>
        </p:spPr>
      </p:pic>
      <p:pic>
        <p:nvPicPr>
          <p:cNvPr id="29" name="Gráfico 47">
            <a:extLst>
              <a:ext uri="{FF2B5EF4-FFF2-40B4-BE49-F238E27FC236}">
                <a16:creationId xmlns:a16="http://schemas.microsoft.com/office/drawing/2014/main" id="{008590B2-6EF8-49F3-8182-6045AE304616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566580">
            <a:off x="4784940" y="3572199"/>
            <a:ext cx="209550" cy="209550"/>
          </a:xfrm>
          <a:prstGeom prst="rect">
            <a:avLst/>
          </a:prstGeom>
        </p:spPr>
      </p:pic>
      <p:sp>
        <p:nvSpPr>
          <p:cNvPr id="30" name="Caixa de Texto 2">
            <a:extLst>
              <a:ext uri="{FF2B5EF4-FFF2-40B4-BE49-F238E27FC236}">
                <a16:creationId xmlns:a16="http://schemas.microsoft.com/office/drawing/2014/main" id="{F319D67E-56C7-4085-9F31-0A49FF8D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668" y="4025810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Funcionários responsáveis pela manutenção do site</a:t>
            </a:r>
          </a:p>
        </p:txBody>
      </p:sp>
      <p:sp>
        <p:nvSpPr>
          <p:cNvPr id="32" name="Seta: para a Esquerda e para Cima 31">
            <a:extLst>
              <a:ext uri="{FF2B5EF4-FFF2-40B4-BE49-F238E27FC236}">
                <a16:creationId xmlns:a16="http://schemas.microsoft.com/office/drawing/2014/main" id="{5496BD22-2B19-46CB-B3D7-8289805B0B93}"/>
              </a:ext>
            </a:extLst>
          </p:cNvPr>
          <p:cNvSpPr/>
          <p:nvPr/>
        </p:nvSpPr>
        <p:spPr>
          <a:xfrm rot="10800000" flipV="1">
            <a:off x="4116067" y="2889540"/>
            <a:ext cx="1044575" cy="391795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88524CEA-6175-4B76-97DF-9410EE8F7470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4314550" y="5266537"/>
            <a:ext cx="519430" cy="51943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82C0DB5-A7DF-4197-A76B-6BB799A05499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64" y="5276271"/>
            <a:ext cx="514985" cy="5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aixa de Texto 2">
            <a:extLst>
              <a:ext uri="{FF2B5EF4-FFF2-40B4-BE49-F238E27FC236}">
                <a16:creationId xmlns:a16="http://schemas.microsoft.com/office/drawing/2014/main" id="{774367AE-5669-406F-8CA4-1568A3B3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557" y="5740986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entra em contato com equipe de modificação</a:t>
            </a:r>
          </a:p>
        </p:txBody>
      </p:sp>
      <p:sp>
        <p:nvSpPr>
          <p:cNvPr id="37" name="Seta: para a Esquerda e para Cima 36">
            <a:extLst>
              <a:ext uri="{FF2B5EF4-FFF2-40B4-BE49-F238E27FC236}">
                <a16:creationId xmlns:a16="http://schemas.microsoft.com/office/drawing/2014/main" id="{655B7F3F-C2DD-43FA-B0F1-E745E3FF16EE}"/>
              </a:ext>
            </a:extLst>
          </p:cNvPr>
          <p:cNvSpPr/>
          <p:nvPr/>
        </p:nvSpPr>
        <p:spPr>
          <a:xfrm rot="10800000" flipV="1">
            <a:off x="1107272" y="4339161"/>
            <a:ext cx="1044575" cy="391795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8" name="Gráfico 46">
            <a:extLst>
              <a:ext uri="{FF2B5EF4-FFF2-40B4-BE49-F238E27FC236}">
                <a16:creationId xmlns:a16="http://schemas.microsoft.com/office/drawing/2014/main" id="{6D90F829-ED32-44E2-A1B5-E5C2E257F4E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0441" y="4260793"/>
            <a:ext cx="581660" cy="615059"/>
          </a:xfrm>
          <a:prstGeom prst="rect">
            <a:avLst/>
          </a:prstGeom>
        </p:spPr>
      </p:pic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D130859D-B541-43FC-94EB-E56B6379F44B}"/>
              </a:ext>
            </a:extLst>
          </p:cNvPr>
          <p:cNvSpPr/>
          <p:nvPr/>
        </p:nvSpPr>
        <p:spPr>
          <a:xfrm rot="16200000" flipH="1" flipV="1">
            <a:off x="2156707" y="5086895"/>
            <a:ext cx="950642" cy="581660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40" name="Seta: da Esquerda para a Direita 39">
            <a:extLst>
              <a:ext uri="{FF2B5EF4-FFF2-40B4-BE49-F238E27FC236}">
                <a16:creationId xmlns:a16="http://schemas.microsoft.com/office/drawing/2014/main" id="{3F8852BA-2FAE-4DBD-A8CD-842FB54C36A4}"/>
              </a:ext>
            </a:extLst>
          </p:cNvPr>
          <p:cNvSpPr/>
          <p:nvPr/>
        </p:nvSpPr>
        <p:spPr>
          <a:xfrm rot="16200000">
            <a:off x="4354899" y="4896463"/>
            <a:ext cx="438731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2694F079-673D-4DD2-B88B-701F413495CC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372" y="5199458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A433D55-F576-4799-B237-66C620CDC551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377" y="5180606"/>
            <a:ext cx="550545" cy="55054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D84FF84-1521-40BB-9439-EA49F642F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418" y="5853046"/>
            <a:ext cx="2103120" cy="509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para decidir como e o que o cliente deseja modificar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2C4E18C-61E3-4D26-93D8-42B61FB55518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68" y="5672633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eta: da Esquerda para a Direita 46">
            <a:extLst>
              <a:ext uri="{FF2B5EF4-FFF2-40B4-BE49-F238E27FC236}">
                <a16:creationId xmlns:a16="http://schemas.microsoft.com/office/drawing/2014/main" id="{B1703C86-63DD-4526-A5F5-0CD40DDC32C8}"/>
              </a:ext>
            </a:extLst>
          </p:cNvPr>
          <p:cNvSpPr/>
          <p:nvPr/>
        </p:nvSpPr>
        <p:spPr>
          <a:xfrm>
            <a:off x="5181878" y="5699499"/>
            <a:ext cx="1939290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8148F385-5076-46DA-9B5F-A1C363797481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114" y="2907396"/>
            <a:ext cx="119951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51523602-2DDD-49EC-A2C8-258A1322A2D5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43" y="3392777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aixa de Texto 2">
            <a:extLst>
              <a:ext uri="{FF2B5EF4-FFF2-40B4-BE49-F238E27FC236}">
                <a16:creationId xmlns:a16="http://schemas.microsoft.com/office/drawing/2014/main" id="{D350F5E3-A9CB-4858-95CC-B400E65F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70" y="4059422"/>
            <a:ext cx="1125902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Mecânica</a:t>
            </a:r>
          </a:p>
        </p:txBody>
      </p:sp>
      <p:sp>
        <p:nvSpPr>
          <p:cNvPr id="53" name="Seta: para a Esquerda e para Cima 52">
            <a:extLst>
              <a:ext uri="{FF2B5EF4-FFF2-40B4-BE49-F238E27FC236}">
                <a16:creationId xmlns:a16="http://schemas.microsoft.com/office/drawing/2014/main" id="{58091402-FB11-4CDF-ABFB-8556F85A7A31}"/>
              </a:ext>
            </a:extLst>
          </p:cNvPr>
          <p:cNvSpPr/>
          <p:nvPr/>
        </p:nvSpPr>
        <p:spPr>
          <a:xfrm rot="10800000" flipV="1">
            <a:off x="6719113" y="4430395"/>
            <a:ext cx="458563" cy="1129910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5ED8C926-C721-4BCF-86D0-C07A782E59CD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45" y="3889554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C7C4B593-0DDA-4F8C-9381-B08EC987864F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81" y="3909444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Caixa de Texto 2">
            <a:extLst>
              <a:ext uri="{FF2B5EF4-FFF2-40B4-BE49-F238E27FC236}">
                <a16:creationId xmlns:a16="http://schemas.microsoft.com/office/drawing/2014/main" id="{9920C27E-6D88-413C-A431-7593E507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011" y="4485714"/>
            <a:ext cx="1674103" cy="371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Oficina de pintura</a:t>
            </a:r>
          </a:p>
        </p:txBody>
      </p:sp>
      <p:sp>
        <p:nvSpPr>
          <p:cNvPr id="58" name="Seta: para a Esquerda e para Cima 57">
            <a:extLst>
              <a:ext uri="{FF2B5EF4-FFF2-40B4-BE49-F238E27FC236}">
                <a16:creationId xmlns:a16="http://schemas.microsoft.com/office/drawing/2014/main" id="{C914BD89-B82A-47DF-AC60-758C18F721B8}"/>
              </a:ext>
            </a:extLst>
          </p:cNvPr>
          <p:cNvSpPr/>
          <p:nvPr/>
        </p:nvSpPr>
        <p:spPr>
          <a:xfrm rot="5400000" flipH="1" flipV="1">
            <a:off x="7616528" y="3069887"/>
            <a:ext cx="389552" cy="1307599"/>
          </a:xfrm>
          <a:prstGeom prst="leftUpArrow">
            <a:avLst>
              <a:gd name="adj1" fmla="val 22518"/>
              <a:gd name="adj2" fmla="val 25524"/>
              <a:gd name="adj3" fmla="val 2084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0" name="Seta: da Esquerda para a Direita 59">
            <a:extLst>
              <a:ext uri="{FF2B5EF4-FFF2-40B4-BE49-F238E27FC236}">
                <a16:creationId xmlns:a16="http://schemas.microsoft.com/office/drawing/2014/main" id="{48745AF0-6BCC-45B8-93E6-150A3E3EFF26}"/>
              </a:ext>
            </a:extLst>
          </p:cNvPr>
          <p:cNvSpPr/>
          <p:nvPr/>
        </p:nvSpPr>
        <p:spPr>
          <a:xfrm rot="16200000">
            <a:off x="8175365" y="4891012"/>
            <a:ext cx="371476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1" name="Seta: para a Esquerda e para Cima 60">
            <a:extLst>
              <a:ext uri="{FF2B5EF4-FFF2-40B4-BE49-F238E27FC236}">
                <a16:creationId xmlns:a16="http://schemas.microsoft.com/office/drawing/2014/main" id="{D6C5FA2E-5049-43AC-9548-16FAE9B9EAF0}"/>
              </a:ext>
            </a:extLst>
          </p:cNvPr>
          <p:cNvSpPr/>
          <p:nvPr/>
        </p:nvSpPr>
        <p:spPr>
          <a:xfrm rot="10800000" flipH="1" flipV="1">
            <a:off x="9319992" y="3580688"/>
            <a:ext cx="694453" cy="2528564"/>
          </a:xfrm>
          <a:prstGeom prst="leftUpArrow">
            <a:avLst>
              <a:gd name="adj1" fmla="val 17238"/>
              <a:gd name="adj2" fmla="val 16284"/>
              <a:gd name="adj3" fmla="val 1996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2" name="Seta: para a Esquerda e para Cima 61">
            <a:extLst>
              <a:ext uri="{FF2B5EF4-FFF2-40B4-BE49-F238E27FC236}">
                <a16:creationId xmlns:a16="http://schemas.microsoft.com/office/drawing/2014/main" id="{F5D67D2D-2BAF-4A51-B5E7-EA78FB05049A}"/>
              </a:ext>
            </a:extLst>
          </p:cNvPr>
          <p:cNvSpPr/>
          <p:nvPr/>
        </p:nvSpPr>
        <p:spPr>
          <a:xfrm flipH="1" flipV="1">
            <a:off x="9629602" y="2330349"/>
            <a:ext cx="950642" cy="581660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63" name="Imagem 62" descr="Forma&#10;&#10;Descrição gerada automaticamente com confiança baixa">
            <a:extLst>
              <a:ext uri="{FF2B5EF4-FFF2-40B4-BE49-F238E27FC236}">
                <a16:creationId xmlns:a16="http://schemas.microsoft.com/office/drawing/2014/main" id="{004C6537-F452-4B3D-9EB1-28D872B4A0D0}"/>
              </a:ext>
            </a:extLst>
          </p:cNvPr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783" y="2234085"/>
            <a:ext cx="508635" cy="508635"/>
          </a:xfrm>
          <a:prstGeom prst="rect">
            <a:avLst/>
          </a:prstGeom>
        </p:spPr>
      </p:pic>
      <p:sp>
        <p:nvSpPr>
          <p:cNvPr id="64" name="Caixa de Texto 2">
            <a:extLst>
              <a:ext uri="{FF2B5EF4-FFF2-40B4-BE49-F238E27FC236}">
                <a16:creationId xmlns:a16="http://schemas.microsoft.com/office/drawing/2014/main" id="{05AF41CD-90DD-4208-8A18-23928170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2837217"/>
            <a:ext cx="2209800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satisfeito</a:t>
            </a:r>
          </a:p>
        </p:txBody>
      </p:sp>
    </p:spTree>
    <p:extLst>
      <p:ext uri="{BB962C8B-B14F-4D97-AF65-F5344CB8AC3E}">
        <p14:creationId xmlns:p14="http://schemas.microsoft.com/office/powerpoint/2010/main" val="322123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577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5</cp:revision>
  <dcterms:created xsi:type="dcterms:W3CDTF">2021-05-12T22:41:36Z</dcterms:created>
  <dcterms:modified xsi:type="dcterms:W3CDTF">2021-05-12T23:25:28Z</dcterms:modified>
</cp:coreProperties>
</file>