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32.png"/><Relationship Id="rId10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3309855" y="218306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15" y="304560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216" y="862935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35" y="1274350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715" y="680340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085" y="1481711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067799" y="1018159"/>
            <a:ext cx="2144861" cy="435167"/>
          </a:xfrm>
          <a:prstGeom prst="leftUpArrow">
            <a:avLst>
              <a:gd name="adj1" fmla="val 10647"/>
              <a:gd name="adj2" fmla="val 13765"/>
              <a:gd name="adj3" fmla="val 1281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126" y="2716492"/>
            <a:ext cx="380365" cy="38036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561332" y="3074671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460" y="3462953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741" y="3185191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1173" y="3212178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288894" y="3163620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41" y="3911525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54" y="1444125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225" y="2409200"/>
            <a:ext cx="581660" cy="581660"/>
          </a:xfrm>
          <a:prstGeom prst="rect">
            <a:avLst/>
          </a:prstGeom>
        </p:spPr>
      </p:pic>
      <p:sp>
        <p:nvSpPr>
          <p:cNvPr id="24" name="Seta: para a Esquerda e para Cima 23">
            <a:extLst>
              <a:ext uri="{FF2B5EF4-FFF2-40B4-BE49-F238E27FC236}">
                <a16:creationId xmlns:a16="http://schemas.microsoft.com/office/drawing/2014/main" id="{0B3260EA-20F3-407F-9B6F-A32E48DAA9F8}"/>
              </a:ext>
            </a:extLst>
          </p:cNvPr>
          <p:cNvSpPr/>
          <p:nvPr/>
        </p:nvSpPr>
        <p:spPr>
          <a:xfrm rot="10800000" flipH="1" flipV="1">
            <a:off x="4447553" y="1894763"/>
            <a:ext cx="807260" cy="889611"/>
          </a:xfrm>
          <a:prstGeom prst="leftUpArrow">
            <a:avLst>
              <a:gd name="adj1" fmla="val 11336"/>
              <a:gd name="adj2" fmla="val 11465"/>
              <a:gd name="adj3" fmla="val 125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3615" y="3147874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12825" y="3496713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08" y="3680441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1973" y="3559274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35064" y="3671952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92" y="4125563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067100" y="3047449"/>
            <a:ext cx="733547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7509554" y="4456170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16" y="4483017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727" y="4986702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055263" y="4439156"/>
            <a:ext cx="1044575" cy="713881"/>
          </a:xfrm>
          <a:prstGeom prst="leftUpArrow">
            <a:avLst>
              <a:gd name="adj1" fmla="val 13504"/>
              <a:gd name="adj2" fmla="val 12785"/>
              <a:gd name="adj3" fmla="val 178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0565" y="4789614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flipV="1">
            <a:off x="8273937" y="4632971"/>
            <a:ext cx="2209799" cy="550543"/>
          </a:xfrm>
          <a:prstGeom prst="leftUpArrow">
            <a:avLst>
              <a:gd name="adj1" fmla="val 14158"/>
              <a:gd name="adj2" fmla="val 14158"/>
              <a:gd name="adj3" fmla="val 148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49" y="519264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0" y="5206729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836" y="5799315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50" y="4082427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2732225" y="4974904"/>
            <a:ext cx="365904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3" y="2698907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47" y="5743190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661" y="6323367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708" y="5821074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011" y="6334162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38" y="2666399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456" y="3190430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19361BCE-4905-4A83-B10F-355170D0BD2E}"/>
              </a:ext>
            </a:extLst>
          </p:cNvPr>
          <p:cNvSpPr/>
          <p:nvPr/>
        </p:nvSpPr>
        <p:spPr>
          <a:xfrm rot="16200000">
            <a:off x="6336593" y="3534085"/>
            <a:ext cx="391934" cy="1223302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2A933F51-507C-4868-B992-B5444D296D2C}"/>
              </a:ext>
            </a:extLst>
          </p:cNvPr>
          <p:cNvSpPr/>
          <p:nvPr/>
        </p:nvSpPr>
        <p:spPr>
          <a:xfrm rot="5400000">
            <a:off x="6564646" y="5495948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AF0D8BC1-87A2-4D01-ACA5-8B27C1590819}"/>
              </a:ext>
            </a:extLst>
          </p:cNvPr>
          <p:cNvSpPr/>
          <p:nvPr/>
        </p:nvSpPr>
        <p:spPr>
          <a:xfrm rot="5400000">
            <a:off x="7929288" y="5495947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6" name="Seta: da Esquerda para a Direita 65">
            <a:extLst>
              <a:ext uri="{FF2B5EF4-FFF2-40B4-BE49-F238E27FC236}">
                <a16:creationId xmlns:a16="http://schemas.microsoft.com/office/drawing/2014/main" id="{DA2308ED-6825-41E8-B40E-64E43FE5E803}"/>
              </a:ext>
            </a:extLst>
          </p:cNvPr>
          <p:cNvSpPr/>
          <p:nvPr/>
        </p:nvSpPr>
        <p:spPr>
          <a:xfrm rot="10800000">
            <a:off x="7318563" y="5962509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AEF29182-498B-4D76-8EBE-B46DE39E7A1D}"/>
              </a:ext>
            </a:extLst>
          </p:cNvPr>
          <p:cNvSpPr/>
          <p:nvPr/>
        </p:nvSpPr>
        <p:spPr>
          <a:xfrm>
            <a:off x="9382406" y="2906675"/>
            <a:ext cx="508635" cy="12538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Dobrada para Cima 2">
            <a:extLst>
              <a:ext uri="{FF2B5EF4-FFF2-40B4-BE49-F238E27FC236}">
                <a16:creationId xmlns:a16="http://schemas.microsoft.com/office/drawing/2014/main" id="{2A4129D8-08DA-445D-9325-84C0C455719B}"/>
              </a:ext>
            </a:extLst>
          </p:cNvPr>
          <p:cNvSpPr/>
          <p:nvPr/>
        </p:nvSpPr>
        <p:spPr>
          <a:xfrm rot="5400000" flipH="1">
            <a:off x="7248976" y="3520578"/>
            <a:ext cx="1482352" cy="290142"/>
          </a:xfrm>
          <a:prstGeom prst="ben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da Esquerda para a Direita 53">
            <a:extLst>
              <a:ext uri="{FF2B5EF4-FFF2-40B4-BE49-F238E27FC236}">
                <a16:creationId xmlns:a16="http://schemas.microsoft.com/office/drawing/2014/main" id="{C826E196-2720-4428-9F74-C5E9FC4CC57E}"/>
              </a:ext>
            </a:extLst>
          </p:cNvPr>
          <p:cNvSpPr/>
          <p:nvPr/>
        </p:nvSpPr>
        <p:spPr>
          <a:xfrm rot="16200000">
            <a:off x="864577" y="2356829"/>
            <a:ext cx="547767" cy="101828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44192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2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5674" y="2413349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4265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487916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5919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13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42296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9CB7CA-422E-4821-BDA3-61C81E784D1F}"/>
              </a:ext>
            </a:extLst>
          </p:cNvPr>
          <p:cNvSpPr/>
          <p:nvPr/>
        </p:nvSpPr>
        <p:spPr>
          <a:xfrm>
            <a:off x="119269" y="2014332"/>
            <a:ext cx="4452731" cy="477740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1838D3-8756-43CE-8878-FD5B1F15517A}"/>
              </a:ext>
            </a:extLst>
          </p:cNvPr>
          <p:cNvSpPr/>
          <p:nvPr/>
        </p:nvSpPr>
        <p:spPr>
          <a:xfrm>
            <a:off x="5141843" y="4823790"/>
            <a:ext cx="3591340" cy="19679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EBF9686-2E7E-4F27-88C2-28501F84CBE0}"/>
              </a:ext>
            </a:extLst>
          </p:cNvPr>
          <p:cNvSpPr/>
          <p:nvPr/>
        </p:nvSpPr>
        <p:spPr>
          <a:xfrm>
            <a:off x="5141843" y="2367634"/>
            <a:ext cx="3591340" cy="19679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521175" y="102433"/>
            <a:ext cx="3165475" cy="1607974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02" y="272892"/>
            <a:ext cx="617220" cy="5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2" y="738436"/>
            <a:ext cx="325120" cy="352224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CE7D00D-6B93-4A97-8A87-7F432DED91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8" y="1040819"/>
            <a:ext cx="381328" cy="342087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01" y="1203610"/>
            <a:ext cx="325120" cy="3342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61" y="1217589"/>
            <a:ext cx="447675" cy="4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25" y="607560"/>
            <a:ext cx="436245" cy="4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44" y="825159"/>
            <a:ext cx="340664" cy="329631"/>
          </a:xfrm>
          <a:prstGeom prst="rect">
            <a:avLst/>
          </a:prstGeom>
        </p:spPr>
      </p:pic>
      <p:sp>
        <p:nvSpPr>
          <p:cNvPr id="16" name="Caixa de Texto 2">
            <a:extLst>
              <a:ext uri="{FF2B5EF4-FFF2-40B4-BE49-F238E27FC236}">
                <a16:creationId xmlns:a16="http://schemas.microsoft.com/office/drawing/2014/main" id="{357B9040-D01E-4B8E-A77C-94CD3885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770" y="1111242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7BDB398-3F75-480F-A4B7-7DD59B402C89}"/>
              </a:ext>
            </a:extLst>
          </p:cNvPr>
          <p:cNvSpPr/>
          <p:nvPr/>
        </p:nvSpPr>
        <p:spPr>
          <a:xfrm rot="5400000">
            <a:off x="9710338" y="2647121"/>
            <a:ext cx="1808922" cy="28492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E6FED90-1A52-4007-B52F-5C6B2021415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áfico 1">
            <a:extLst>
              <a:ext uri="{FF2B5EF4-FFF2-40B4-BE49-F238E27FC236}">
                <a16:creationId xmlns:a16="http://schemas.microsoft.com/office/drawing/2014/main" id="{8F6E0979-90BD-4AFE-B0C0-93F6E5DB0F0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665" y="4339603"/>
            <a:ext cx="479717" cy="484187"/>
          </a:xfrm>
          <a:prstGeom prst="rect">
            <a:avLst/>
          </a:prstGeom>
        </p:spPr>
      </p:pic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4D7D02EF-BFCF-4B0C-BA5A-C9A7C3A6997B}"/>
              </a:ext>
            </a:extLst>
          </p:cNvPr>
          <p:cNvSpPr/>
          <p:nvPr/>
        </p:nvSpPr>
        <p:spPr>
          <a:xfrm>
            <a:off x="4651513" y="5716006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1" name="Seta: para a Esquerda e para Cima 20">
            <a:extLst>
              <a:ext uri="{FF2B5EF4-FFF2-40B4-BE49-F238E27FC236}">
                <a16:creationId xmlns:a16="http://schemas.microsoft.com/office/drawing/2014/main" id="{82A1CE11-1362-4DDF-AC4D-74641235B01A}"/>
              </a:ext>
            </a:extLst>
          </p:cNvPr>
          <p:cNvSpPr/>
          <p:nvPr/>
        </p:nvSpPr>
        <p:spPr>
          <a:xfrm rot="5400000" flipH="1" flipV="1">
            <a:off x="5600849" y="872396"/>
            <a:ext cx="1300104" cy="1556738"/>
          </a:xfrm>
          <a:prstGeom prst="leftUpArrow">
            <a:avLst>
              <a:gd name="adj1" fmla="val 10995"/>
              <a:gd name="adj2" fmla="val 10041"/>
              <a:gd name="adj3" fmla="val 1164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2" name="Seta: da Esquerda para a Direita 21">
            <a:extLst>
              <a:ext uri="{FF2B5EF4-FFF2-40B4-BE49-F238E27FC236}">
                <a16:creationId xmlns:a16="http://schemas.microsoft.com/office/drawing/2014/main" id="{E7B4861D-C1B8-4F00-882D-2C67EC16572A}"/>
              </a:ext>
            </a:extLst>
          </p:cNvPr>
          <p:cNvSpPr/>
          <p:nvPr/>
        </p:nvSpPr>
        <p:spPr>
          <a:xfrm rot="5400000">
            <a:off x="6724532" y="448993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4382B314-E635-496A-8B8C-EC2B0D223AF9}"/>
              </a:ext>
            </a:extLst>
          </p:cNvPr>
          <p:cNvSpPr/>
          <p:nvPr/>
        </p:nvSpPr>
        <p:spPr>
          <a:xfrm>
            <a:off x="8780545" y="5894353"/>
            <a:ext cx="81928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55AF0FD-F08A-47A3-B403-97AA1A00D3CE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78" y="5455466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5FAA85D-B44B-4F5C-80CB-91F86AC28D2B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667" y="5281324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A785FFBC-4D34-431D-A439-83991FC7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535" y="6113685"/>
            <a:ext cx="2888974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8258BD33-ABD2-4F35-8437-615F56ABC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18" y="5719185"/>
            <a:ext cx="340664" cy="3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320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28</cp:revision>
  <dcterms:created xsi:type="dcterms:W3CDTF">2021-05-12T22:41:36Z</dcterms:created>
  <dcterms:modified xsi:type="dcterms:W3CDTF">2021-05-17T01:21:22Z</dcterms:modified>
</cp:coreProperties>
</file>