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24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15.svg"/><Relationship Id="rId23" Type="http://schemas.openxmlformats.org/officeDocument/2006/relationships/image" Target="../media/image20.sv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9.svg"/><Relationship Id="rId31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32.png"/><Relationship Id="rId10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55ED-F94C-418B-8EBA-AF76F75D4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AE388-F9F3-4957-BC1C-D007F13E7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3309855" y="218306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14" y="601600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15" y="304560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216" y="862935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35" y="1274350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8715" y="680340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38" y="118024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8905" y="1642112"/>
            <a:ext cx="581660" cy="581660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0800000">
            <a:off x="1752990" y="858897"/>
            <a:ext cx="1491451" cy="729577"/>
          </a:xfrm>
          <a:prstGeom prst="leftUpArrow">
            <a:avLst>
              <a:gd name="adj1" fmla="val 10647"/>
              <a:gd name="adj2" fmla="val 13765"/>
              <a:gd name="adj3" fmla="val 1773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207" y="2720932"/>
            <a:ext cx="380365" cy="380365"/>
          </a:xfrm>
          <a:prstGeom prst="rect">
            <a:avLst/>
          </a:prstGeom>
        </p:spPr>
      </p:pic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51BB28E3-5C8F-44E9-B9A2-5E81BBDBB95A}"/>
              </a:ext>
            </a:extLst>
          </p:cNvPr>
          <p:cNvSpPr/>
          <p:nvPr/>
        </p:nvSpPr>
        <p:spPr>
          <a:xfrm rot="10800000" flipH="1" flipV="1">
            <a:off x="1318572" y="2279536"/>
            <a:ext cx="581660" cy="635365"/>
          </a:xfrm>
          <a:prstGeom prst="leftUpArrow">
            <a:avLst>
              <a:gd name="adj1" fmla="val 16549"/>
              <a:gd name="adj2" fmla="val 13053"/>
              <a:gd name="adj3" fmla="val 1474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561332" y="3074671"/>
            <a:ext cx="1589233" cy="1285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8460" y="3462953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741" y="3185191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1173" y="3212178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288894" y="3163620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41" y="3911525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54" y="1444125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225" y="2409200"/>
            <a:ext cx="581660" cy="581660"/>
          </a:xfrm>
          <a:prstGeom prst="rect">
            <a:avLst/>
          </a:prstGeom>
        </p:spPr>
      </p:pic>
      <p:sp>
        <p:nvSpPr>
          <p:cNvPr id="24" name="Seta: para a Esquerda e para Cima 23">
            <a:extLst>
              <a:ext uri="{FF2B5EF4-FFF2-40B4-BE49-F238E27FC236}">
                <a16:creationId xmlns:a16="http://schemas.microsoft.com/office/drawing/2014/main" id="{0B3260EA-20F3-407F-9B6F-A32E48DAA9F8}"/>
              </a:ext>
            </a:extLst>
          </p:cNvPr>
          <p:cNvSpPr/>
          <p:nvPr/>
        </p:nvSpPr>
        <p:spPr>
          <a:xfrm rot="10800000" flipH="1" flipV="1">
            <a:off x="4447553" y="1894763"/>
            <a:ext cx="807260" cy="889611"/>
          </a:xfrm>
          <a:prstGeom prst="leftUpArrow">
            <a:avLst>
              <a:gd name="adj1" fmla="val 11336"/>
              <a:gd name="adj2" fmla="val 11465"/>
              <a:gd name="adj3" fmla="val 1251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3615" y="3147874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3812825" y="3496713"/>
            <a:ext cx="2076716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08" y="3680441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1973" y="3559274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735064" y="3671952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92" y="4125563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0800000" flipV="1">
            <a:off x="4067100" y="3047449"/>
            <a:ext cx="733547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7509554" y="4456170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16" y="4483017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727" y="4986702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055263" y="4439156"/>
            <a:ext cx="1044575" cy="713881"/>
          </a:xfrm>
          <a:prstGeom prst="leftUpArrow">
            <a:avLst>
              <a:gd name="adj1" fmla="val 13504"/>
              <a:gd name="adj2" fmla="val 12785"/>
              <a:gd name="adj3" fmla="val 178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0565" y="4789614"/>
            <a:ext cx="581660" cy="615059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flipV="1">
            <a:off x="8273937" y="4632971"/>
            <a:ext cx="2209799" cy="550543"/>
          </a:xfrm>
          <a:prstGeom prst="leftUpArrow">
            <a:avLst>
              <a:gd name="adj1" fmla="val 14158"/>
              <a:gd name="adj2" fmla="val 14158"/>
              <a:gd name="adj3" fmla="val 148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49" y="5192644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0" y="5206729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836" y="5799315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50" y="4082427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eta: da Esquerda para a Direita 46">
            <a:extLst>
              <a:ext uri="{FF2B5EF4-FFF2-40B4-BE49-F238E27FC236}">
                <a16:creationId xmlns:a16="http://schemas.microsoft.com/office/drawing/2014/main" id="{B1703C86-63DD-4526-A5F5-0CD40DDC32C8}"/>
              </a:ext>
            </a:extLst>
          </p:cNvPr>
          <p:cNvSpPr/>
          <p:nvPr/>
        </p:nvSpPr>
        <p:spPr>
          <a:xfrm>
            <a:off x="2732225" y="4974904"/>
            <a:ext cx="365904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148F385-5076-46DA-9B5F-A1C363797481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3" y="2698907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47" y="5743190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661" y="6323367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708" y="5821074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011" y="6334162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38" y="2666399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456" y="3190430"/>
            <a:ext cx="2209800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19361BCE-4905-4A83-B10F-355170D0BD2E}"/>
              </a:ext>
            </a:extLst>
          </p:cNvPr>
          <p:cNvSpPr/>
          <p:nvPr/>
        </p:nvSpPr>
        <p:spPr>
          <a:xfrm rot="16200000">
            <a:off x="6336593" y="3534085"/>
            <a:ext cx="391934" cy="1223302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8" name="Seta: da Esquerda para a Direita 57">
            <a:extLst>
              <a:ext uri="{FF2B5EF4-FFF2-40B4-BE49-F238E27FC236}">
                <a16:creationId xmlns:a16="http://schemas.microsoft.com/office/drawing/2014/main" id="{2A933F51-507C-4868-B992-B5444D296D2C}"/>
              </a:ext>
            </a:extLst>
          </p:cNvPr>
          <p:cNvSpPr/>
          <p:nvPr/>
        </p:nvSpPr>
        <p:spPr>
          <a:xfrm rot="5400000">
            <a:off x="6564646" y="5495948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0" name="Seta: da Esquerda para a Direita 59">
            <a:extLst>
              <a:ext uri="{FF2B5EF4-FFF2-40B4-BE49-F238E27FC236}">
                <a16:creationId xmlns:a16="http://schemas.microsoft.com/office/drawing/2014/main" id="{AF0D8BC1-87A2-4D01-ACA5-8B27C1590819}"/>
              </a:ext>
            </a:extLst>
          </p:cNvPr>
          <p:cNvSpPr/>
          <p:nvPr/>
        </p:nvSpPr>
        <p:spPr>
          <a:xfrm rot="5400000">
            <a:off x="7929288" y="5495947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6" name="Seta: da Esquerda para a Direita 65">
            <a:extLst>
              <a:ext uri="{FF2B5EF4-FFF2-40B4-BE49-F238E27FC236}">
                <a16:creationId xmlns:a16="http://schemas.microsoft.com/office/drawing/2014/main" id="{DA2308ED-6825-41E8-B40E-64E43FE5E803}"/>
              </a:ext>
            </a:extLst>
          </p:cNvPr>
          <p:cNvSpPr/>
          <p:nvPr/>
        </p:nvSpPr>
        <p:spPr>
          <a:xfrm rot="10800000">
            <a:off x="7319564" y="5964804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AEF29182-498B-4D76-8EBE-B46DE39E7A1D}"/>
              </a:ext>
            </a:extLst>
          </p:cNvPr>
          <p:cNvSpPr/>
          <p:nvPr/>
        </p:nvSpPr>
        <p:spPr>
          <a:xfrm>
            <a:off x="9382406" y="2906675"/>
            <a:ext cx="508635" cy="12538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Dobrada para Cima 2">
            <a:extLst>
              <a:ext uri="{FF2B5EF4-FFF2-40B4-BE49-F238E27FC236}">
                <a16:creationId xmlns:a16="http://schemas.microsoft.com/office/drawing/2014/main" id="{2A4129D8-08DA-445D-9325-84C0C455719B}"/>
              </a:ext>
            </a:extLst>
          </p:cNvPr>
          <p:cNvSpPr/>
          <p:nvPr/>
        </p:nvSpPr>
        <p:spPr>
          <a:xfrm rot="5400000" flipH="1">
            <a:off x="7248976" y="3520578"/>
            <a:ext cx="1482352" cy="290142"/>
          </a:xfrm>
          <a:prstGeom prst="ben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77EA65EE-32AE-4A54-9600-6D64DE9F32D1}"/>
              </a:ext>
            </a:extLst>
          </p:cNvPr>
          <p:cNvSpPr/>
          <p:nvPr/>
        </p:nvSpPr>
        <p:spPr>
          <a:xfrm>
            <a:off x="3995980" y="44192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C98CD-CBE8-482B-A8A9-6B276BB77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7" y="214652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6E45DE5-2E32-4018-89C2-96A3D85E84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7" y="680195"/>
            <a:ext cx="325120" cy="364013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8593F09-92BA-42F2-ACD5-77043A4B8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3" y="982579"/>
            <a:ext cx="381328" cy="353537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FE80EC8-72A8-4B27-A865-8F5652F230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6" y="1145370"/>
            <a:ext cx="325120" cy="345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51CDE-BE47-4270-B6B6-93065A794C6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6" y="1159348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E35917-D903-4427-8FA7-A94E1216143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0" y="549319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8ADFB6D0-FE23-4CAC-858B-58CEE23EBBD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775" y="516704"/>
            <a:ext cx="581660" cy="5816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5966DB-5F45-4E1C-A708-21C0A9B1E4B7}"/>
              </a:ext>
            </a:extLst>
          </p:cNvPr>
          <p:cNvSpPr/>
          <p:nvPr/>
        </p:nvSpPr>
        <p:spPr>
          <a:xfrm>
            <a:off x="120766" y="1555907"/>
            <a:ext cx="2480335" cy="2337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id="{7666CA5F-910B-4270-8F49-E00FF97EED5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2750" y="2803420"/>
            <a:ext cx="434975" cy="434975"/>
          </a:xfrm>
          <a:prstGeom prst="rect">
            <a:avLst/>
          </a:prstGeom>
        </p:spPr>
      </p:pic>
      <p:pic>
        <p:nvPicPr>
          <p:cNvPr id="14" name="Gráfico 1">
            <a:extLst>
              <a:ext uri="{FF2B5EF4-FFF2-40B4-BE49-F238E27FC236}">
                <a16:creationId xmlns:a16="http://schemas.microsoft.com/office/drawing/2014/main" id="{BCC01DD5-D530-4C36-B791-E4481F17D8A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839" y="1598881"/>
            <a:ext cx="479717" cy="484187"/>
          </a:xfrm>
          <a:prstGeom prst="rect">
            <a:avLst/>
          </a:prstGeom>
        </p:spPr>
      </p:pic>
      <p:pic>
        <p:nvPicPr>
          <p:cNvPr id="15" name="Gráfico 6">
            <a:extLst>
              <a:ext uri="{FF2B5EF4-FFF2-40B4-BE49-F238E27FC236}">
                <a16:creationId xmlns:a16="http://schemas.microsoft.com/office/drawing/2014/main" id="{BB4C7FED-7B9D-4FCD-A465-87C86C2583B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3282" y="1626889"/>
            <a:ext cx="434975" cy="405274"/>
          </a:xfrm>
          <a:prstGeom prst="rect">
            <a:avLst/>
          </a:prstGeom>
        </p:spPr>
      </p:pic>
      <p:pic>
        <p:nvPicPr>
          <p:cNvPr id="16" name="Gráfico 4">
            <a:extLst>
              <a:ext uri="{FF2B5EF4-FFF2-40B4-BE49-F238E27FC236}">
                <a16:creationId xmlns:a16="http://schemas.microsoft.com/office/drawing/2014/main" id="{9249E2FF-1A82-41A2-B741-46D54B8422C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26507">
            <a:off x="1264144" y="1595910"/>
            <a:ext cx="209550" cy="209550"/>
          </a:xfrm>
          <a:prstGeom prst="rect">
            <a:avLst/>
          </a:prstGeom>
        </p:spPr>
      </p:pic>
      <p:sp>
        <p:nvSpPr>
          <p:cNvPr id="17" name="Caixa de Texto 2">
            <a:extLst>
              <a:ext uri="{FF2B5EF4-FFF2-40B4-BE49-F238E27FC236}">
                <a16:creationId xmlns:a16="http://schemas.microsoft.com/office/drawing/2014/main" id="{834403AD-9612-4AE3-82E0-8F15F94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2" y="3245960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475363A8-6230-49EB-A879-F8AF2DBA951F}"/>
              </a:ext>
            </a:extLst>
          </p:cNvPr>
          <p:cNvSpPr/>
          <p:nvPr/>
        </p:nvSpPr>
        <p:spPr>
          <a:xfrm>
            <a:off x="1581192" y="696726"/>
            <a:ext cx="2368384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2">
            <a:extLst>
              <a:ext uri="{FF2B5EF4-FFF2-40B4-BE49-F238E27FC236}">
                <a16:creationId xmlns:a16="http://schemas.microsoft.com/office/drawing/2014/main" id="{F5507976-4A08-41DC-AF9C-D29D38E8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2167"/>
            <a:ext cx="1333500" cy="1273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Gráfico 7">
            <a:extLst>
              <a:ext uri="{FF2B5EF4-FFF2-40B4-BE49-F238E27FC236}">
                <a16:creationId xmlns:a16="http://schemas.microsoft.com/office/drawing/2014/main" id="{7047810D-9D29-4B5B-9B73-ED60612AF75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45" y="1206119"/>
            <a:ext cx="380365" cy="380365"/>
          </a:xfrm>
          <a:prstGeom prst="rect">
            <a:avLst/>
          </a:prstGeom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43439952-A82C-4B10-83BD-096A158F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77" y="2031132"/>
            <a:ext cx="1333500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Seta: para a Esquerda e para Cima 21">
            <a:extLst>
              <a:ext uri="{FF2B5EF4-FFF2-40B4-BE49-F238E27FC236}">
                <a16:creationId xmlns:a16="http://schemas.microsoft.com/office/drawing/2014/main" id="{C1728F3C-30DD-4186-8BB9-186D05129EAA}"/>
              </a:ext>
            </a:extLst>
          </p:cNvPr>
          <p:cNvSpPr/>
          <p:nvPr/>
        </p:nvSpPr>
        <p:spPr>
          <a:xfrm flipH="1" flipV="1">
            <a:off x="611689" y="657128"/>
            <a:ext cx="485562" cy="527504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DFB669DD-8CFD-49A2-9767-A7BE999C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" y="123337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61CE262-9185-4D76-82A9-D9C8955FD4E8}"/>
              </a:ext>
            </a:extLst>
          </p:cNvPr>
          <p:cNvSpPr/>
          <p:nvPr/>
        </p:nvSpPr>
        <p:spPr>
          <a:xfrm rot="16200000">
            <a:off x="452203" y="4114846"/>
            <a:ext cx="53959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6" name="Gráfico 3">
            <a:extLst>
              <a:ext uri="{FF2B5EF4-FFF2-40B4-BE49-F238E27FC236}">
                <a16:creationId xmlns:a16="http://schemas.microsoft.com/office/drawing/2014/main" id="{9A3AF597-9F6C-4A41-A3CF-95A72DBCB1B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839" y="4514908"/>
            <a:ext cx="581660" cy="581660"/>
          </a:xfrm>
          <a:prstGeom prst="rect">
            <a:avLst/>
          </a:prstGeom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32CACE5F-631F-42A9-BA4E-4912CF9B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52" y="1336116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74CF1D-EC69-4310-84D3-300CE57CE64A}"/>
              </a:ext>
            </a:extLst>
          </p:cNvPr>
          <p:cNvSpPr/>
          <p:nvPr/>
        </p:nvSpPr>
        <p:spPr>
          <a:xfrm>
            <a:off x="3478603" y="4328306"/>
            <a:ext cx="2184400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73CBEE7-6AFA-4D00-BAC5-51F926742E1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80" y="4397606"/>
            <a:ext cx="514985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33B3D89D-D700-4DC9-B766-EDB29859E2C0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778385" y="4395384"/>
            <a:ext cx="519430" cy="519430"/>
          </a:xfrm>
          <a:prstGeom prst="rect">
            <a:avLst/>
          </a:prstGeom>
        </p:spPr>
      </p:pic>
      <p:sp>
        <p:nvSpPr>
          <p:cNvPr id="32" name="Caixa de Texto 2">
            <a:extLst>
              <a:ext uri="{FF2B5EF4-FFF2-40B4-BE49-F238E27FC236}">
                <a16:creationId xmlns:a16="http://schemas.microsoft.com/office/drawing/2014/main" id="{DE598F96-5A73-4D5D-ACDA-BF164DE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326" y="4934414"/>
            <a:ext cx="2126954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552A492-9951-49F6-BF3E-9C680145D997}"/>
              </a:ext>
            </a:extLst>
          </p:cNvPr>
          <p:cNvSpPr/>
          <p:nvPr/>
        </p:nvSpPr>
        <p:spPr>
          <a:xfrm>
            <a:off x="2875674" y="2413349"/>
            <a:ext cx="3715222" cy="16219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6" name="Gráfico 7">
            <a:extLst>
              <a:ext uri="{FF2B5EF4-FFF2-40B4-BE49-F238E27FC236}">
                <a16:creationId xmlns:a16="http://schemas.microsoft.com/office/drawing/2014/main" id="{6E496E5B-6030-4FC5-B18F-A4DCFB644E12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44265" y="2072167"/>
            <a:ext cx="380365" cy="380365"/>
          </a:xfrm>
          <a:prstGeom prst="rect">
            <a:avLst/>
          </a:prstGeom>
        </p:spPr>
      </p:pic>
      <p:pic>
        <p:nvPicPr>
          <p:cNvPr id="37" name="Gráfico 3">
            <a:extLst>
              <a:ext uri="{FF2B5EF4-FFF2-40B4-BE49-F238E27FC236}">
                <a16:creationId xmlns:a16="http://schemas.microsoft.com/office/drawing/2014/main" id="{F744C7D9-1732-459C-B01C-3EFE0380297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507" y="1801230"/>
            <a:ext cx="581660" cy="581660"/>
          </a:xfrm>
          <a:prstGeom prst="rect">
            <a:avLst/>
          </a:prstGeom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20DC11D5-68BE-496C-A0DE-6A231EDB0031}"/>
              </a:ext>
            </a:extLst>
          </p:cNvPr>
          <p:cNvSpPr/>
          <p:nvPr/>
        </p:nvSpPr>
        <p:spPr>
          <a:xfrm>
            <a:off x="4938932" y="208306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2C22550E-5228-42AB-99A9-AB855991E782}"/>
              </a:ext>
            </a:extLst>
          </p:cNvPr>
          <p:cNvSpPr/>
          <p:nvPr/>
        </p:nvSpPr>
        <p:spPr>
          <a:xfrm rot="10800000" flipH="1" flipV="1">
            <a:off x="5837955" y="1607023"/>
            <a:ext cx="485562" cy="613726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0" name="Gráfico 37">
            <a:extLst>
              <a:ext uri="{FF2B5EF4-FFF2-40B4-BE49-F238E27FC236}">
                <a16:creationId xmlns:a16="http://schemas.microsoft.com/office/drawing/2014/main" id="{09856FA6-309B-4890-B32B-16D8CCF2E247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0584" y="3327799"/>
            <a:ext cx="529590" cy="52959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44141FA6-6EAA-4507-A773-60D6DE97B6D6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2534369"/>
            <a:ext cx="381000" cy="381000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615E8BF-7544-462A-94CC-B947AC0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33" y="3457712"/>
            <a:ext cx="2860722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FA5075B-8097-419C-82E3-83819F2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66" y="2834370"/>
            <a:ext cx="3820310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Equipe de funcionários responsáveis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pela manutenção da solução web e backup periódico local para segurança dos dados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2268C85B-E56A-44B6-A488-11B5FEC55F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9" y="766919"/>
            <a:ext cx="340664" cy="340664"/>
          </a:xfrm>
          <a:prstGeom prst="rect">
            <a:avLst/>
          </a:prstGeom>
        </p:spPr>
      </p:pic>
      <p:sp>
        <p:nvSpPr>
          <p:cNvPr id="49" name="Seta: para a Esquerda e para Cima 48">
            <a:extLst>
              <a:ext uri="{FF2B5EF4-FFF2-40B4-BE49-F238E27FC236}">
                <a16:creationId xmlns:a16="http://schemas.microsoft.com/office/drawing/2014/main" id="{4B01AF33-C7C6-48A8-A62C-166373221828}"/>
              </a:ext>
            </a:extLst>
          </p:cNvPr>
          <p:cNvSpPr/>
          <p:nvPr/>
        </p:nvSpPr>
        <p:spPr>
          <a:xfrm rot="16200000" flipH="1" flipV="1">
            <a:off x="1652720" y="4080491"/>
            <a:ext cx="694453" cy="2847989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0" name="Seta: para a Esquerda e para Cima 49">
            <a:extLst>
              <a:ext uri="{FF2B5EF4-FFF2-40B4-BE49-F238E27FC236}">
                <a16:creationId xmlns:a16="http://schemas.microsoft.com/office/drawing/2014/main" id="{4766E50E-5930-48B0-AF32-2AA05BA6EE52}"/>
              </a:ext>
            </a:extLst>
          </p:cNvPr>
          <p:cNvSpPr/>
          <p:nvPr/>
        </p:nvSpPr>
        <p:spPr>
          <a:xfrm flipH="1">
            <a:off x="2998876" y="4065798"/>
            <a:ext cx="448730" cy="68964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1" name="Caixa de Texto 2">
            <a:extLst>
              <a:ext uri="{FF2B5EF4-FFF2-40B4-BE49-F238E27FC236}">
                <a16:creationId xmlns:a16="http://schemas.microsoft.com/office/drawing/2014/main" id="{9FED8758-6EE8-45FA-BDF7-E3DFAE4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01" y="208488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Seta: da Esquerda para a Direita 51">
            <a:extLst>
              <a:ext uri="{FF2B5EF4-FFF2-40B4-BE49-F238E27FC236}">
                <a16:creationId xmlns:a16="http://schemas.microsoft.com/office/drawing/2014/main" id="{CF0B45CF-4615-405E-B9A0-CAFCEB78B285}"/>
              </a:ext>
            </a:extLst>
          </p:cNvPr>
          <p:cNvSpPr/>
          <p:nvPr/>
        </p:nvSpPr>
        <p:spPr>
          <a:xfrm>
            <a:off x="5684943" y="5337956"/>
            <a:ext cx="1638578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0EAA1B8-B13C-48F2-876C-8D4482C3801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45" y="5325088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Caixa de Texto 2">
            <a:extLst>
              <a:ext uri="{FF2B5EF4-FFF2-40B4-BE49-F238E27FC236}">
                <a16:creationId xmlns:a16="http://schemas.microsoft.com/office/drawing/2014/main" id="{2E9C03F3-8E06-4074-A7C3-349F0258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828" y="5793654"/>
            <a:ext cx="1749293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levando o veiculo para reunião e decisão das mudanças a serem feitas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5" name="Caixa de Texto 2">
            <a:extLst>
              <a:ext uri="{FF2B5EF4-FFF2-40B4-BE49-F238E27FC236}">
                <a16:creationId xmlns:a16="http://schemas.microsoft.com/office/drawing/2014/main" id="{ECCE0A22-3F22-4E58-AA54-EE9F17E5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" y="3955877"/>
            <a:ext cx="2052955" cy="808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possui um veiculo e deseja realizar uma reunião com a equipe de modificação para mudanças em seu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automovel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5A103AB2-F675-4534-8C53-9159D3CC808B}"/>
              </a:ext>
            </a:extLst>
          </p:cNvPr>
          <p:cNvSpPr/>
          <p:nvPr/>
        </p:nvSpPr>
        <p:spPr>
          <a:xfrm>
            <a:off x="7386164" y="4656277"/>
            <a:ext cx="4267322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9301728F-B06E-46F2-A1ED-05DA50AF7A0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7" y="4852834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B5140B-5B49-4107-9F5C-E6E25393ABEC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5676923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Caixa de Texto 2">
            <a:extLst>
              <a:ext uri="{FF2B5EF4-FFF2-40B4-BE49-F238E27FC236}">
                <a16:creationId xmlns:a16="http://schemas.microsoft.com/office/drawing/2014/main" id="{FE986946-E8B7-49EF-A3C1-DD82DE04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99" y="4719293"/>
            <a:ext cx="3820310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892DF93E-7A2A-4C73-BDA2-86AD851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682" y="6299490"/>
            <a:ext cx="3033934" cy="54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Ao fechar o contrato, inicio da solução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1C3DA128-332C-45DF-BD1A-664CE3715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3" y="5467041"/>
            <a:ext cx="340664" cy="340664"/>
          </a:xfrm>
          <a:prstGeom prst="rect">
            <a:avLst/>
          </a:prstGeom>
        </p:spPr>
      </p:pic>
      <p:sp>
        <p:nvSpPr>
          <p:cNvPr id="62" name="Caixa de Texto 2">
            <a:extLst>
              <a:ext uri="{FF2B5EF4-FFF2-40B4-BE49-F238E27FC236}">
                <a16:creationId xmlns:a16="http://schemas.microsoft.com/office/drawing/2014/main" id="{A3F35302-1874-4693-A365-D099FEBD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29" y="5800150"/>
            <a:ext cx="2052955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Office para realização dos relatórios e planejamento do projeto</a:t>
            </a:r>
          </a:p>
        </p:txBody>
      </p:sp>
      <p:sp>
        <p:nvSpPr>
          <p:cNvPr id="63" name="Seta: da Esquerda para a Direita 62">
            <a:extLst>
              <a:ext uri="{FF2B5EF4-FFF2-40B4-BE49-F238E27FC236}">
                <a16:creationId xmlns:a16="http://schemas.microsoft.com/office/drawing/2014/main" id="{10C05E53-ABAF-45DD-ABE3-0EF273EE1B86}"/>
              </a:ext>
            </a:extLst>
          </p:cNvPr>
          <p:cNvSpPr/>
          <p:nvPr/>
        </p:nvSpPr>
        <p:spPr>
          <a:xfrm>
            <a:off x="6623655" y="3016809"/>
            <a:ext cx="34485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8BCA619-37C1-4B58-BBDF-6A1C0E0A5403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78" y="3331470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Caixa de Texto 2">
            <a:extLst>
              <a:ext uri="{FF2B5EF4-FFF2-40B4-BE49-F238E27FC236}">
                <a16:creationId xmlns:a16="http://schemas.microsoft.com/office/drawing/2014/main" id="{D8B2D5FD-6615-4A95-87C5-4832106F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378" y="3822876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6" name="Seta: para a Esquerda e para Cima 65">
            <a:extLst>
              <a:ext uri="{FF2B5EF4-FFF2-40B4-BE49-F238E27FC236}">
                <a16:creationId xmlns:a16="http://schemas.microsoft.com/office/drawing/2014/main" id="{B6B6237C-D3EB-4F37-8B53-F9721FCD196C}"/>
              </a:ext>
            </a:extLst>
          </p:cNvPr>
          <p:cNvSpPr/>
          <p:nvPr/>
        </p:nvSpPr>
        <p:spPr>
          <a:xfrm rot="5400000" flipV="1">
            <a:off x="7659843" y="464368"/>
            <a:ext cx="1441613" cy="3298394"/>
          </a:xfrm>
          <a:prstGeom prst="leftUpArrow">
            <a:avLst>
              <a:gd name="adj1" fmla="val 9577"/>
              <a:gd name="adj2" fmla="val 8930"/>
              <a:gd name="adj3" fmla="val 98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B0DC7BEB-F34F-4C21-8959-DA3E0D6180EE}"/>
              </a:ext>
            </a:extLst>
          </p:cNvPr>
          <p:cNvSpPr/>
          <p:nvPr/>
        </p:nvSpPr>
        <p:spPr>
          <a:xfrm>
            <a:off x="6662160" y="3566750"/>
            <a:ext cx="114613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Caixa de Texto 2">
            <a:extLst>
              <a:ext uri="{FF2B5EF4-FFF2-40B4-BE49-F238E27FC236}">
                <a16:creationId xmlns:a16="http://schemas.microsoft.com/office/drawing/2014/main" id="{3CC80F38-C302-45BA-96AC-B3E7914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3354704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ED51377-CA61-4945-A63E-2626E4BF9A8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13" y="2703436"/>
            <a:ext cx="62674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6BF0D65-460A-4AF1-8418-923C64350219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915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Caixa de Texto 2">
            <a:extLst>
              <a:ext uri="{FF2B5EF4-FFF2-40B4-BE49-F238E27FC236}">
                <a16:creationId xmlns:a16="http://schemas.microsoft.com/office/drawing/2014/main" id="{F4AB5FE0-BC87-47C3-A1AF-13D1B922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1442296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9CB7CA-422E-4821-BDA3-61C81E784D1F}"/>
              </a:ext>
            </a:extLst>
          </p:cNvPr>
          <p:cNvSpPr/>
          <p:nvPr/>
        </p:nvSpPr>
        <p:spPr>
          <a:xfrm>
            <a:off x="119269" y="2014332"/>
            <a:ext cx="4452731" cy="47774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1838D3-8756-43CE-8878-FD5B1F15517A}"/>
              </a:ext>
            </a:extLst>
          </p:cNvPr>
          <p:cNvSpPr/>
          <p:nvPr/>
        </p:nvSpPr>
        <p:spPr>
          <a:xfrm>
            <a:off x="4737651" y="4823790"/>
            <a:ext cx="4234071" cy="19679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EBF9686-2E7E-4F27-88C2-28501F84CBE0}"/>
              </a:ext>
            </a:extLst>
          </p:cNvPr>
          <p:cNvSpPr/>
          <p:nvPr/>
        </p:nvSpPr>
        <p:spPr>
          <a:xfrm>
            <a:off x="4737651" y="2434816"/>
            <a:ext cx="4234071" cy="19679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FF3C51CB-60CC-4699-BDEA-34FB50A17C80}"/>
              </a:ext>
            </a:extLst>
          </p:cNvPr>
          <p:cNvSpPr/>
          <p:nvPr/>
        </p:nvSpPr>
        <p:spPr>
          <a:xfrm>
            <a:off x="521175" y="102433"/>
            <a:ext cx="3165475" cy="160797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34FD5-E77F-402B-87F9-178EFD6CEB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2" y="272892"/>
            <a:ext cx="617220" cy="5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8531BC2-E4C9-4CF0-BF6D-8E61A55941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2" y="738436"/>
            <a:ext cx="325120" cy="352224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CE7D00D-6B93-4A97-8A87-7F432DED91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78" y="1040819"/>
            <a:ext cx="381328" cy="34208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97DD533-126A-4558-8CF6-AB96B0C7D6A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01" y="1203610"/>
            <a:ext cx="325120" cy="3342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86E5F4-80DE-41C8-BBED-6910565CA9B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61" y="1217589"/>
            <a:ext cx="447675" cy="4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B117C0-BAC4-44F4-A3DE-607AA3A89D8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5" y="607560"/>
            <a:ext cx="436245" cy="4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8EC16D4C-C9C2-41AE-9995-3EFD9C9CB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44" y="825159"/>
            <a:ext cx="340664" cy="329631"/>
          </a:xfrm>
          <a:prstGeom prst="rect">
            <a:avLst/>
          </a:prstGeom>
        </p:spPr>
      </p:pic>
      <p:sp>
        <p:nvSpPr>
          <p:cNvPr id="16" name="Caixa de Texto 2">
            <a:extLst>
              <a:ext uri="{FF2B5EF4-FFF2-40B4-BE49-F238E27FC236}">
                <a16:creationId xmlns:a16="http://schemas.microsoft.com/office/drawing/2014/main" id="{357B9040-D01E-4B8E-A77C-94CD3885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770" y="1111242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7BDB398-3F75-480F-A4B7-7DD59B402C89}"/>
              </a:ext>
            </a:extLst>
          </p:cNvPr>
          <p:cNvSpPr/>
          <p:nvPr/>
        </p:nvSpPr>
        <p:spPr>
          <a:xfrm rot="5400000">
            <a:off x="8747551" y="3603475"/>
            <a:ext cx="3509594" cy="28492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E6FED90-1A52-4007-B52F-5C6B2021415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915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áfico 1">
            <a:extLst>
              <a:ext uri="{FF2B5EF4-FFF2-40B4-BE49-F238E27FC236}">
                <a16:creationId xmlns:a16="http://schemas.microsoft.com/office/drawing/2014/main" id="{8F6E0979-90BD-4AFE-B0C0-93F6E5DB0F0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043" y="3366658"/>
            <a:ext cx="479717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297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25</cp:revision>
  <dcterms:created xsi:type="dcterms:W3CDTF">2021-05-12T22:41:36Z</dcterms:created>
  <dcterms:modified xsi:type="dcterms:W3CDTF">2021-05-17T00:07:49Z</dcterms:modified>
</cp:coreProperties>
</file>