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18" Type="http://schemas.openxmlformats.org/officeDocument/2006/relationships/image" Target="../media/image9.svg"/><Relationship Id="rId26" Type="http://schemas.openxmlformats.org/officeDocument/2006/relationships/image" Target="../media/image25.png"/><Relationship Id="rId3" Type="http://schemas.openxmlformats.org/officeDocument/2006/relationships/image" Target="../media/image29.png"/><Relationship Id="rId21" Type="http://schemas.openxmlformats.org/officeDocument/2006/relationships/image" Target="../media/image18.svg"/><Relationship Id="rId7" Type="http://schemas.openxmlformats.org/officeDocument/2006/relationships/image" Target="../media/image31.png"/><Relationship Id="rId12" Type="http://schemas.openxmlformats.org/officeDocument/2006/relationships/image" Target="../media/image11.svg"/><Relationship Id="rId17" Type="http://schemas.openxmlformats.org/officeDocument/2006/relationships/image" Target="../media/image8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8.png"/><Relationship Id="rId10" Type="http://schemas.openxmlformats.org/officeDocument/2006/relationships/image" Target="../media/image32.png"/><Relationship Id="rId19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Relationship Id="rId14" Type="http://schemas.openxmlformats.org/officeDocument/2006/relationships/image" Target="../media/image13.svg"/><Relationship Id="rId22" Type="http://schemas.openxmlformats.org/officeDocument/2006/relationships/image" Target="../media/image33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3263040" y="80934"/>
            <a:ext cx="3494237" cy="1855555"/>
          </a:xfrm>
          <a:prstGeom prst="cloud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05" y="171923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177" y="782747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37" y="1247708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4673" y="514277"/>
            <a:ext cx="380365" cy="380366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6200000" flipV="1">
            <a:off x="1500437" y="890237"/>
            <a:ext cx="1661794" cy="1724875"/>
          </a:xfrm>
          <a:prstGeom prst="leftUpArrow">
            <a:avLst>
              <a:gd name="adj1" fmla="val 6037"/>
              <a:gd name="adj2" fmla="val 6466"/>
              <a:gd name="adj3" fmla="val 666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3669" y="2729198"/>
            <a:ext cx="380365" cy="38036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561332" y="3074671"/>
            <a:ext cx="1589233" cy="128587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8460" y="3462953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741" y="3185190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21173" y="3212178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026507">
            <a:off x="1288894" y="3163619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41" y="3911525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159" y="1749635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50394" y="2119644"/>
            <a:ext cx="400544" cy="379160"/>
          </a:xfrm>
          <a:prstGeom prst="rect">
            <a:avLst/>
          </a:prstGeom>
        </p:spPr>
      </p:pic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9712" y="2612266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2982902" y="2973013"/>
            <a:ext cx="2076716" cy="13249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5" y="3154317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2050" y="3033150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566580">
            <a:off x="3644928" y="2852787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016" y="3612144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6200000" flipH="1" flipV="1">
            <a:off x="3642794" y="2227339"/>
            <a:ext cx="1058771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587256" y="4447619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18" y="4474466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429" y="4978151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055265" y="4428531"/>
            <a:ext cx="3437985" cy="753204"/>
          </a:xfrm>
          <a:prstGeom prst="leftUpArrow">
            <a:avLst>
              <a:gd name="adj1" fmla="val 10517"/>
              <a:gd name="adj2" fmla="val 9798"/>
              <a:gd name="adj3" fmla="val 1184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891" y="5207748"/>
            <a:ext cx="396129" cy="371405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rot="10800000">
            <a:off x="5710381" y="3494516"/>
            <a:ext cx="2339297" cy="872014"/>
          </a:xfrm>
          <a:prstGeom prst="leftUpArrow">
            <a:avLst>
              <a:gd name="adj1" fmla="val 9043"/>
              <a:gd name="adj2" fmla="val 8403"/>
              <a:gd name="adj3" fmla="val 850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87" y="4742740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28" y="4756825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274" y="5349411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48" y="5065522"/>
            <a:ext cx="550545" cy="55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49" y="5734639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376" y="6415509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10" y="5812523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2" y="6342827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390" y="2579660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3725" y="3153047"/>
            <a:ext cx="1359853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19361BCE-4905-4A83-B10F-355170D0BD2E}"/>
              </a:ext>
            </a:extLst>
          </p:cNvPr>
          <p:cNvSpPr/>
          <p:nvPr/>
        </p:nvSpPr>
        <p:spPr>
          <a:xfrm flipV="1">
            <a:off x="5104399" y="3318766"/>
            <a:ext cx="291267" cy="1046213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2A933F51-507C-4868-B992-B5444D296D2C}"/>
              </a:ext>
            </a:extLst>
          </p:cNvPr>
          <p:cNvSpPr/>
          <p:nvPr/>
        </p:nvSpPr>
        <p:spPr>
          <a:xfrm rot="5400000">
            <a:off x="4642347" y="5487398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9" name="Imagem 58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315FC3E6-B325-4D2C-99A3-FE156BC9C3F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76" y="3121057"/>
            <a:ext cx="1520017" cy="658874"/>
          </a:xfrm>
          <a:prstGeom prst="rect">
            <a:avLst/>
          </a:prstGeom>
        </p:spPr>
      </p:pic>
      <p:sp>
        <p:nvSpPr>
          <p:cNvPr id="61" name="Seta: para a Esquerda e para Cima 60">
            <a:extLst>
              <a:ext uri="{FF2B5EF4-FFF2-40B4-BE49-F238E27FC236}">
                <a16:creationId xmlns:a16="http://schemas.microsoft.com/office/drawing/2014/main" id="{BDD2A7EB-CDA0-4B54-8E29-9C75DE798584}"/>
              </a:ext>
            </a:extLst>
          </p:cNvPr>
          <p:cNvSpPr/>
          <p:nvPr/>
        </p:nvSpPr>
        <p:spPr>
          <a:xfrm flipH="1" flipV="1">
            <a:off x="8759926" y="2794464"/>
            <a:ext cx="1580946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2" name="Seta: da Esquerda para a Direita 61">
            <a:extLst>
              <a:ext uri="{FF2B5EF4-FFF2-40B4-BE49-F238E27FC236}">
                <a16:creationId xmlns:a16="http://schemas.microsoft.com/office/drawing/2014/main" id="{41C8A440-33E8-41A6-ABBD-56D67C38E7A4}"/>
              </a:ext>
            </a:extLst>
          </p:cNvPr>
          <p:cNvSpPr/>
          <p:nvPr/>
        </p:nvSpPr>
        <p:spPr>
          <a:xfrm rot="10800000">
            <a:off x="6458913" y="5038714"/>
            <a:ext cx="1548730" cy="12623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5" name="Seta: da Esquerda para a Direita 64">
            <a:extLst>
              <a:ext uri="{FF2B5EF4-FFF2-40B4-BE49-F238E27FC236}">
                <a16:creationId xmlns:a16="http://schemas.microsoft.com/office/drawing/2014/main" id="{5DE215B7-F89C-4587-A4C8-F8C3CE139387}"/>
              </a:ext>
            </a:extLst>
          </p:cNvPr>
          <p:cNvSpPr/>
          <p:nvPr/>
        </p:nvSpPr>
        <p:spPr>
          <a:xfrm rot="5400000">
            <a:off x="5990820" y="5512289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7" name="Seta: da Esquerda para a Direita 66">
            <a:extLst>
              <a:ext uri="{FF2B5EF4-FFF2-40B4-BE49-F238E27FC236}">
                <a16:creationId xmlns:a16="http://schemas.microsoft.com/office/drawing/2014/main" id="{0355EA9F-4B14-454A-B907-4D336D9615AB}"/>
              </a:ext>
            </a:extLst>
          </p:cNvPr>
          <p:cNvSpPr/>
          <p:nvPr/>
        </p:nvSpPr>
        <p:spPr>
          <a:xfrm rot="10800000">
            <a:off x="5250032" y="5979305"/>
            <a:ext cx="626743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2" name="Imagem 51" descr="Forma&#10;&#10;Descrição gerada automaticamente com confiança baixa">
            <a:extLst>
              <a:ext uri="{FF2B5EF4-FFF2-40B4-BE49-F238E27FC236}">
                <a16:creationId xmlns:a16="http://schemas.microsoft.com/office/drawing/2014/main" id="{64A59C5C-5002-42A2-A2CF-73C9B59AA78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97" y="3137935"/>
            <a:ext cx="425725" cy="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3061598" y="57327"/>
            <a:ext cx="4860255" cy="2856252"/>
          </a:xfrm>
          <a:prstGeom prst="cloud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96" y="324331"/>
            <a:ext cx="652018" cy="62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89" y="2035154"/>
            <a:ext cx="472914" cy="426321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26" y="1548818"/>
            <a:ext cx="472915" cy="4500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91" y="1773860"/>
            <a:ext cx="472914" cy="45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17" y="905791"/>
            <a:ext cx="489210" cy="4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75" y="710729"/>
            <a:ext cx="372487" cy="360423"/>
          </a:xfrm>
          <a:prstGeom prst="rect">
            <a:avLst/>
          </a:prstGeom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4382B314-E635-496A-8B8C-EC2B0D223AF9}"/>
              </a:ext>
            </a:extLst>
          </p:cNvPr>
          <p:cNvSpPr/>
          <p:nvPr/>
        </p:nvSpPr>
        <p:spPr>
          <a:xfrm>
            <a:off x="2744737" y="710729"/>
            <a:ext cx="729209" cy="15942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55AF0FD-F08A-47A3-B403-97AA1A00D3CE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2" y="5538632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5FAA85D-B44B-4F5C-80CB-91F86AC28D2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7" y="5550684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A785FFBC-4D34-431D-A439-83991FC7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55" y="6104778"/>
            <a:ext cx="2888974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8258BD33-ABD2-4F35-8437-615F56ABC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8" y="5710278"/>
            <a:ext cx="340664" cy="340664"/>
          </a:xfrm>
          <a:prstGeom prst="rect">
            <a:avLst/>
          </a:prstGeom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0113CFA9-2BEE-454E-ADC5-42C14E9B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46" y="1165687"/>
            <a:ext cx="925203" cy="5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: para a Esquerda e para Cima 34">
            <a:extLst>
              <a:ext uri="{FF2B5EF4-FFF2-40B4-BE49-F238E27FC236}">
                <a16:creationId xmlns:a16="http://schemas.microsoft.com/office/drawing/2014/main" id="{7612267C-AC79-4B78-8962-AA75D4E7B51E}"/>
              </a:ext>
            </a:extLst>
          </p:cNvPr>
          <p:cNvSpPr/>
          <p:nvPr/>
        </p:nvSpPr>
        <p:spPr>
          <a:xfrm>
            <a:off x="6822559" y="3840235"/>
            <a:ext cx="686372" cy="157446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E293083-25C1-4EA6-975B-B3955BCCDBDB}"/>
              </a:ext>
            </a:extLst>
          </p:cNvPr>
          <p:cNvSpPr/>
          <p:nvPr/>
        </p:nvSpPr>
        <p:spPr>
          <a:xfrm rot="10800000">
            <a:off x="0" y="416444"/>
            <a:ext cx="2903168" cy="194404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1">
            <a:extLst>
              <a:ext uri="{FF2B5EF4-FFF2-40B4-BE49-F238E27FC236}">
                <a16:creationId xmlns:a16="http://schemas.microsoft.com/office/drawing/2014/main" id="{55C15FDB-243C-4C04-8149-EB9F282ADA1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978" y="471241"/>
            <a:ext cx="386862" cy="437861"/>
          </a:xfrm>
          <a:prstGeom prst="rect">
            <a:avLst/>
          </a:prstGeom>
        </p:spPr>
      </p:pic>
      <p:pic>
        <p:nvPicPr>
          <p:cNvPr id="39" name="Gráfico 6">
            <a:extLst>
              <a:ext uri="{FF2B5EF4-FFF2-40B4-BE49-F238E27FC236}">
                <a16:creationId xmlns:a16="http://schemas.microsoft.com/office/drawing/2014/main" id="{DEF353EB-AE24-4914-A234-CEA40B6B5BA2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5233" y="1508547"/>
            <a:ext cx="360680" cy="336550"/>
          </a:xfrm>
          <a:prstGeom prst="rect">
            <a:avLst/>
          </a:prstGeom>
        </p:spPr>
      </p:pic>
      <p:pic>
        <p:nvPicPr>
          <p:cNvPr id="40" name="Gráfico 4">
            <a:extLst>
              <a:ext uri="{FF2B5EF4-FFF2-40B4-BE49-F238E27FC236}">
                <a16:creationId xmlns:a16="http://schemas.microsoft.com/office/drawing/2014/main" id="{4E5DE1FB-8639-49AC-BE28-5A076BD3A5C3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469510">
            <a:off x="1450329" y="561125"/>
            <a:ext cx="209550" cy="209550"/>
          </a:xfrm>
          <a:prstGeom prst="rect">
            <a:avLst/>
          </a:prstGeom>
        </p:spPr>
      </p:pic>
      <p:pic>
        <p:nvPicPr>
          <p:cNvPr id="41" name="Gráfico 8">
            <a:extLst>
              <a:ext uri="{FF2B5EF4-FFF2-40B4-BE49-F238E27FC236}">
                <a16:creationId xmlns:a16="http://schemas.microsoft.com/office/drawing/2014/main" id="{C2486ADF-7B6F-4A7F-98A8-1953814E1A21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0921" y="784229"/>
            <a:ext cx="434975" cy="434975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C804768-A491-456F-8B19-80D4B883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830" y="1192867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6A2C3F8-D069-4D76-95FE-601DA4756B59}"/>
              </a:ext>
            </a:extLst>
          </p:cNvPr>
          <p:cNvSpPr/>
          <p:nvPr/>
        </p:nvSpPr>
        <p:spPr>
          <a:xfrm>
            <a:off x="1397614" y="3477354"/>
            <a:ext cx="2634739" cy="13249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3C570048-2F98-4C3B-A722-846349963124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97" y="3554562"/>
            <a:ext cx="381000" cy="381000"/>
          </a:xfrm>
          <a:prstGeom prst="rect">
            <a:avLst/>
          </a:prstGeom>
        </p:spPr>
      </p:pic>
      <p:pic>
        <p:nvPicPr>
          <p:cNvPr id="51" name="Gráfico 37">
            <a:extLst>
              <a:ext uri="{FF2B5EF4-FFF2-40B4-BE49-F238E27FC236}">
                <a16:creationId xmlns:a16="http://schemas.microsoft.com/office/drawing/2014/main" id="{50CED692-0DE7-41F2-A0D7-6A39FD44A182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87107" y="3532902"/>
            <a:ext cx="529590" cy="529590"/>
          </a:xfrm>
          <a:prstGeom prst="rect">
            <a:avLst/>
          </a:prstGeom>
        </p:spPr>
      </p:pic>
      <p:pic>
        <p:nvPicPr>
          <p:cNvPr id="52" name="Gráfico 47">
            <a:extLst>
              <a:ext uri="{FF2B5EF4-FFF2-40B4-BE49-F238E27FC236}">
                <a16:creationId xmlns:a16="http://schemas.microsoft.com/office/drawing/2014/main" id="{D4E5A099-1283-40E3-B770-005516F90856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566580">
            <a:off x="2658059" y="3451839"/>
            <a:ext cx="209550" cy="209550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B2A4EC5B-CC7E-48E3-98DD-5999D021081B}"/>
              </a:ext>
            </a:extLst>
          </p:cNvPr>
          <p:cNvSpPr/>
          <p:nvPr/>
        </p:nvSpPr>
        <p:spPr>
          <a:xfrm rot="5400000">
            <a:off x="1913546" y="5019623"/>
            <a:ext cx="1294548" cy="154931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 de Texto 2">
            <a:extLst>
              <a:ext uri="{FF2B5EF4-FFF2-40B4-BE49-F238E27FC236}">
                <a16:creationId xmlns:a16="http://schemas.microsoft.com/office/drawing/2014/main" id="{AE4D33B5-E84A-4F06-B82C-7E38DCA1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184" y="3934709"/>
            <a:ext cx="1312000" cy="875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Backup e manutenção periódica da solução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734BA3A-FE1F-46F1-BCE7-F7E8902B17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3" y="5173345"/>
            <a:ext cx="681436" cy="681436"/>
          </a:xfrm>
          <a:prstGeom prst="rect">
            <a:avLst/>
          </a:prstGeom>
        </p:spPr>
      </p:pic>
      <p:pic>
        <p:nvPicPr>
          <p:cNvPr id="55" name="Gráfico 8">
            <a:extLst>
              <a:ext uri="{FF2B5EF4-FFF2-40B4-BE49-F238E27FC236}">
                <a16:creationId xmlns:a16="http://schemas.microsoft.com/office/drawing/2014/main" id="{37FE5A2E-F635-40E1-B3FD-812395EE7A20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9363" y="5280719"/>
            <a:ext cx="434975" cy="434975"/>
          </a:xfrm>
          <a:prstGeom prst="rect">
            <a:avLst/>
          </a:prstGeom>
        </p:spPr>
      </p:pic>
      <p:sp>
        <p:nvSpPr>
          <p:cNvPr id="56" name="Caixa de Texto 2">
            <a:extLst>
              <a:ext uri="{FF2B5EF4-FFF2-40B4-BE49-F238E27FC236}">
                <a16:creationId xmlns:a16="http://schemas.microsoft.com/office/drawing/2014/main" id="{1AAA489A-5DFF-4D2C-93B8-CCA2A82A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43" y="5774122"/>
            <a:ext cx="1333500" cy="66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Usuário deseja modificar o próprio veículo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ixa de Texto 2">
            <a:extLst>
              <a:ext uri="{FF2B5EF4-FFF2-40B4-BE49-F238E27FC236}">
                <a16:creationId xmlns:a16="http://schemas.microsoft.com/office/drawing/2014/main" id="{B1F94B61-A2D6-4DCB-B3DE-E3D7D919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00" y="906295"/>
            <a:ext cx="1131505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" name="Caixa de Texto 2">
            <a:extLst>
              <a:ext uri="{FF2B5EF4-FFF2-40B4-BE49-F238E27FC236}">
                <a16:creationId xmlns:a16="http://schemas.microsoft.com/office/drawing/2014/main" id="{F29D2998-A35D-4EC8-BC52-051E06A3E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26" y="1867260"/>
            <a:ext cx="967519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3" name="Caixa de Texto 2">
            <a:extLst>
              <a:ext uri="{FF2B5EF4-FFF2-40B4-BE49-F238E27FC236}">
                <a16:creationId xmlns:a16="http://schemas.microsoft.com/office/drawing/2014/main" id="{D513D380-2BA4-4197-9245-3C9FFA5D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33" y="4023558"/>
            <a:ext cx="1549318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810F560-7EB5-450D-92BE-D21F68E1851D}"/>
              </a:ext>
            </a:extLst>
          </p:cNvPr>
          <p:cNvSpPr/>
          <p:nvPr/>
        </p:nvSpPr>
        <p:spPr>
          <a:xfrm>
            <a:off x="4556618" y="4870973"/>
            <a:ext cx="2184400" cy="180629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A3D9113-1E9C-40E7-B1F6-36C8B3768B6E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2" y="4940275"/>
            <a:ext cx="514985" cy="4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m 65" descr="Forma&#10;&#10;Descrição gerada automaticamente com confiança baixa">
            <a:extLst>
              <a:ext uri="{FF2B5EF4-FFF2-40B4-BE49-F238E27FC236}">
                <a16:creationId xmlns:a16="http://schemas.microsoft.com/office/drawing/2014/main" id="{417633F0-6867-4616-80D8-E4013B0DBA5F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851010" y="4939036"/>
            <a:ext cx="519430" cy="478521"/>
          </a:xfrm>
          <a:prstGeom prst="rect">
            <a:avLst/>
          </a:prstGeom>
        </p:spPr>
      </p:pic>
      <p:sp>
        <p:nvSpPr>
          <p:cNvPr id="67" name="Caixa de Texto 2">
            <a:extLst>
              <a:ext uri="{FF2B5EF4-FFF2-40B4-BE49-F238E27FC236}">
                <a16:creationId xmlns:a16="http://schemas.microsoft.com/office/drawing/2014/main" id="{709A3EDE-A8F3-4631-92AE-FFC3AD83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510" y="5481660"/>
            <a:ext cx="2126954" cy="1138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49604A55-676D-4BD3-A641-A25090380C3C}"/>
              </a:ext>
            </a:extLst>
          </p:cNvPr>
          <p:cNvSpPr/>
          <p:nvPr/>
        </p:nvSpPr>
        <p:spPr>
          <a:xfrm>
            <a:off x="3376720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9" name="Seta: da Esquerda para a Direita 68">
            <a:extLst>
              <a:ext uri="{FF2B5EF4-FFF2-40B4-BE49-F238E27FC236}">
                <a16:creationId xmlns:a16="http://schemas.microsoft.com/office/drawing/2014/main" id="{AF73D861-CB05-4E24-B4EA-CF8D14B765AC}"/>
              </a:ext>
            </a:extLst>
          </p:cNvPr>
          <p:cNvSpPr/>
          <p:nvPr/>
        </p:nvSpPr>
        <p:spPr>
          <a:xfrm>
            <a:off x="6819875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Seta: para a Esquerda e para Cima 69">
            <a:extLst>
              <a:ext uri="{FF2B5EF4-FFF2-40B4-BE49-F238E27FC236}">
                <a16:creationId xmlns:a16="http://schemas.microsoft.com/office/drawing/2014/main" id="{0D1090DA-A8FC-4E09-837B-13FBA083AB54}"/>
              </a:ext>
            </a:extLst>
          </p:cNvPr>
          <p:cNvSpPr/>
          <p:nvPr/>
        </p:nvSpPr>
        <p:spPr>
          <a:xfrm rot="10800000">
            <a:off x="2699971" y="2234368"/>
            <a:ext cx="552388" cy="114627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1" name="Caixa de Texto 2">
            <a:extLst>
              <a:ext uri="{FF2B5EF4-FFF2-40B4-BE49-F238E27FC236}">
                <a16:creationId xmlns:a16="http://schemas.microsoft.com/office/drawing/2014/main" id="{6598D740-3D47-46CA-ABD0-4E1F916A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64" y="3026182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819A364-40C8-4DCC-A5B4-7A798F4E8816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57" y="2374914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1FD65CB1-5F88-4929-BD53-2EEAEC7F4918}"/>
              </a:ext>
            </a:extLst>
          </p:cNvPr>
          <p:cNvSpPr/>
          <p:nvPr/>
        </p:nvSpPr>
        <p:spPr>
          <a:xfrm>
            <a:off x="7397309" y="4543302"/>
            <a:ext cx="1963055" cy="844972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 de Texto 2">
            <a:extLst>
              <a:ext uri="{FF2B5EF4-FFF2-40B4-BE49-F238E27FC236}">
                <a16:creationId xmlns:a16="http://schemas.microsoft.com/office/drawing/2014/main" id="{3B7BB429-6B0E-4687-989D-A1E419C8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662" y="3923825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7EC20DE0-AEAE-4217-8168-135266E19AB5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96" y="3365403"/>
            <a:ext cx="52006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Imagem 75" descr="Forma&#10;&#10;Descrição gerada automaticamente com confiança baixa">
            <a:extLst>
              <a:ext uri="{FF2B5EF4-FFF2-40B4-BE49-F238E27FC236}">
                <a16:creationId xmlns:a16="http://schemas.microsoft.com/office/drawing/2014/main" id="{C47EF7C7-98DA-4FA9-9269-013DFA1987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98" y="5774122"/>
            <a:ext cx="454634" cy="454634"/>
          </a:xfrm>
          <a:prstGeom prst="rect">
            <a:avLst/>
          </a:prstGeom>
        </p:spPr>
      </p:pic>
      <p:sp>
        <p:nvSpPr>
          <p:cNvPr id="77" name="Seta: para a Esquerda e para Cima 76">
            <a:extLst>
              <a:ext uri="{FF2B5EF4-FFF2-40B4-BE49-F238E27FC236}">
                <a16:creationId xmlns:a16="http://schemas.microsoft.com/office/drawing/2014/main" id="{209ABB34-1A7F-4226-B662-E216BEC0AD23}"/>
              </a:ext>
            </a:extLst>
          </p:cNvPr>
          <p:cNvSpPr/>
          <p:nvPr/>
        </p:nvSpPr>
        <p:spPr>
          <a:xfrm rot="16200000">
            <a:off x="8462327" y="2395837"/>
            <a:ext cx="686372" cy="1109702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8" name="Seta: Dobrada para Cima 77">
            <a:extLst>
              <a:ext uri="{FF2B5EF4-FFF2-40B4-BE49-F238E27FC236}">
                <a16:creationId xmlns:a16="http://schemas.microsoft.com/office/drawing/2014/main" id="{4C864001-72DE-42AB-8CFD-ED2B07A240C1}"/>
              </a:ext>
            </a:extLst>
          </p:cNvPr>
          <p:cNvSpPr/>
          <p:nvPr/>
        </p:nvSpPr>
        <p:spPr>
          <a:xfrm rot="5400000" flipH="1">
            <a:off x="9153375" y="1783575"/>
            <a:ext cx="1044689" cy="829264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 de Texto 2">
            <a:extLst>
              <a:ext uri="{FF2B5EF4-FFF2-40B4-BE49-F238E27FC236}">
                <a16:creationId xmlns:a16="http://schemas.microsoft.com/office/drawing/2014/main" id="{1175E475-391F-4D6F-889E-1BF61DDB4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2450" y="2028272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Imagem 3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C010200-D959-4FCA-84FB-F9823ED0DC0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10" y="1325687"/>
            <a:ext cx="1520017" cy="658874"/>
          </a:xfrm>
          <a:prstGeom prst="rect">
            <a:avLst/>
          </a:prstGeom>
        </p:spPr>
      </p:pic>
      <p:sp>
        <p:nvSpPr>
          <p:cNvPr id="58" name="Caixa de Texto 2">
            <a:extLst>
              <a:ext uri="{FF2B5EF4-FFF2-40B4-BE49-F238E27FC236}">
                <a16:creationId xmlns:a16="http://schemas.microsoft.com/office/drawing/2014/main" id="{4BF8F5B3-1B08-4959-9E4F-6E8F1AFA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678" y="273320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Seta: para a Esquerda e para Cima 58">
            <a:extLst>
              <a:ext uri="{FF2B5EF4-FFF2-40B4-BE49-F238E27FC236}">
                <a16:creationId xmlns:a16="http://schemas.microsoft.com/office/drawing/2014/main" id="{A6BB8A9A-9A4E-4CAF-929E-D90773D61F1C}"/>
              </a:ext>
            </a:extLst>
          </p:cNvPr>
          <p:cNvSpPr/>
          <p:nvPr/>
        </p:nvSpPr>
        <p:spPr>
          <a:xfrm rot="16200000">
            <a:off x="4570294" y="3699491"/>
            <a:ext cx="752184" cy="1687621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4" name="Caixa de Texto 2">
            <a:extLst>
              <a:ext uri="{FF2B5EF4-FFF2-40B4-BE49-F238E27FC236}">
                <a16:creationId xmlns:a16="http://schemas.microsoft.com/office/drawing/2014/main" id="{006F7FCC-DEFC-4E5E-8A9F-FE494400F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983" y="3051177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E5AC2789-42F0-4D14-A8A8-51048B64E2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7" y="3736307"/>
            <a:ext cx="425725" cy="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187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48</cp:revision>
  <dcterms:created xsi:type="dcterms:W3CDTF">2021-05-12T22:41:36Z</dcterms:created>
  <dcterms:modified xsi:type="dcterms:W3CDTF">2021-05-30T23:33:37Z</dcterms:modified>
</cp:coreProperties>
</file>