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54" autoAdjust="0"/>
  </p:normalViewPr>
  <p:slideViewPr>
    <p:cSldViewPr snapToGrid="0">
      <p:cViewPr varScale="1">
        <p:scale>
          <a:sx n="63" d="100"/>
          <a:sy n="63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EB929-9C64-4B5A-A046-D0969B330D10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F2A8C-D03B-4CE8-A3E1-CA8F4994A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94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https://www.facebook.com/Attrazione.moda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F2A8C-D03B-4CE8-A3E1-CA8F4994AC5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79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CF3B-F37F-46B3-812C-93566BADF737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58C4-B44F-4433-A062-FA21BE2A2B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027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CF3B-F37F-46B3-812C-93566BADF737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58C4-B44F-4433-A062-FA21BE2A2B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03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CF3B-F37F-46B3-812C-93566BADF737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58C4-B44F-4433-A062-FA21BE2A2B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568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CF3B-F37F-46B3-812C-93566BADF737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58C4-B44F-4433-A062-FA21BE2A2B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5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CF3B-F37F-46B3-812C-93566BADF737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58C4-B44F-4433-A062-FA21BE2A2B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64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CF3B-F37F-46B3-812C-93566BADF737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58C4-B44F-4433-A062-FA21BE2A2B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27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CF3B-F37F-46B3-812C-93566BADF737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58C4-B44F-4433-A062-FA21BE2A2B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54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CF3B-F37F-46B3-812C-93566BADF737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58C4-B44F-4433-A062-FA21BE2A2B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48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CF3B-F37F-46B3-812C-93566BADF737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58C4-B44F-4433-A062-FA21BE2A2B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59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CF3B-F37F-46B3-812C-93566BADF737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58C4-B44F-4433-A062-FA21BE2A2B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11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CF3B-F37F-46B3-812C-93566BADF737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58C4-B44F-4433-A062-FA21BE2A2B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07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CF3B-F37F-46B3-812C-93566BADF737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58C4-B44F-4433-A062-FA21BE2A2B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67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www.tiktok.com/@attrazione.mod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stagram.com/attrazione.moda/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www.facebook.com/Attrazione.mo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No hay ninguna descripción de la foto disponible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3" r="3000"/>
          <a:stretch/>
        </p:blipFill>
        <p:spPr bwMode="auto">
          <a:xfrm>
            <a:off x="0" y="0"/>
            <a:ext cx="67899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28805" y="2258598"/>
            <a:ext cx="10966358" cy="2007203"/>
          </a:xfrm>
        </p:spPr>
        <p:txBody>
          <a:bodyPr anchor="ctr">
            <a:noAutofit/>
          </a:bodyPr>
          <a:lstStyle/>
          <a:p>
            <a:r>
              <a:rPr lang="es-MX" sz="3400" dirty="0" smtClean="0"/>
              <a:t>Tienda online en construcción</a:t>
            </a:r>
            <a:endParaRPr lang="es-MX" sz="3400" dirty="0"/>
          </a:p>
        </p:txBody>
      </p:sp>
      <p:pic>
        <p:nvPicPr>
          <p:cNvPr id="1026" name="Picture 2" descr="icono de facebook, instagram y tiktok 15025331 Vector en ...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80" r="63800" b="27716"/>
          <a:stretch/>
        </p:blipFill>
        <p:spPr bwMode="auto">
          <a:xfrm>
            <a:off x="7724264" y="4891544"/>
            <a:ext cx="1284996" cy="10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620158" y="3753983"/>
            <a:ext cx="9783651" cy="86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¡</a:t>
            </a:r>
            <a:r>
              <a:rPr lang="es-MX" sz="2400" dirty="0" smtClean="0"/>
              <a:t>Síguenos en nuestras redes sociales!</a:t>
            </a:r>
            <a:endParaRPr lang="es-MX" sz="2400" dirty="0"/>
          </a:p>
        </p:txBody>
      </p:sp>
      <p:pic>
        <p:nvPicPr>
          <p:cNvPr id="6" name="Picture 2" descr="icono de facebook, instagram y tiktok 15025331 Vector en ...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5" t="27380" r="35763" b="31148"/>
          <a:stretch/>
        </p:blipFill>
        <p:spPr bwMode="auto">
          <a:xfrm>
            <a:off x="9147584" y="4891545"/>
            <a:ext cx="954601" cy="98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cono de facebook, instagram y tiktok 15025331 Vector en ...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7" t="27380" b="28574"/>
          <a:stretch/>
        </p:blipFill>
        <p:spPr bwMode="auto">
          <a:xfrm>
            <a:off x="10161822" y="4891545"/>
            <a:ext cx="1269453" cy="104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74" y="-60960"/>
            <a:ext cx="2472816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</Words>
  <Application>Microsoft Office PowerPoint</Application>
  <PresentationFormat>Panorámica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Tienda online en construcción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Sitio web en construcción</dc:title>
  <dc:creator>Usuario de Windows</dc:creator>
  <cp:lastModifiedBy>Usuario de Windows</cp:lastModifiedBy>
  <cp:revision>8</cp:revision>
  <dcterms:created xsi:type="dcterms:W3CDTF">2025-05-22T15:26:43Z</dcterms:created>
  <dcterms:modified xsi:type="dcterms:W3CDTF">2025-05-22T16:19:19Z</dcterms:modified>
</cp:coreProperties>
</file>