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9C2-52CB-46D9-9412-51A873EB7375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7FDE-ED40-4CDF-9F1B-3CF97BC1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28599"/>
            <a:ext cx="444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Not Randomized in Second Phase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9439" y="4225498"/>
            <a:ext cx="430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Noncompliance in Second Phase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204547" y="820615"/>
            <a:ext cx="2382715" cy="1905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3T (First Phase)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3C (First Phase)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82562" y="820615"/>
            <a:ext cx="3537438" cy="2781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8T (First Phase)</a:t>
            </a:r>
          </a:p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1C (First Phase)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01512" y="4794040"/>
            <a:ext cx="1562100" cy="12807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</a:rPr>
              <a:t>3T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/>
          <p:cNvCxnSpPr>
            <a:stCxn id="6" idx="3"/>
            <a:endCxn id="20" idx="0"/>
          </p:cNvCxnSpPr>
          <p:nvPr/>
        </p:nvCxnSpPr>
        <p:spPr>
          <a:xfrm flipH="1">
            <a:off x="1219200" y="2446634"/>
            <a:ext cx="334288" cy="547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21" idx="0"/>
          </p:cNvCxnSpPr>
          <p:nvPr/>
        </p:nvCxnSpPr>
        <p:spPr>
          <a:xfrm>
            <a:off x="7101954" y="3194603"/>
            <a:ext cx="651867" cy="615397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22" idx="3"/>
          </p:cNvCxnSpPr>
          <p:nvPr/>
        </p:nvCxnSpPr>
        <p:spPr>
          <a:xfrm flipH="1">
            <a:off x="2637783" y="5434413"/>
            <a:ext cx="66372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2993717"/>
            <a:ext cx="2133600" cy="70788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Stopped being followed up</a:t>
            </a:r>
            <a:endParaRPr lang="en-US" sz="2000" b="1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2242" y="3810000"/>
            <a:ext cx="232315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Followed up in later data collections </a:t>
            </a:r>
            <a:endParaRPr lang="en-US" sz="20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084" y="5080470"/>
            <a:ext cx="21796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Did not participate</a:t>
            </a:r>
          </a:p>
          <a:p>
            <a:r>
              <a:rPr lang="en-US" sz="20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the treatment</a:t>
            </a:r>
            <a:endParaRPr lang="en-US" sz="20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Yu Kyung</dc:creator>
  <cp:lastModifiedBy>Yu Kyung Koh</cp:lastModifiedBy>
  <cp:revision>6</cp:revision>
  <dcterms:created xsi:type="dcterms:W3CDTF">2016-04-29T00:13:52Z</dcterms:created>
  <dcterms:modified xsi:type="dcterms:W3CDTF">2016-04-29T04:37:25Z</dcterms:modified>
</cp:coreProperties>
</file>